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49" d="100"/>
          <a:sy n="49" d="100"/>
        </p:scale>
        <p:origin x="14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5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0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405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275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29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4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7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52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02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8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09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2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9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4" name="グループ化 1693">
            <a:extLst>
              <a:ext uri="{FF2B5EF4-FFF2-40B4-BE49-F238E27FC236}">
                <a16:creationId xmlns:a16="http://schemas.microsoft.com/office/drawing/2014/main" id="{15232689-CBC9-4A37-B73A-40975ADA5830}"/>
              </a:ext>
            </a:extLst>
          </p:cNvPr>
          <p:cNvGrpSpPr/>
          <p:nvPr/>
        </p:nvGrpSpPr>
        <p:grpSpPr>
          <a:xfrm>
            <a:off x="498371" y="58994"/>
            <a:ext cx="8667752" cy="9848850"/>
            <a:chOff x="36499800" y="22707600"/>
            <a:chExt cx="8667752" cy="9848850"/>
          </a:xfrm>
        </p:grpSpPr>
        <p:sp>
          <p:nvSpPr>
            <p:cNvPr id="1695" name="フリーフォーム: 図形 1694">
              <a:extLst>
                <a:ext uri="{FF2B5EF4-FFF2-40B4-BE49-F238E27FC236}">
                  <a16:creationId xmlns:a16="http://schemas.microsoft.com/office/drawing/2014/main" id="{87F3D1BC-5872-4501-85FF-E6A7CDCBF6DB}"/>
                </a:ext>
              </a:extLst>
            </p:cNvPr>
            <p:cNvSpPr/>
            <p:nvPr/>
          </p:nvSpPr>
          <p:spPr>
            <a:xfrm>
              <a:off x="39786560" y="22707600"/>
              <a:ext cx="5380992" cy="1568450"/>
            </a:xfrm>
            <a:custGeom>
              <a:avLst/>
              <a:gdLst>
                <a:gd name="connsiteX0" fmla="*/ 96520 w 5380992"/>
                <a:gd name="connsiteY0" fmla="*/ 0 h 1568450"/>
                <a:gd name="connsiteX1" fmla="*/ 5380992 w 5380992"/>
                <a:gd name="connsiteY1" fmla="*/ 0 h 1568450"/>
                <a:gd name="connsiteX2" fmla="*/ 5380992 w 5380992"/>
                <a:gd name="connsiteY2" fmla="*/ 933450 h 1568450"/>
                <a:gd name="connsiteX3" fmla="*/ 5292088 w 5380992"/>
                <a:gd name="connsiteY3" fmla="*/ 1035050 h 1568450"/>
                <a:gd name="connsiteX4" fmla="*/ 5234940 w 5380992"/>
                <a:gd name="connsiteY4" fmla="*/ 990600 h 1568450"/>
                <a:gd name="connsiteX5" fmla="*/ 5126992 w 5380992"/>
                <a:gd name="connsiteY5" fmla="*/ 1073150 h 1568450"/>
                <a:gd name="connsiteX6" fmla="*/ 5044440 w 5380992"/>
                <a:gd name="connsiteY6" fmla="*/ 1111250 h 1568450"/>
                <a:gd name="connsiteX7" fmla="*/ 4999992 w 5380992"/>
                <a:gd name="connsiteY7" fmla="*/ 1136650 h 1568450"/>
                <a:gd name="connsiteX8" fmla="*/ 4930140 w 5380992"/>
                <a:gd name="connsiteY8" fmla="*/ 1181100 h 1568450"/>
                <a:gd name="connsiteX9" fmla="*/ 4885688 w 5380992"/>
                <a:gd name="connsiteY9" fmla="*/ 1289050 h 1568450"/>
                <a:gd name="connsiteX10" fmla="*/ 4784088 w 5380992"/>
                <a:gd name="connsiteY10" fmla="*/ 1238250 h 1568450"/>
                <a:gd name="connsiteX11" fmla="*/ 4701540 w 5380992"/>
                <a:gd name="connsiteY11" fmla="*/ 1270000 h 1568450"/>
                <a:gd name="connsiteX12" fmla="*/ 4644392 w 5380992"/>
                <a:gd name="connsiteY12" fmla="*/ 1212850 h 1568450"/>
                <a:gd name="connsiteX13" fmla="*/ 4530088 w 5380992"/>
                <a:gd name="connsiteY13" fmla="*/ 1168400 h 1568450"/>
                <a:gd name="connsiteX14" fmla="*/ 4409440 w 5380992"/>
                <a:gd name="connsiteY14" fmla="*/ 1149350 h 1568450"/>
                <a:gd name="connsiteX15" fmla="*/ 4301488 w 5380992"/>
                <a:gd name="connsiteY15" fmla="*/ 990600 h 1568450"/>
                <a:gd name="connsiteX16" fmla="*/ 4231640 w 5380992"/>
                <a:gd name="connsiteY16" fmla="*/ 996950 h 1568450"/>
                <a:gd name="connsiteX17" fmla="*/ 4231640 w 5380992"/>
                <a:gd name="connsiteY17" fmla="*/ 1092200 h 1568450"/>
                <a:gd name="connsiteX18" fmla="*/ 4301488 w 5380992"/>
                <a:gd name="connsiteY18" fmla="*/ 1225550 h 1568450"/>
                <a:gd name="connsiteX19" fmla="*/ 4136392 w 5380992"/>
                <a:gd name="connsiteY19" fmla="*/ 1320800 h 1568450"/>
                <a:gd name="connsiteX20" fmla="*/ 4110992 w 5380992"/>
                <a:gd name="connsiteY20" fmla="*/ 1339850 h 1568450"/>
                <a:gd name="connsiteX21" fmla="*/ 4047488 w 5380992"/>
                <a:gd name="connsiteY21" fmla="*/ 1435100 h 1568450"/>
                <a:gd name="connsiteX22" fmla="*/ 3983992 w 5380992"/>
                <a:gd name="connsiteY22" fmla="*/ 1479550 h 1568450"/>
                <a:gd name="connsiteX23" fmla="*/ 3926840 w 5380992"/>
                <a:gd name="connsiteY23" fmla="*/ 1568450 h 1568450"/>
                <a:gd name="connsiteX24" fmla="*/ 3850640 w 5380992"/>
                <a:gd name="connsiteY24" fmla="*/ 1473200 h 1568450"/>
                <a:gd name="connsiteX25" fmla="*/ 3774440 w 5380992"/>
                <a:gd name="connsiteY25" fmla="*/ 1422400 h 1568450"/>
                <a:gd name="connsiteX26" fmla="*/ 3634740 w 5380992"/>
                <a:gd name="connsiteY26" fmla="*/ 1384300 h 1568450"/>
                <a:gd name="connsiteX27" fmla="*/ 3602992 w 5380992"/>
                <a:gd name="connsiteY27" fmla="*/ 1231900 h 1568450"/>
                <a:gd name="connsiteX28" fmla="*/ 3488688 w 5380992"/>
                <a:gd name="connsiteY28" fmla="*/ 1181100 h 1568450"/>
                <a:gd name="connsiteX29" fmla="*/ 3444240 w 5380992"/>
                <a:gd name="connsiteY29" fmla="*/ 1073150 h 1568450"/>
                <a:gd name="connsiteX30" fmla="*/ 3342640 w 5380992"/>
                <a:gd name="connsiteY30" fmla="*/ 1047750 h 1568450"/>
                <a:gd name="connsiteX31" fmla="*/ 3285488 w 5380992"/>
                <a:gd name="connsiteY31" fmla="*/ 1035050 h 1568450"/>
                <a:gd name="connsiteX32" fmla="*/ 3241040 w 5380992"/>
                <a:gd name="connsiteY32" fmla="*/ 977900 h 1568450"/>
                <a:gd name="connsiteX33" fmla="*/ 3253740 w 5380992"/>
                <a:gd name="connsiteY33" fmla="*/ 933450 h 1568450"/>
                <a:gd name="connsiteX34" fmla="*/ 3241040 w 5380992"/>
                <a:gd name="connsiteY34" fmla="*/ 838200 h 1568450"/>
                <a:gd name="connsiteX35" fmla="*/ 3228340 w 5380992"/>
                <a:gd name="connsiteY35" fmla="*/ 781050 h 1568450"/>
                <a:gd name="connsiteX36" fmla="*/ 3260088 w 5380992"/>
                <a:gd name="connsiteY36" fmla="*/ 723900 h 1568450"/>
                <a:gd name="connsiteX37" fmla="*/ 3260088 w 5380992"/>
                <a:gd name="connsiteY37" fmla="*/ 685800 h 1568450"/>
                <a:gd name="connsiteX38" fmla="*/ 3107688 w 5380992"/>
                <a:gd name="connsiteY38" fmla="*/ 685800 h 1568450"/>
                <a:gd name="connsiteX39" fmla="*/ 3082288 w 5380992"/>
                <a:gd name="connsiteY39" fmla="*/ 546100 h 1568450"/>
                <a:gd name="connsiteX40" fmla="*/ 3012440 w 5380992"/>
                <a:gd name="connsiteY40" fmla="*/ 488950 h 1568450"/>
                <a:gd name="connsiteX41" fmla="*/ 2898140 w 5380992"/>
                <a:gd name="connsiteY41" fmla="*/ 361950 h 1568450"/>
                <a:gd name="connsiteX42" fmla="*/ 2783840 w 5380992"/>
                <a:gd name="connsiteY42" fmla="*/ 311150 h 1568450"/>
                <a:gd name="connsiteX43" fmla="*/ 2713992 w 5380992"/>
                <a:gd name="connsiteY43" fmla="*/ 304800 h 1568450"/>
                <a:gd name="connsiteX44" fmla="*/ 2606040 w 5380992"/>
                <a:gd name="connsiteY44" fmla="*/ 254000 h 1568450"/>
                <a:gd name="connsiteX45" fmla="*/ 2396488 w 5380992"/>
                <a:gd name="connsiteY45" fmla="*/ 209550 h 1568450"/>
                <a:gd name="connsiteX46" fmla="*/ 2313940 w 5380992"/>
                <a:gd name="connsiteY46" fmla="*/ 184150 h 1568450"/>
                <a:gd name="connsiteX47" fmla="*/ 2180592 w 5380992"/>
                <a:gd name="connsiteY47" fmla="*/ 196850 h 1568450"/>
                <a:gd name="connsiteX48" fmla="*/ 1983740 w 5380992"/>
                <a:gd name="connsiteY48" fmla="*/ 254000 h 1568450"/>
                <a:gd name="connsiteX49" fmla="*/ 1939288 w 5380992"/>
                <a:gd name="connsiteY49" fmla="*/ 311150 h 1568450"/>
                <a:gd name="connsiteX50" fmla="*/ 1958340 w 5380992"/>
                <a:gd name="connsiteY50" fmla="*/ 393700 h 1568450"/>
                <a:gd name="connsiteX51" fmla="*/ 1958340 w 5380992"/>
                <a:gd name="connsiteY51" fmla="*/ 438150 h 1568450"/>
                <a:gd name="connsiteX52" fmla="*/ 1805940 w 5380992"/>
                <a:gd name="connsiteY52" fmla="*/ 438150 h 1568450"/>
                <a:gd name="connsiteX53" fmla="*/ 1710688 w 5380992"/>
                <a:gd name="connsiteY53" fmla="*/ 508000 h 1568450"/>
                <a:gd name="connsiteX54" fmla="*/ 1615440 w 5380992"/>
                <a:gd name="connsiteY54" fmla="*/ 501650 h 1568450"/>
                <a:gd name="connsiteX55" fmla="*/ 1513840 w 5380992"/>
                <a:gd name="connsiteY55" fmla="*/ 558800 h 1568450"/>
                <a:gd name="connsiteX56" fmla="*/ 1475740 w 5380992"/>
                <a:gd name="connsiteY56" fmla="*/ 622300 h 1568450"/>
                <a:gd name="connsiteX57" fmla="*/ 1348740 w 5380992"/>
                <a:gd name="connsiteY57" fmla="*/ 635000 h 1568450"/>
                <a:gd name="connsiteX58" fmla="*/ 1342392 w 5380992"/>
                <a:gd name="connsiteY58" fmla="*/ 698500 h 1568450"/>
                <a:gd name="connsiteX59" fmla="*/ 1234440 w 5380992"/>
                <a:gd name="connsiteY59" fmla="*/ 717550 h 1568450"/>
                <a:gd name="connsiteX60" fmla="*/ 1189992 w 5380992"/>
                <a:gd name="connsiteY60" fmla="*/ 768350 h 1568450"/>
                <a:gd name="connsiteX61" fmla="*/ 1132840 w 5380992"/>
                <a:gd name="connsiteY61" fmla="*/ 819150 h 1568450"/>
                <a:gd name="connsiteX62" fmla="*/ 948688 w 5380992"/>
                <a:gd name="connsiteY62" fmla="*/ 901700 h 1568450"/>
                <a:gd name="connsiteX63" fmla="*/ 878840 w 5380992"/>
                <a:gd name="connsiteY63" fmla="*/ 889000 h 1568450"/>
                <a:gd name="connsiteX64" fmla="*/ 840740 w 5380992"/>
                <a:gd name="connsiteY64" fmla="*/ 965200 h 1568450"/>
                <a:gd name="connsiteX65" fmla="*/ 707392 w 5380992"/>
                <a:gd name="connsiteY65" fmla="*/ 1028700 h 1568450"/>
                <a:gd name="connsiteX66" fmla="*/ 694688 w 5380992"/>
                <a:gd name="connsiteY66" fmla="*/ 1073150 h 1568450"/>
                <a:gd name="connsiteX67" fmla="*/ 631192 w 5380992"/>
                <a:gd name="connsiteY67" fmla="*/ 1098550 h 1568450"/>
                <a:gd name="connsiteX68" fmla="*/ 605792 w 5380992"/>
                <a:gd name="connsiteY68" fmla="*/ 1111250 h 1568450"/>
                <a:gd name="connsiteX69" fmla="*/ 574040 w 5380992"/>
                <a:gd name="connsiteY69" fmla="*/ 1085850 h 1568450"/>
                <a:gd name="connsiteX70" fmla="*/ 472440 w 5380992"/>
                <a:gd name="connsiteY70" fmla="*/ 1054100 h 1568450"/>
                <a:gd name="connsiteX71" fmla="*/ 269240 w 5380992"/>
                <a:gd name="connsiteY71" fmla="*/ 1016000 h 1568450"/>
                <a:gd name="connsiteX72" fmla="*/ 173992 w 5380992"/>
                <a:gd name="connsiteY72" fmla="*/ 1041400 h 1568450"/>
                <a:gd name="connsiteX73" fmla="*/ 145536 w 5380992"/>
                <a:gd name="connsiteY73" fmla="*/ 1017688 h 1568450"/>
                <a:gd name="connsiteX74" fmla="*/ 142240 w 5380992"/>
                <a:gd name="connsiteY74" fmla="*/ 998220 h 1568450"/>
                <a:gd name="connsiteX75" fmla="*/ 195580 w 5380992"/>
                <a:gd name="connsiteY75" fmla="*/ 922020 h 1568450"/>
                <a:gd name="connsiteX76" fmla="*/ 203200 w 5380992"/>
                <a:gd name="connsiteY76" fmla="*/ 822960 h 1568450"/>
                <a:gd name="connsiteX77" fmla="*/ 195580 w 5380992"/>
                <a:gd name="connsiteY77" fmla="*/ 723900 h 1568450"/>
                <a:gd name="connsiteX78" fmla="*/ 210820 w 5380992"/>
                <a:gd name="connsiteY78" fmla="*/ 655320 h 1568450"/>
                <a:gd name="connsiteX79" fmla="*/ 210820 w 5380992"/>
                <a:gd name="connsiteY79" fmla="*/ 586740 h 1568450"/>
                <a:gd name="connsiteX80" fmla="*/ 157480 w 5380992"/>
                <a:gd name="connsiteY80" fmla="*/ 388620 h 1568450"/>
                <a:gd name="connsiteX81" fmla="*/ 180340 w 5380992"/>
                <a:gd name="connsiteY81" fmla="*/ 114300 h 1568450"/>
                <a:gd name="connsiteX82" fmla="*/ 0 w 5380992"/>
                <a:gd name="connsiteY82" fmla="*/ 0 h 1568450"/>
                <a:gd name="connsiteX83" fmla="*/ 96520 w 5380992"/>
                <a:gd name="connsiteY83" fmla="*/ 0 h 1568450"/>
                <a:gd name="connsiteX84" fmla="*/ 12700 w 5380992"/>
                <a:gd name="connsiteY84" fmla="*/ 3810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80992" h="1568450">
                  <a:moveTo>
                    <a:pt x="96520" y="0"/>
                  </a:moveTo>
                  <a:lnTo>
                    <a:pt x="5380992" y="0"/>
                  </a:lnTo>
                  <a:lnTo>
                    <a:pt x="5380992" y="933450"/>
                  </a:lnTo>
                  <a:lnTo>
                    <a:pt x="5292088" y="1035050"/>
                  </a:lnTo>
                  <a:lnTo>
                    <a:pt x="5234940" y="990600"/>
                  </a:lnTo>
                  <a:lnTo>
                    <a:pt x="5126992" y="1073150"/>
                  </a:lnTo>
                  <a:lnTo>
                    <a:pt x="5044440" y="1111250"/>
                  </a:lnTo>
                  <a:lnTo>
                    <a:pt x="4999992" y="1136650"/>
                  </a:lnTo>
                  <a:lnTo>
                    <a:pt x="4930140" y="1181100"/>
                  </a:lnTo>
                  <a:lnTo>
                    <a:pt x="4885688" y="1289050"/>
                  </a:lnTo>
                  <a:lnTo>
                    <a:pt x="4784088" y="1238250"/>
                  </a:lnTo>
                  <a:lnTo>
                    <a:pt x="4701540" y="1270000"/>
                  </a:lnTo>
                  <a:lnTo>
                    <a:pt x="4644392" y="1212850"/>
                  </a:lnTo>
                  <a:lnTo>
                    <a:pt x="4530088" y="1168400"/>
                  </a:lnTo>
                  <a:lnTo>
                    <a:pt x="4409440" y="1149350"/>
                  </a:lnTo>
                  <a:lnTo>
                    <a:pt x="4301488" y="990600"/>
                  </a:lnTo>
                  <a:lnTo>
                    <a:pt x="4231640" y="996950"/>
                  </a:lnTo>
                  <a:lnTo>
                    <a:pt x="4231640" y="1092200"/>
                  </a:lnTo>
                  <a:lnTo>
                    <a:pt x="4301488" y="1225550"/>
                  </a:lnTo>
                  <a:lnTo>
                    <a:pt x="4136392" y="1320800"/>
                  </a:lnTo>
                  <a:lnTo>
                    <a:pt x="4110992" y="1339850"/>
                  </a:lnTo>
                  <a:lnTo>
                    <a:pt x="4047488" y="1435100"/>
                  </a:lnTo>
                  <a:lnTo>
                    <a:pt x="3983992" y="1479550"/>
                  </a:lnTo>
                  <a:lnTo>
                    <a:pt x="3926840" y="1568450"/>
                  </a:lnTo>
                  <a:lnTo>
                    <a:pt x="3850640" y="1473200"/>
                  </a:lnTo>
                  <a:lnTo>
                    <a:pt x="3774440" y="1422400"/>
                  </a:lnTo>
                  <a:lnTo>
                    <a:pt x="3634740" y="1384300"/>
                  </a:lnTo>
                  <a:lnTo>
                    <a:pt x="3602992" y="1231900"/>
                  </a:lnTo>
                  <a:lnTo>
                    <a:pt x="3488688" y="1181100"/>
                  </a:lnTo>
                  <a:lnTo>
                    <a:pt x="3444240" y="1073150"/>
                  </a:lnTo>
                  <a:lnTo>
                    <a:pt x="3342640" y="1047750"/>
                  </a:lnTo>
                  <a:lnTo>
                    <a:pt x="3285488" y="1035050"/>
                  </a:lnTo>
                  <a:lnTo>
                    <a:pt x="3241040" y="977900"/>
                  </a:lnTo>
                  <a:lnTo>
                    <a:pt x="3253740" y="933450"/>
                  </a:lnTo>
                  <a:lnTo>
                    <a:pt x="3241040" y="838200"/>
                  </a:lnTo>
                  <a:lnTo>
                    <a:pt x="3228340" y="781050"/>
                  </a:lnTo>
                  <a:lnTo>
                    <a:pt x="3260088" y="723900"/>
                  </a:lnTo>
                  <a:lnTo>
                    <a:pt x="3260088" y="685800"/>
                  </a:lnTo>
                  <a:lnTo>
                    <a:pt x="3107688" y="685800"/>
                  </a:lnTo>
                  <a:lnTo>
                    <a:pt x="3082288" y="546100"/>
                  </a:lnTo>
                  <a:lnTo>
                    <a:pt x="3012440" y="488950"/>
                  </a:lnTo>
                  <a:lnTo>
                    <a:pt x="2898140" y="361950"/>
                  </a:lnTo>
                  <a:lnTo>
                    <a:pt x="2783840" y="311150"/>
                  </a:lnTo>
                  <a:lnTo>
                    <a:pt x="2713992" y="304800"/>
                  </a:lnTo>
                  <a:lnTo>
                    <a:pt x="2606040" y="254000"/>
                  </a:lnTo>
                  <a:lnTo>
                    <a:pt x="2396488" y="209550"/>
                  </a:lnTo>
                  <a:lnTo>
                    <a:pt x="2313940" y="184150"/>
                  </a:lnTo>
                  <a:lnTo>
                    <a:pt x="2180592" y="196850"/>
                  </a:lnTo>
                  <a:lnTo>
                    <a:pt x="1983740" y="254000"/>
                  </a:lnTo>
                  <a:lnTo>
                    <a:pt x="1939288" y="311150"/>
                  </a:lnTo>
                  <a:lnTo>
                    <a:pt x="1958340" y="393700"/>
                  </a:lnTo>
                  <a:lnTo>
                    <a:pt x="1958340" y="438150"/>
                  </a:lnTo>
                  <a:lnTo>
                    <a:pt x="1805940" y="438150"/>
                  </a:lnTo>
                  <a:lnTo>
                    <a:pt x="1710688" y="508000"/>
                  </a:lnTo>
                  <a:lnTo>
                    <a:pt x="1615440" y="501650"/>
                  </a:lnTo>
                  <a:lnTo>
                    <a:pt x="1513840" y="558800"/>
                  </a:lnTo>
                  <a:lnTo>
                    <a:pt x="1475740" y="622300"/>
                  </a:lnTo>
                  <a:lnTo>
                    <a:pt x="1348740" y="635000"/>
                  </a:lnTo>
                  <a:lnTo>
                    <a:pt x="1342392" y="698500"/>
                  </a:lnTo>
                  <a:lnTo>
                    <a:pt x="1234440" y="717550"/>
                  </a:lnTo>
                  <a:lnTo>
                    <a:pt x="1189992" y="768350"/>
                  </a:lnTo>
                  <a:lnTo>
                    <a:pt x="1132840" y="819150"/>
                  </a:lnTo>
                  <a:lnTo>
                    <a:pt x="948688" y="901700"/>
                  </a:lnTo>
                  <a:lnTo>
                    <a:pt x="878840" y="889000"/>
                  </a:lnTo>
                  <a:lnTo>
                    <a:pt x="840740" y="965200"/>
                  </a:lnTo>
                  <a:lnTo>
                    <a:pt x="707392" y="1028700"/>
                  </a:lnTo>
                  <a:lnTo>
                    <a:pt x="694688" y="1073150"/>
                  </a:lnTo>
                  <a:lnTo>
                    <a:pt x="631192" y="1098550"/>
                  </a:lnTo>
                  <a:lnTo>
                    <a:pt x="605792" y="1111250"/>
                  </a:lnTo>
                  <a:lnTo>
                    <a:pt x="574040" y="1085850"/>
                  </a:lnTo>
                  <a:lnTo>
                    <a:pt x="472440" y="1054100"/>
                  </a:lnTo>
                  <a:lnTo>
                    <a:pt x="269240" y="1016000"/>
                  </a:lnTo>
                  <a:lnTo>
                    <a:pt x="173992" y="1041400"/>
                  </a:lnTo>
                  <a:lnTo>
                    <a:pt x="145536" y="1017688"/>
                  </a:lnTo>
                  <a:lnTo>
                    <a:pt x="142240" y="998220"/>
                  </a:lnTo>
                  <a:lnTo>
                    <a:pt x="195580" y="922020"/>
                  </a:lnTo>
                  <a:lnTo>
                    <a:pt x="203200" y="822960"/>
                  </a:lnTo>
                  <a:lnTo>
                    <a:pt x="195580" y="723900"/>
                  </a:lnTo>
                  <a:lnTo>
                    <a:pt x="210820" y="655320"/>
                  </a:lnTo>
                  <a:lnTo>
                    <a:pt x="210820" y="586740"/>
                  </a:lnTo>
                  <a:lnTo>
                    <a:pt x="157480" y="388620"/>
                  </a:lnTo>
                  <a:lnTo>
                    <a:pt x="180340" y="114300"/>
                  </a:lnTo>
                  <a:close/>
                  <a:moveTo>
                    <a:pt x="0" y="0"/>
                  </a:moveTo>
                  <a:lnTo>
                    <a:pt x="96520" y="0"/>
                  </a:lnTo>
                  <a:lnTo>
                    <a:pt x="12700" y="381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</a:t>
              </a:r>
            </a:p>
          </p:txBody>
        </p:sp>
        <p:sp>
          <p:nvSpPr>
            <p:cNvPr id="1696" name="フリーフォーム: 図形 1695">
              <a:extLst>
                <a:ext uri="{FF2B5EF4-FFF2-40B4-BE49-F238E27FC236}">
                  <a16:creationId xmlns:a16="http://schemas.microsoft.com/office/drawing/2014/main" id="{1395C271-4325-49BD-9E0A-0ED30D3E5A0A}"/>
                </a:ext>
              </a:extLst>
            </p:cNvPr>
            <p:cNvSpPr/>
            <p:nvPr/>
          </p:nvSpPr>
          <p:spPr>
            <a:xfrm>
              <a:off x="36509324" y="22707600"/>
              <a:ext cx="3488056" cy="1771650"/>
            </a:xfrm>
            <a:custGeom>
              <a:avLst/>
              <a:gdLst>
                <a:gd name="connsiteX0" fmla="*/ 513672 w 3488056"/>
                <a:gd name="connsiteY0" fmla="*/ 0 h 1771650"/>
                <a:gd name="connsiteX1" fmla="*/ 3277236 w 3488056"/>
                <a:gd name="connsiteY1" fmla="*/ 0 h 1771650"/>
                <a:gd name="connsiteX2" fmla="*/ 3289936 w 3488056"/>
                <a:gd name="connsiteY2" fmla="*/ 38100 h 1771650"/>
                <a:gd name="connsiteX3" fmla="*/ 3373756 w 3488056"/>
                <a:gd name="connsiteY3" fmla="*/ 0 h 1771650"/>
                <a:gd name="connsiteX4" fmla="*/ 3457576 w 3488056"/>
                <a:gd name="connsiteY4" fmla="*/ 114300 h 1771650"/>
                <a:gd name="connsiteX5" fmla="*/ 3434716 w 3488056"/>
                <a:gd name="connsiteY5" fmla="*/ 388620 h 1771650"/>
                <a:gd name="connsiteX6" fmla="*/ 3488056 w 3488056"/>
                <a:gd name="connsiteY6" fmla="*/ 586740 h 1771650"/>
                <a:gd name="connsiteX7" fmla="*/ 3488056 w 3488056"/>
                <a:gd name="connsiteY7" fmla="*/ 655320 h 1771650"/>
                <a:gd name="connsiteX8" fmla="*/ 3472816 w 3488056"/>
                <a:gd name="connsiteY8" fmla="*/ 723900 h 1771650"/>
                <a:gd name="connsiteX9" fmla="*/ 3480436 w 3488056"/>
                <a:gd name="connsiteY9" fmla="*/ 822960 h 1771650"/>
                <a:gd name="connsiteX10" fmla="*/ 3472816 w 3488056"/>
                <a:gd name="connsiteY10" fmla="*/ 922020 h 1771650"/>
                <a:gd name="connsiteX11" fmla="*/ 3461416 w 3488056"/>
                <a:gd name="connsiteY11" fmla="*/ 938306 h 1771650"/>
                <a:gd name="connsiteX12" fmla="*/ 3381376 w 3488056"/>
                <a:gd name="connsiteY12" fmla="*/ 927100 h 1771650"/>
                <a:gd name="connsiteX13" fmla="*/ 3336924 w 3488056"/>
                <a:gd name="connsiteY13" fmla="*/ 933450 h 1771650"/>
                <a:gd name="connsiteX14" fmla="*/ 3279776 w 3488056"/>
                <a:gd name="connsiteY14" fmla="*/ 908050 h 1771650"/>
                <a:gd name="connsiteX15" fmla="*/ 3248028 w 3488056"/>
                <a:gd name="connsiteY15" fmla="*/ 869950 h 1771650"/>
                <a:gd name="connsiteX16" fmla="*/ 3241676 w 3488056"/>
                <a:gd name="connsiteY16" fmla="*/ 762000 h 1771650"/>
                <a:gd name="connsiteX17" fmla="*/ 3184524 w 3488056"/>
                <a:gd name="connsiteY17" fmla="*/ 749300 h 1771650"/>
                <a:gd name="connsiteX18" fmla="*/ 3133724 w 3488056"/>
                <a:gd name="connsiteY18" fmla="*/ 666750 h 1771650"/>
                <a:gd name="connsiteX19" fmla="*/ 3076576 w 3488056"/>
                <a:gd name="connsiteY19" fmla="*/ 596900 h 1771650"/>
                <a:gd name="connsiteX20" fmla="*/ 3019428 w 3488056"/>
                <a:gd name="connsiteY20" fmla="*/ 558800 h 1771650"/>
                <a:gd name="connsiteX21" fmla="*/ 2987676 w 3488056"/>
                <a:gd name="connsiteY21" fmla="*/ 603250 h 1771650"/>
                <a:gd name="connsiteX22" fmla="*/ 2981324 w 3488056"/>
                <a:gd name="connsiteY22" fmla="*/ 723900 h 1771650"/>
                <a:gd name="connsiteX23" fmla="*/ 2809876 w 3488056"/>
                <a:gd name="connsiteY23" fmla="*/ 831850 h 1771650"/>
                <a:gd name="connsiteX24" fmla="*/ 2644776 w 3488056"/>
                <a:gd name="connsiteY24" fmla="*/ 844550 h 1771650"/>
                <a:gd name="connsiteX25" fmla="*/ 2606676 w 3488056"/>
                <a:gd name="connsiteY25" fmla="*/ 876300 h 1771650"/>
                <a:gd name="connsiteX26" fmla="*/ 2600324 w 3488056"/>
                <a:gd name="connsiteY26" fmla="*/ 1016000 h 1771650"/>
                <a:gd name="connsiteX27" fmla="*/ 2651124 w 3488056"/>
                <a:gd name="connsiteY27" fmla="*/ 1066800 h 1771650"/>
                <a:gd name="connsiteX28" fmla="*/ 2651124 w 3488056"/>
                <a:gd name="connsiteY28" fmla="*/ 1200150 h 1771650"/>
                <a:gd name="connsiteX29" fmla="*/ 2562228 w 3488056"/>
                <a:gd name="connsiteY29" fmla="*/ 1187450 h 1771650"/>
                <a:gd name="connsiteX30" fmla="*/ 2498724 w 3488056"/>
                <a:gd name="connsiteY30" fmla="*/ 1206500 h 1771650"/>
                <a:gd name="connsiteX31" fmla="*/ 2466976 w 3488056"/>
                <a:gd name="connsiteY31" fmla="*/ 1244600 h 1771650"/>
                <a:gd name="connsiteX32" fmla="*/ 2486028 w 3488056"/>
                <a:gd name="connsiteY32" fmla="*/ 1358900 h 1771650"/>
                <a:gd name="connsiteX33" fmla="*/ 2473324 w 3488056"/>
                <a:gd name="connsiteY33" fmla="*/ 1422400 h 1771650"/>
                <a:gd name="connsiteX34" fmla="*/ 2435228 w 3488056"/>
                <a:gd name="connsiteY34" fmla="*/ 1435100 h 1771650"/>
                <a:gd name="connsiteX35" fmla="*/ 2320924 w 3488056"/>
                <a:gd name="connsiteY35" fmla="*/ 1428750 h 1771650"/>
                <a:gd name="connsiteX36" fmla="*/ 2276476 w 3488056"/>
                <a:gd name="connsiteY36" fmla="*/ 1479550 h 1771650"/>
                <a:gd name="connsiteX37" fmla="*/ 2174876 w 3488056"/>
                <a:gd name="connsiteY37" fmla="*/ 1479550 h 1771650"/>
                <a:gd name="connsiteX38" fmla="*/ 2193924 w 3488056"/>
                <a:gd name="connsiteY38" fmla="*/ 1593850 h 1771650"/>
                <a:gd name="connsiteX39" fmla="*/ 2143124 w 3488056"/>
                <a:gd name="connsiteY39" fmla="*/ 1670050 h 1771650"/>
                <a:gd name="connsiteX40" fmla="*/ 2105028 w 3488056"/>
                <a:gd name="connsiteY40" fmla="*/ 1676400 h 1771650"/>
                <a:gd name="connsiteX41" fmla="*/ 2073276 w 3488056"/>
                <a:gd name="connsiteY41" fmla="*/ 1733550 h 1771650"/>
                <a:gd name="connsiteX42" fmla="*/ 2028828 w 3488056"/>
                <a:gd name="connsiteY42" fmla="*/ 1733550 h 1771650"/>
                <a:gd name="connsiteX43" fmla="*/ 1901828 w 3488056"/>
                <a:gd name="connsiteY43" fmla="*/ 1689100 h 1771650"/>
                <a:gd name="connsiteX44" fmla="*/ 1863724 w 3488056"/>
                <a:gd name="connsiteY44" fmla="*/ 1695450 h 1771650"/>
                <a:gd name="connsiteX45" fmla="*/ 1825628 w 3488056"/>
                <a:gd name="connsiteY45" fmla="*/ 1771650 h 1771650"/>
                <a:gd name="connsiteX46" fmla="*/ 1768476 w 3488056"/>
                <a:gd name="connsiteY46" fmla="*/ 1771650 h 1771650"/>
                <a:gd name="connsiteX47" fmla="*/ 1749428 w 3488056"/>
                <a:gd name="connsiteY47" fmla="*/ 1657350 h 1771650"/>
                <a:gd name="connsiteX48" fmla="*/ 1698628 w 3488056"/>
                <a:gd name="connsiteY48" fmla="*/ 1638300 h 1771650"/>
                <a:gd name="connsiteX49" fmla="*/ 1698628 w 3488056"/>
                <a:gd name="connsiteY49" fmla="*/ 1600200 h 1771650"/>
                <a:gd name="connsiteX50" fmla="*/ 1762124 w 3488056"/>
                <a:gd name="connsiteY50" fmla="*/ 1568450 h 1771650"/>
                <a:gd name="connsiteX51" fmla="*/ 1768476 w 3488056"/>
                <a:gd name="connsiteY51" fmla="*/ 1504950 h 1771650"/>
                <a:gd name="connsiteX52" fmla="*/ 1743076 w 3488056"/>
                <a:gd name="connsiteY52" fmla="*/ 1441450 h 1771650"/>
                <a:gd name="connsiteX53" fmla="*/ 1768476 w 3488056"/>
                <a:gd name="connsiteY53" fmla="*/ 1346200 h 1771650"/>
                <a:gd name="connsiteX54" fmla="*/ 1730376 w 3488056"/>
                <a:gd name="connsiteY54" fmla="*/ 1276350 h 1771650"/>
                <a:gd name="connsiteX55" fmla="*/ 1666876 w 3488056"/>
                <a:gd name="connsiteY55" fmla="*/ 1289050 h 1771650"/>
                <a:gd name="connsiteX56" fmla="*/ 1539876 w 3488056"/>
                <a:gd name="connsiteY56" fmla="*/ 1200150 h 1771650"/>
                <a:gd name="connsiteX57" fmla="*/ 1539876 w 3488056"/>
                <a:gd name="connsiteY57" fmla="*/ 1123950 h 1771650"/>
                <a:gd name="connsiteX58" fmla="*/ 1476376 w 3488056"/>
                <a:gd name="connsiteY58" fmla="*/ 1123950 h 1771650"/>
                <a:gd name="connsiteX59" fmla="*/ 1463676 w 3488056"/>
                <a:gd name="connsiteY59" fmla="*/ 1085850 h 1771650"/>
                <a:gd name="connsiteX60" fmla="*/ 1457324 w 3488056"/>
                <a:gd name="connsiteY60" fmla="*/ 1047750 h 1771650"/>
                <a:gd name="connsiteX61" fmla="*/ 1431924 w 3488056"/>
                <a:gd name="connsiteY61" fmla="*/ 812800 h 1771650"/>
                <a:gd name="connsiteX62" fmla="*/ 1406524 w 3488056"/>
                <a:gd name="connsiteY62" fmla="*/ 768350 h 1771650"/>
                <a:gd name="connsiteX63" fmla="*/ 1400176 w 3488056"/>
                <a:gd name="connsiteY63" fmla="*/ 692150 h 1771650"/>
                <a:gd name="connsiteX64" fmla="*/ 1254124 w 3488056"/>
                <a:gd name="connsiteY64" fmla="*/ 679450 h 1771650"/>
                <a:gd name="connsiteX65" fmla="*/ 1222376 w 3488056"/>
                <a:gd name="connsiteY65" fmla="*/ 654050 h 1771650"/>
                <a:gd name="connsiteX66" fmla="*/ 841376 w 3488056"/>
                <a:gd name="connsiteY66" fmla="*/ 787400 h 1771650"/>
                <a:gd name="connsiteX67" fmla="*/ 796924 w 3488056"/>
                <a:gd name="connsiteY67" fmla="*/ 876300 h 1771650"/>
                <a:gd name="connsiteX68" fmla="*/ 784228 w 3488056"/>
                <a:gd name="connsiteY68" fmla="*/ 990600 h 1771650"/>
                <a:gd name="connsiteX69" fmla="*/ 663576 w 3488056"/>
                <a:gd name="connsiteY69" fmla="*/ 1054100 h 1771650"/>
                <a:gd name="connsiteX70" fmla="*/ 619124 w 3488056"/>
                <a:gd name="connsiteY70" fmla="*/ 1073150 h 1771650"/>
                <a:gd name="connsiteX71" fmla="*/ 549276 w 3488056"/>
                <a:gd name="connsiteY71" fmla="*/ 1143000 h 1771650"/>
                <a:gd name="connsiteX72" fmla="*/ 568324 w 3488056"/>
                <a:gd name="connsiteY72" fmla="*/ 1238250 h 1771650"/>
                <a:gd name="connsiteX73" fmla="*/ 549276 w 3488056"/>
                <a:gd name="connsiteY73" fmla="*/ 1276350 h 1771650"/>
                <a:gd name="connsiteX74" fmla="*/ 568324 w 3488056"/>
                <a:gd name="connsiteY74" fmla="*/ 1333500 h 1771650"/>
                <a:gd name="connsiteX75" fmla="*/ 504828 w 3488056"/>
                <a:gd name="connsiteY75" fmla="*/ 1384300 h 1771650"/>
                <a:gd name="connsiteX76" fmla="*/ 485776 w 3488056"/>
                <a:gd name="connsiteY76" fmla="*/ 1314450 h 1771650"/>
                <a:gd name="connsiteX77" fmla="*/ 415924 w 3488056"/>
                <a:gd name="connsiteY77" fmla="*/ 1270000 h 1771650"/>
                <a:gd name="connsiteX78" fmla="*/ 384176 w 3488056"/>
                <a:gd name="connsiteY78" fmla="*/ 1295400 h 1771650"/>
                <a:gd name="connsiteX79" fmla="*/ 295276 w 3488056"/>
                <a:gd name="connsiteY79" fmla="*/ 1289050 h 1771650"/>
                <a:gd name="connsiteX80" fmla="*/ 231776 w 3488056"/>
                <a:gd name="connsiteY80" fmla="*/ 1346200 h 1771650"/>
                <a:gd name="connsiteX81" fmla="*/ 123828 w 3488056"/>
                <a:gd name="connsiteY81" fmla="*/ 1365250 h 1771650"/>
                <a:gd name="connsiteX82" fmla="*/ 34924 w 3488056"/>
                <a:gd name="connsiteY82" fmla="*/ 1352550 h 1771650"/>
                <a:gd name="connsiteX83" fmla="*/ 0 w 3488056"/>
                <a:gd name="connsiteY83" fmla="*/ 1352550 h 1771650"/>
                <a:gd name="connsiteX84" fmla="*/ 0 w 3488056"/>
                <a:gd name="connsiteY84" fmla="*/ 122010 h 1771650"/>
                <a:gd name="connsiteX85" fmla="*/ 38100 w 3488056"/>
                <a:gd name="connsiteY85" fmla="*/ 123824 h 1771650"/>
                <a:gd name="connsiteX86" fmla="*/ 80964 w 3488056"/>
                <a:gd name="connsiteY86" fmla="*/ 161924 h 1771650"/>
                <a:gd name="connsiteX87" fmla="*/ 261940 w 3488056"/>
                <a:gd name="connsiteY87" fmla="*/ 123824 h 1771650"/>
                <a:gd name="connsiteX88" fmla="*/ 309564 w 3488056"/>
                <a:gd name="connsiteY88" fmla="*/ 119064 h 1771650"/>
                <a:gd name="connsiteX89" fmla="*/ 376240 w 3488056"/>
                <a:gd name="connsiteY89" fmla="*/ 109538 h 1771650"/>
                <a:gd name="connsiteX90" fmla="*/ 423864 w 3488056"/>
                <a:gd name="connsiteY90" fmla="*/ 28576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3488056" h="1771650">
                  <a:moveTo>
                    <a:pt x="513672" y="0"/>
                  </a:moveTo>
                  <a:lnTo>
                    <a:pt x="3277236" y="0"/>
                  </a:lnTo>
                  <a:lnTo>
                    <a:pt x="3289936" y="38100"/>
                  </a:lnTo>
                  <a:lnTo>
                    <a:pt x="3373756" y="0"/>
                  </a:lnTo>
                  <a:lnTo>
                    <a:pt x="3457576" y="114300"/>
                  </a:lnTo>
                  <a:lnTo>
                    <a:pt x="3434716" y="388620"/>
                  </a:lnTo>
                  <a:lnTo>
                    <a:pt x="3488056" y="586740"/>
                  </a:lnTo>
                  <a:lnTo>
                    <a:pt x="3488056" y="655320"/>
                  </a:lnTo>
                  <a:lnTo>
                    <a:pt x="3472816" y="723900"/>
                  </a:lnTo>
                  <a:lnTo>
                    <a:pt x="3480436" y="822960"/>
                  </a:lnTo>
                  <a:lnTo>
                    <a:pt x="3472816" y="922020"/>
                  </a:lnTo>
                  <a:lnTo>
                    <a:pt x="3461416" y="938306"/>
                  </a:lnTo>
                  <a:lnTo>
                    <a:pt x="3381376" y="927100"/>
                  </a:lnTo>
                  <a:lnTo>
                    <a:pt x="3336924" y="933450"/>
                  </a:lnTo>
                  <a:lnTo>
                    <a:pt x="3279776" y="908050"/>
                  </a:lnTo>
                  <a:lnTo>
                    <a:pt x="3248028" y="869950"/>
                  </a:lnTo>
                  <a:lnTo>
                    <a:pt x="3241676" y="762000"/>
                  </a:lnTo>
                  <a:lnTo>
                    <a:pt x="3184524" y="749300"/>
                  </a:lnTo>
                  <a:lnTo>
                    <a:pt x="3133724" y="666750"/>
                  </a:lnTo>
                  <a:lnTo>
                    <a:pt x="3076576" y="596900"/>
                  </a:lnTo>
                  <a:lnTo>
                    <a:pt x="3019428" y="558800"/>
                  </a:lnTo>
                  <a:lnTo>
                    <a:pt x="2987676" y="603250"/>
                  </a:lnTo>
                  <a:lnTo>
                    <a:pt x="2981324" y="723900"/>
                  </a:lnTo>
                  <a:lnTo>
                    <a:pt x="2809876" y="831850"/>
                  </a:lnTo>
                  <a:lnTo>
                    <a:pt x="2644776" y="844550"/>
                  </a:lnTo>
                  <a:lnTo>
                    <a:pt x="2606676" y="876300"/>
                  </a:lnTo>
                  <a:lnTo>
                    <a:pt x="2600324" y="1016000"/>
                  </a:lnTo>
                  <a:lnTo>
                    <a:pt x="2651124" y="1066800"/>
                  </a:lnTo>
                  <a:lnTo>
                    <a:pt x="2651124" y="1200150"/>
                  </a:lnTo>
                  <a:lnTo>
                    <a:pt x="2562228" y="1187450"/>
                  </a:lnTo>
                  <a:lnTo>
                    <a:pt x="2498724" y="1206500"/>
                  </a:lnTo>
                  <a:lnTo>
                    <a:pt x="2466976" y="1244600"/>
                  </a:lnTo>
                  <a:lnTo>
                    <a:pt x="2486028" y="1358900"/>
                  </a:lnTo>
                  <a:lnTo>
                    <a:pt x="2473324" y="1422400"/>
                  </a:lnTo>
                  <a:lnTo>
                    <a:pt x="2435228" y="1435100"/>
                  </a:lnTo>
                  <a:lnTo>
                    <a:pt x="2320924" y="1428750"/>
                  </a:lnTo>
                  <a:lnTo>
                    <a:pt x="2276476" y="1479550"/>
                  </a:lnTo>
                  <a:lnTo>
                    <a:pt x="2174876" y="1479550"/>
                  </a:lnTo>
                  <a:lnTo>
                    <a:pt x="2193924" y="1593850"/>
                  </a:lnTo>
                  <a:lnTo>
                    <a:pt x="2143124" y="1670050"/>
                  </a:lnTo>
                  <a:lnTo>
                    <a:pt x="2105028" y="1676400"/>
                  </a:lnTo>
                  <a:lnTo>
                    <a:pt x="2073276" y="1733550"/>
                  </a:lnTo>
                  <a:lnTo>
                    <a:pt x="2028828" y="1733550"/>
                  </a:lnTo>
                  <a:lnTo>
                    <a:pt x="1901828" y="1689100"/>
                  </a:lnTo>
                  <a:lnTo>
                    <a:pt x="1863724" y="1695450"/>
                  </a:lnTo>
                  <a:lnTo>
                    <a:pt x="1825628" y="1771650"/>
                  </a:lnTo>
                  <a:lnTo>
                    <a:pt x="1768476" y="1771650"/>
                  </a:lnTo>
                  <a:lnTo>
                    <a:pt x="1749428" y="1657350"/>
                  </a:lnTo>
                  <a:lnTo>
                    <a:pt x="1698628" y="1638300"/>
                  </a:lnTo>
                  <a:lnTo>
                    <a:pt x="1698628" y="1600200"/>
                  </a:lnTo>
                  <a:lnTo>
                    <a:pt x="1762124" y="1568450"/>
                  </a:lnTo>
                  <a:lnTo>
                    <a:pt x="1768476" y="1504950"/>
                  </a:lnTo>
                  <a:lnTo>
                    <a:pt x="1743076" y="1441450"/>
                  </a:lnTo>
                  <a:lnTo>
                    <a:pt x="1768476" y="1346200"/>
                  </a:lnTo>
                  <a:lnTo>
                    <a:pt x="1730376" y="1276350"/>
                  </a:lnTo>
                  <a:lnTo>
                    <a:pt x="1666876" y="1289050"/>
                  </a:lnTo>
                  <a:lnTo>
                    <a:pt x="1539876" y="1200150"/>
                  </a:lnTo>
                  <a:lnTo>
                    <a:pt x="1539876" y="1123950"/>
                  </a:lnTo>
                  <a:lnTo>
                    <a:pt x="1476376" y="1123950"/>
                  </a:lnTo>
                  <a:lnTo>
                    <a:pt x="1463676" y="1085850"/>
                  </a:lnTo>
                  <a:lnTo>
                    <a:pt x="1457324" y="1047750"/>
                  </a:lnTo>
                  <a:lnTo>
                    <a:pt x="1431924" y="812800"/>
                  </a:lnTo>
                  <a:lnTo>
                    <a:pt x="1406524" y="768350"/>
                  </a:lnTo>
                  <a:lnTo>
                    <a:pt x="1400176" y="692150"/>
                  </a:lnTo>
                  <a:lnTo>
                    <a:pt x="1254124" y="679450"/>
                  </a:lnTo>
                  <a:lnTo>
                    <a:pt x="1222376" y="654050"/>
                  </a:lnTo>
                  <a:lnTo>
                    <a:pt x="841376" y="787400"/>
                  </a:lnTo>
                  <a:lnTo>
                    <a:pt x="796924" y="876300"/>
                  </a:lnTo>
                  <a:lnTo>
                    <a:pt x="784228" y="990600"/>
                  </a:lnTo>
                  <a:lnTo>
                    <a:pt x="663576" y="1054100"/>
                  </a:lnTo>
                  <a:lnTo>
                    <a:pt x="619124" y="1073150"/>
                  </a:lnTo>
                  <a:lnTo>
                    <a:pt x="549276" y="1143000"/>
                  </a:lnTo>
                  <a:lnTo>
                    <a:pt x="568324" y="1238250"/>
                  </a:lnTo>
                  <a:lnTo>
                    <a:pt x="549276" y="1276350"/>
                  </a:lnTo>
                  <a:lnTo>
                    <a:pt x="568324" y="1333500"/>
                  </a:lnTo>
                  <a:lnTo>
                    <a:pt x="504828" y="1384300"/>
                  </a:lnTo>
                  <a:lnTo>
                    <a:pt x="485776" y="1314450"/>
                  </a:lnTo>
                  <a:lnTo>
                    <a:pt x="415924" y="1270000"/>
                  </a:lnTo>
                  <a:lnTo>
                    <a:pt x="384176" y="1295400"/>
                  </a:lnTo>
                  <a:lnTo>
                    <a:pt x="295276" y="1289050"/>
                  </a:lnTo>
                  <a:lnTo>
                    <a:pt x="231776" y="1346200"/>
                  </a:lnTo>
                  <a:lnTo>
                    <a:pt x="123828" y="1365250"/>
                  </a:lnTo>
                  <a:lnTo>
                    <a:pt x="34924" y="1352550"/>
                  </a:lnTo>
                  <a:lnTo>
                    <a:pt x="0" y="1352550"/>
                  </a:lnTo>
                  <a:lnTo>
                    <a:pt x="0" y="122010"/>
                  </a:lnTo>
                  <a:lnTo>
                    <a:pt x="38100" y="123824"/>
                  </a:lnTo>
                  <a:lnTo>
                    <a:pt x="80964" y="161924"/>
                  </a:lnTo>
                  <a:lnTo>
                    <a:pt x="261940" y="123824"/>
                  </a:lnTo>
                  <a:lnTo>
                    <a:pt x="309564" y="119064"/>
                  </a:lnTo>
                  <a:lnTo>
                    <a:pt x="376240" y="109538"/>
                  </a:lnTo>
                  <a:lnTo>
                    <a:pt x="423864" y="2857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フリーフォーム: 図形 1696">
              <a:extLst>
                <a:ext uri="{FF2B5EF4-FFF2-40B4-BE49-F238E27FC236}">
                  <a16:creationId xmlns:a16="http://schemas.microsoft.com/office/drawing/2014/main" id="{03B79429-1A7D-403C-9B8D-2086261162A7}"/>
                </a:ext>
              </a:extLst>
            </p:cNvPr>
            <p:cNvSpPr/>
            <p:nvPr/>
          </p:nvSpPr>
          <p:spPr>
            <a:xfrm>
              <a:off x="36499800" y="23361650"/>
              <a:ext cx="1943100" cy="6331858"/>
            </a:xfrm>
            <a:custGeom>
              <a:avLst/>
              <a:gdLst>
                <a:gd name="connsiteX0" fmla="*/ 1231900 w 1943100"/>
                <a:gd name="connsiteY0" fmla="*/ 0 h 6331858"/>
                <a:gd name="connsiteX1" fmla="*/ 1263648 w 1943100"/>
                <a:gd name="connsiteY1" fmla="*/ 25400 h 6331858"/>
                <a:gd name="connsiteX2" fmla="*/ 1409700 w 1943100"/>
                <a:gd name="connsiteY2" fmla="*/ 38100 h 6331858"/>
                <a:gd name="connsiteX3" fmla="*/ 1416048 w 1943100"/>
                <a:gd name="connsiteY3" fmla="*/ 114300 h 6331858"/>
                <a:gd name="connsiteX4" fmla="*/ 1441448 w 1943100"/>
                <a:gd name="connsiteY4" fmla="*/ 158750 h 6331858"/>
                <a:gd name="connsiteX5" fmla="*/ 1466848 w 1943100"/>
                <a:gd name="connsiteY5" fmla="*/ 393700 h 6331858"/>
                <a:gd name="connsiteX6" fmla="*/ 1473200 w 1943100"/>
                <a:gd name="connsiteY6" fmla="*/ 431800 h 6331858"/>
                <a:gd name="connsiteX7" fmla="*/ 1485900 w 1943100"/>
                <a:gd name="connsiteY7" fmla="*/ 469900 h 6331858"/>
                <a:gd name="connsiteX8" fmla="*/ 1549400 w 1943100"/>
                <a:gd name="connsiteY8" fmla="*/ 469900 h 6331858"/>
                <a:gd name="connsiteX9" fmla="*/ 1549400 w 1943100"/>
                <a:gd name="connsiteY9" fmla="*/ 546100 h 6331858"/>
                <a:gd name="connsiteX10" fmla="*/ 1676400 w 1943100"/>
                <a:gd name="connsiteY10" fmla="*/ 635000 h 6331858"/>
                <a:gd name="connsiteX11" fmla="*/ 1739900 w 1943100"/>
                <a:gd name="connsiteY11" fmla="*/ 622300 h 6331858"/>
                <a:gd name="connsiteX12" fmla="*/ 1778000 w 1943100"/>
                <a:gd name="connsiteY12" fmla="*/ 692150 h 6331858"/>
                <a:gd name="connsiteX13" fmla="*/ 1752600 w 1943100"/>
                <a:gd name="connsiteY13" fmla="*/ 787400 h 6331858"/>
                <a:gd name="connsiteX14" fmla="*/ 1778000 w 1943100"/>
                <a:gd name="connsiteY14" fmla="*/ 850900 h 6331858"/>
                <a:gd name="connsiteX15" fmla="*/ 1771648 w 1943100"/>
                <a:gd name="connsiteY15" fmla="*/ 914400 h 6331858"/>
                <a:gd name="connsiteX16" fmla="*/ 1708152 w 1943100"/>
                <a:gd name="connsiteY16" fmla="*/ 946150 h 6331858"/>
                <a:gd name="connsiteX17" fmla="*/ 1708152 w 1943100"/>
                <a:gd name="connsiteY17" fmla="*/ 984250 h 6331858"/>
                <a:gd name="connsiteX18" fmla="*/ 1758952 w 1943100"/>
                <a:gd name="connsiteY18" fmla="*/ 1003300 h 6331858"/>
                <a:gd name="connsiteX19" fmla="*/ 1777640 w 1943100"/>
                <a:gd name="connsiteY19" fmla="*/ 1115438 h 6331858"/>
                <a:gd name="connsiteX20" fmla="*/ 1531620 w 1943100"/>
                <a:gd name="connsiteY20" fmla="*/ 1189990 h 6331858"/>
                <a:gd name="connsiteX21" fmla="*/ 1478280 w 1943100"/>
                <a:gd name="connsiteY21" fmla="*/ 1266190 h 6331858"/>
                <a:gd name="connsiteX22" fmla="*/ 1386840 w 1943100"/>
                <a:gd name="connsiteY22" fmla="*/ 1243330 h 6331858"/>
                <a:gd name="connsiteX23" fmla="*/ 1264920 w 1943100"/>
                <a:gd name="connsiteY23" fmla="*/ 1289050 h 6331858"/>
                <a:gd name="connsiteX24" fmla="*/ 1264920 w 1943100"/>
                <a:gd name="connsiteY24" fmla="*/ 1365250 h 6331858"/>
                <a:gd name="connsiteX25" fmla="*/ 1249680 w 1943100"/>
                <a:gd name="connsiteY25" fmla="*/ 1471930 h 6331858"/>
                <a:gd name="connsiteX26" fmla="*/ 1097280 w 1943100"/>
                <a:gd name="connsiteY26" fmla="*/ 1502410 h 6331858"/>
                <a:gd name="connsiteX27" fmla="*/ 1066800 w 1943100"/>
                <a:gd name="connsiteY27" fmla="*/ 1563370 h 6331858"/>
                <a:gd name="connsiteX28" fmla="*/ 975360 w 1943100"/>
                <a:gd name="connsiteY28" fmla="*/ 1662430 h 6331858"/>
                <a:gd name="connsiteX29" fmla="*/ 952500 w 1943100"/>
                <a:gd name="connsiteY29" fmla="*/ 1723390 h 6331858"/>
                <a:gd name="connsiteX30" fmla="*/ 975360 w 1943100"/>
                <a:gd name="connsiteY30" fmla="*/ 1807210 h 6331858"/>
                <a:gd name="connsiteX31" fmla="*/ 906780 w 1943100"/>
                <a:gd name="connsiteY31" fmla="*/ 1913890 h 6331858"/>
                <a:gd name="connsiteX32" fmla="*/ 891540 w 1943100"/>
                <a:gd name="connsiteY32" fmla="*/ 2272030 h 6331858"/>
                <a:gd name="connsiteX33" fmla="*/ 1036320 w 1943100"/>
                <a:gd name="connsiteY33" fmla="*/ 2325370 h 6331858"/>
                <a:gd name="connsiteX34" fmla="*/ 1089660 w 1943100"/>
                <a:gd name="connsiteY34" fmla="*/ 2393950 h 6331858"/>
                <a:gd name="connsiteX35" fmla="*/ 1158240 w 1943100"/>
                <a:gd name="connsiteY35" fmla="*/ 2401570 h 6331858"/>
                <a:gd name="connsiteX36" fmla="*/ 1173480 w 1943100"/>
                <a:gd name="connsiteY36" fmla="*/ 2348230 h 6331858"/>
                <a:gd name="connsiteX37" fmla="*/ 1287780 w 1943100"/>
                <a:gd name="connsiteY37" fmla="*/ 2409190 h 6331858"/>
                <a:gd name="connsiteX38" fmla="*/ 1409700 w 1943100"/>
                <a:gd name="connsiteY38" fmla="*/ 2332990 h 6331858"/>
                <a:gd name="connsiteX39" fmla="*/ 1592580 w 1943100"/>
                <a:gd name="connsiteY39" fmla="*/ 2340610 h 6331858"/>
                <a:gd name="connsiteX40" fmla="*/ 1645920 w 1943100"/>
                <a:gd name="connsiteY40" fmla="*/ 2416810 h 6331858"/>
                <a:gd name="connsiteX41" fmla="*/ 1661160 w 1943100"/>
                <a:gd name="connsiteY41" fmla="*/ 2630170 h 6331858"/>
                <a:gd name="connsiteX42" fmla="*/ 1661160 w 1943100"/>
                <a:gd name="connsiteY42" fmla="*/ 2790190 h 6331858"/>
                <a:gd name="connsiteX43" fmla="*/ 1623060 w 1943100"/>
                <a:gd name="connsiteY43" fmla="*/ 2835910 h 6331858"/>
                <a:gd name="connsiteX44" fmla="*/ 1501140 w 1943100"/>
                <a:gd name="connsiteY44" fmla="*/ 2896870 h 6331858"/>
                <a:gd name="connsiteX45" fmla="*/ 1516380 w 1943100"/>
                <a:gd name="connsiteY45" fmla="*/ 3003550 h 6331858"/>
                <a:gd name="connsiteX46" fmla="*/ 1592580 w 1943100"/>
                <a:gd name="connsiteY46" fmla="*/ 3079750 h 6331858"/>
                <a:gd name="connsiteX47" fmla="*/ 1592580 w 1943100"/>
                <a:gd name="connsiteY47" fmla="*/ 3110230 h 6331858"/>
                <a:gd name="connsiteX48" fmla="*/ 1584960 w 1943100"/>
                <a:gd name="connsiteY48" fmla="*/ 3186430 h 6331858"/>
                <a:gd name="connsiteX49" fmla="*/ 1600200 w 1943100"/>
                <a:gd name="connsiteY49" fmla="*/ 3270250 h 6331858"/>
                <a:gd name="connsiteX50" fmla="*/ 1463040 w 1943100"/>
                <a:gd name="connsiteY50" fmla="*/ 3300730 h 6331858"/>
                <a:gd name="connsiteX51" fmla="*/ 1493520 w 1943100"/>
                <a:gd name="connsiteY51" fmla="*/ 3415030 h 6331858"/>
                <a:gd name="connsiteX52" fmla="*/ 1615440 w 1943100"/>
                <a:gd name="connsiteY52" fmla="*/ 3422650 h 6331858"/>
                <a:gd name="connsiteX53" fmla="*/ 1653540 w 1943100"/>
                <a:gd name="connsiteY53" fmla="*/ 3521710 h 6331858"/>
                <a:gd name="connsiteX54" fmla="*/ 1600200 w 1943100"/>
                <a:gd name="connsiteY54" fmla="*/ 3590290 h 6331858"/>
                <a:gd name="connsiteX55" fmla="*/ 1630680 w 1943100"/>
                <a:gd name="connsiteY55" fmla="*/ 3696970 h 6331858"/>
                <a:gd name="connsiteX56" fmla="*/ 1615440 w 1943100"/>
                <a:gd name="connsiteY56" fmla="*/ 3818890 h 6331858"/>
                <a:gd name="connsiteX57" fmla="*/ 1838324 w 1943100"/>
                <a:gd name="connsiteY57" fmla="*/ 3982338 h 6331858"/>
                <a:gd name="connsiteX58" fmla="*/ 1838324 w 1943100"/>
                <a:gd name="connsiteY58" fmla="*/ 4060826 h 6331858"/>
                <a:gd name="connsiteX59" fmla="*/ 1895476 w 1943100"/>
                <a:gd name="connsiteY59" fmla="*/ 4108450 h 6331858"/>
                <a:gd name="connsiteX60" fmla="*/ 1943100 w 1943100"/>
                <a:gd name="connsiteY60" fmla="*/ 4146550 h 6331858"/>
                <a:gd name="connsiteX61" fmla="*/ 1895476 w 1943100"/>
                <a:gd name="connsiteY61" fmla="*/ 4279900 h 6331858"/>
                <a:gd name="connsiteX62" fmla="*/ 1781176 w 1943100"/>
                <a:gd name="connsiteY62" fmla="*/ 4279900 h 6331858"/>
                <a:gd name="connsiteX63" fmla="*/ 1752600 w 1943100"/>
                <a:gd name="connsiteY63" fmla="*/ 4318000 h 6331858"/>
                <a:gd name="connsiteX64" fmla="*/ 1743076 w 1943100"/>
                <a:gd name="connsiteY64" fmla="*/ 4403726 h 6331858"/>
                <a:gd name="connsiteX65" fmla="*/ 1533524 w 1943100"/>
                <a:gd name="connsiteY65" fmla="*/ 4403726 h 6331858"/>
                <a:gd name="connsiteX66" fmla="*/ 1533524 w 1943100"/>
                <a:gd name="connsiteY66" fmla="*/ 4279900 h 6331858"/>
                <a:gd name="connsiteX67" fmla="*/ 1485900 w 1943100"/>
                <a:gd name="connsiteY67" fmla="*/ 4232274 h 6331858"/>
                <a:gd name="connsiteX68" fmla="*/ 1428752 w 1943100"/>
                <a:gd name="connsiteY68" fmla="*/ 4251326 h 6331858"/>
                <a:gd name="connsiteX69" fmla="*/ 1371600 w 1943100"/>
                <a:gd name="connsiteY69" fmla="*/ 4232274 h 6331858"/>
                <a:gd name="connsiteX70" fmla="*/ 1219200 w 1943100"/>
                <a:gd name="connsiteY70" fmla="*/ 4241800 h 6331858"/>
                <a:gd name="connsiteX71" fmla="*/ 1190624 w 1943100"/>
                <a:gd name="connsiteY71" fmla="*/ 4270374 h 6331858"/>
                <a:gd name="connsiteX72" fmla="*/ 1171576 w 1943100"/>
                <a:gd name="connsiteY72" fmla="*/ 4308474 h 6331858"/>
                <a:gd name="connsiteX73" fmla="*/ 1085848 w 1943100"/>
                <a:gd name="connsiteY73" fmla="*/ 4318000 h 6331858"/>
                <a:gd name="connsiteX74" fmla="*/ 1028700 w 1943100"/>
                <a:gd name="connsiteY74" fmla="*/ 4270374 h 6331858"/>
                <a:gd name="connsiteX75" fmla="*/ 1028700 w 1943100"/>
                <a:gd name="connsiteY75" fmla="*/ 4203700 h 6331858"/>
                <a:gd name="connsiteX76" fmla="*/ 1019176 w 1943100"/>
                <a:gd name="connsiteY76" fmla="*/ 4137026 h 6331858"/>
                <a:gd name="connsiteX77" fmla="*/ 962024 w 1943100"/>
                <a:gd name="connsiteY77" fmla="*/ 4089400 h 6331858"/>
                <a:gd name="connsiteX78" fmla="*/ 790576 w 1943100"/>
                <a:gd name="connsiteY78" fmla="*/ 4051300 h 6331858"/>
                <a:gd name="connsiteX79" fmla="*/ 533400 w 1943100"/>
                <a:gd name="connsiteY79" fmla="*/ 4460874 h 6331858"/>
                <a:gd name="connsiteX80" fmla="*/ 466724 w 1943100"/>
                <a:gd name="connsiteY80" fmla="*/ 4365626 h 6331858"/>
                <a:gd name="connsiteX81" fmla="*/ 390524 w 1943100"/>
                <a:gd name="connsiteY81" fmla="*/ 4365626 h 6331858"/>
                <a:gd name="connsiteX82" fmla="*/ 314324 w 1943100"/>
                <a:gd name="connsiteY82" fmla="*/ 4575174 h 6331858"/>
                <a:gd name="connsiteX83" fmla="*/ 285752 w 1943100"/>
                <a:gd name="connsiteY83" fmla="*/ 4613274 h 6331858"/>
                <a:gd name="connsiteX84" fmla="*/ 228600 w 1943100"/>
                <a:gd name="connsiteY84" fmla="*/ 4708526 h 6331858"/>
                <a:gd name="connsiteX85" fmla="*/ 238124 w 1943100"/>
                <a:gd name="connsiteY85" fmla="*/ 4746626 h 6331858"/>
                <a:gd name="connsiteX86" fmla="*/ 371476 w 1943100"/>
                <a:gd name="connsiteY86" fmla="*/ 4851400 h 6331858"/>
                <a:gd name="connsiteX87" fmla="*/ 219076 w 1943100"/>
                <a:gd name="connsiteY87" fmla="*/ 5003800 h 6331858"/>
                <a:gd name="connsiteX88" fmla="*/ 266700 w 1943100"/>
                <a:gd name="connsiteY88" fmla="*/ 5041900 h 6331858"/>
                <a:gd name="connsiteX89" fmla="*/ 266700 w 1943100"/>
                <a:gd name="connsiteY89" fmla="*/ 5156200 h 6331858"/>
                <a:gd name="connsiteX90" fmla="*/ 333376 w 1943100"/>
                <a:gd name="connsiteY90" fmla="*/ 5280026 h 6331858"/>
                <a:gd name="connsiteX91" fmla="*/ 285752 w 1943100"/>
                <a:gd name="connsiteY91" fmla="*/ 5346700 h 6331858"/>
                <a:gd name="connsiteX92" fmla="*/ 285752 w 1943100"/>
                <a:gd name="connsiteY92" fmla="*/ 5422900 h 6331858"/>
                <a:gd name="connsiteX93" fmla="*/ 238124 w 1943100"/>
                <a:gd name="connsiteY93" fmla="*/ 5518150 h 6331858"/>
                <a:gd name="connsiteX94" fmla="*/ 171448 w 1943100"/>
                <a:gd name="connsiteY94" fmla="*/ 5499100 h 6331858"/>
                <a:gd name="connsiteX95" fmla="*/ 123824 w 1943100"/>
                <a:gd name="connsiteY95" fmla="*/ 5575300 h 6331858"/>
                <a:gd name="connsiteX96" fmla="*/ 133352 w 1943100"/>
                <a:gd name="connsiteY96" fmla="*/ 5613400 h 6331858"/>
                <a:gd name="connsiteX97" fmla="*/ 76200 w 1943100"/>
                <a:gd name="connsiteY97" fmla="*/ 5765800 h 6331858"/>
                <a:gd name="connsiteX98" fmla="*/ 161924 w 1943100"/>
                <a:gd name="connsiteY98" fmla="*/ 5822950 h 6331858"/>
                <a:gd name="connsiteX99" fmla="*/ 142876 w 1943100"/>
                <a:gd name="connsiteY99" fmla="*/ 5965826 h 6331858"/>
                <a:gd name="connsiteX100" fmla="*/ 47624 w 1943100"/>
                <a:gd name="connsiteY100" fmla="*/ 5965826 h 6331858"/>
                <a:gd name="connsiteX101" fmla="*/ 38100 w 1943100"/>
                <a:gd name="connsiteY101" fmla="*/ 6032500 h 6331858"/>
                <a:gd name="connsiteX102" fmla="*/ 66676 w 1943100"/>
                <a:gd name="connsiteY102" fmla="*/ 6089650 h 6331858"/>
                <a:gd name="connsiteX103" fmla="*/ 57152 w 1943100"/>
                <a:gd name="connsiteY103" fmla="*/ 6137274 h 6331858"/>
                <a:gd name="connsiteX104" fmla="*/ 123824 w 1943100"/>
                <a:gd name="connsiteY104" fmla="*/ 6194426 h 6331858"/>
                <a:gd name="connsiteX105" fmla="*/ 95248 w 1943100"/>
                <a:gd name="connsiteY105" fmla="*/ 6318250 h 6331858"/>
                <a:gd name="connsiteX106" fmla="*/ 0 w 1943100"/>
                <a:gd name="connsiteY106" fmla="*/ 6331858 h 6331858"/>
                <a:gd name="connsiteX107" fmla="*/ 0 w 1943100"/>
                <a:gd name="connsiteY107" fmla="*/ 698500 h 6331858"/>
                <a:gd name="connsiteX108" fmla="*/ 44448 w 1943100"/>
                <a:gd name="connsiteY108" fmla="*/ 698500 h 6331858"/>
                <a:gd name="connsiteX109" fmla="*/ 133352 w 1943100"/>
                <a:gd name="connsiteY109" fmla="*/ 711200 h 6331858"/>
                <a:gd name="connsiteX110" fmla="*/ 241300 w 1943100"/>
                <a:gd name="connsiteY110" fmla="*/ 692150 h 6331858"/>
                <a:gd name="connsiteX111" fmla="*/ 304800 w 1943100"/>
                <a:gd name="connsiteY111" fmla="*/ 635000 h 6331858"/>
                <a:gd name="connsiteX112" fmla="*/ 393700 w 1943100"/>
                <a:gd name="connsiteY112" fmla="*/ 641350 h 6331858"/>
                <a:gd name="connsiteX113" fmla="*/ 425448 w 1943100"/>
                <a:gd name="connsiteY113" fmla="*/ 615950 h 6331858"/>
                <a:gd name="connsiteX114" fmla="*/ 495300 w 1943100"/>
                <a:gd name="connsiteY114" fmla="*/ 660400 h 6331858"/>
                <a:gd name="connsiteX115" fmla="*/ 514352 w 1943100"/>
                <a:gd name="connsiteY115" fmla="*/ 730250 h 6331858"/>
                <a:gd name="connsiteX116" fmla="*/ 577848 w 1943100"/>
                <a:gd name="connsiteY116" fmla="*/ 679450 h 6331858"/>
                <a:gd name="connsiteX117" fmla="*/ 558800 w 1943100"/>
                <a:gd name="connsiteY117" fmla="*/ 622300 h 6331858"/>
                <a:gd name="connsiteX118" fmla="*/ 577848 w 1943100"/>
                <a:gd name="connsiteY118" fmla="*/ 584200 h 6331858"/>
                <a:gd name="connsiteX119" fmla="*/ 558800 w 1943100"/>
                <a:gd name="connsiteY119" fmla="*/ 488950 h 6331858"/>
                <a:gd name="connsiteX120" fmla="*/ 628648 w 1943100"/>
                <a:gd name="connsiteY120" fmla="*/ 419100 h 6331858"/>
                <a:gd name="connsiteX121" fmla="*/ 673100 w 1943100"/>
                <a:gd name="connsiteY121" fmla="*/ 400050 h 6331858"/>
                <a:gd name="connsiteX122" fmla="*/ 793752 w 1943100"/>
                <a:gd name="connsiteY122" fmla="*/ 336550 h 6331858"/>
                <a:gd name="connsiteX123" fmla="*/ 806448 w 1943100"/>
                <a:gd name="connsiteY123" fmla="*/ 222250 h 6331858"/>
                <a:gd name="connsiteX124" fmla="*/ 850900 w 1943100"/>
                <a:gd name="connsiteY124" fmla="*/ 133350 h 63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43100" h="6331858">
                  <a:moveTo>
                    <a:pt x="1231900" y="0"/>
                  </a:moveTo>
                  <a:lnTo>
                    <a:pt x="1263648" y="25400"/>
                  </a:lnTo>
                  <a:lnTo>
                    <a:pt x="1409700" y="38100"/>
                  </a:lnTo>
                  <a:lnTo>
                    <a:pt x="1416048" y="114300"/>
                  </a:lnTo>
                  <a:lnTo>
                    <a:pt x="1441448" y="158750"/>
                  </a:lnTo>
                  <a:lnTo>
                    <a:pt x="1466848" y="393700"/>
                  </a:lnTo>
                  <a:lnTo>
                    <a:pt x="1473200" y="431800"/>
                  </a:lnTo>
                  <a:lnTo>
                    <a:pt x="1485900" y="469900"/>
                  </a:lnTo>
                  <a:lnTo>
                    <a:pt x="1549400" y="469900"/>
                  </a:lnTo>
                  <a:lnTo>
                    <a:pt x="1549400" y="546100"/>
                  </a:lnTo>
                  <a:lnTo>
                    <a:pt x="1676400" y="635000"/>
                  </a:lnTo>
                  <a:lnTo>
                    <a:pt x="1739900" y="622300"/>
                  </a:lnTo>
                  <a:lnTo>
                    <a:pt x="1778000" y="692150"/>
                  </a:lnTo>
                  <a:lnTo>
                    <a:pt x="1752600" y="787400"/>
                  </a:lnTo>
                  <a:lnTo>
                    <a:pt x="1778000" y="850900"/>
                  </a:lnTo>
                  <a:lnTo>
                    <a:pt x="1771648" y="914400"/>
                  </a:lnTo>
                  <a:lnTo>
                    <a:pt x="1708152" y="946150"/>
                  </a:lnTo>
                  <a:lnTo>
                    <a:pt x="1708152" y="984250"/>
                  </a:lnTo>
                  <a:lnTo>
                    <a:pt x="1758952" y="1003300"/>
                  </a:lnTo>
                  <a:lnTo>
                    <a:pt x="1777640" y="1115438"/>
                  </a:lnTo>
                  <a:lnTo>
                    <a:pt x="1531620" y="1189990"/>
                  </a:lnTo>
                  <a:lnTo>
                    <a:pt x="1478280" y="1266190"/>
                  </a:lnTo>
                  <a:lnTo>
                    <a:pt x="1386840" y="1243330"/>
                  </a:lnTo>
                  <a:lnTo>
                    <a:pt x="1264920" y="1289050"/>
                  </a:lnTo>
                  <a:lnTo>
                    <a:pt x="1264920" y="1365250"/>
                  </a:lnTo>
                  <a:lnTo>
                    <a:pt x="1249680" y="1471930"/>
                  </a:lnTo>
                  <a:lnTo>
                    <a:pt x="1097280" y="1502410"/>
                  </a:lnTo>
                  <a:lnTo>
                    <a:pt x="1066800" y="1563370"/>
                  </a:lnTo>
                  <a:lnTo>
                    <a:pt x="975360" y="1662430"/>
                  </a:lnTo>
                  <a:lnTo>
                    <a:pt x="952500" y="1723390"/>
                  </a:lnTo>
                  <a:lnTo>
                    <a:pt x="975360" y="1807210"/>
                  </a:lnTo>
                  <a:lnTo>
                    <a:pt x="906780" y="1913890"/>
                  </a:lnTo>
                  <a:lnTo>
                    <a:pt x="891540" y="2272030"/>
                  </a:lnTo>
                  <a:lnTo>
                    <a:pt x="1036320" y="2325370"/>
                  </a:lnTo>
                  <a:lnTo>
                    <a:pt x="1089660" y="2393950"/>
                  </a:lnTo>
                  <a:lnTo>
                    <a:pt x="1158240" y="2401570"/>
                  </a:lnTo>
                  <a:lnTo>
                    <a:pt x="1173480" y="2348230"/>
                  </a:lnTo>
                  <a:lnTo>
                    <a:pt x="1287780" y="2409190"/>
                  </a:lnTo>
                  <a:lnTo>
                    <a:pt x="1409700" y="2332990"/>
                  </a:lnTo>
                  <a:lnTo>
                    <a:pt x="1592580" y="2340610"/>
                  </a:lnTo>
                  <a:lnTo>
                    <a:pt x="1645920" y="2416810"/>
                  </a:lnTo>
                  <a:lnTo>
                    <a:pt x="1661160" y="2630170"/>
                  </a:lnTo>
                  <a:lnTo>
                    <a:pt x="1661160" y="2790190"/>
                  </a:lnTo>
                  <a:lnTo>
                    <a:pt x="1623060" y="2835910"/>
                  </a:lnTo>
                  <a:lnTo>
                    <a:pt x="1501140" y="2896870"/>
                  </a:lnTo>
                  <a:lnTo>
                    <a:pt x="1516380" y="3003550"/>
                  </a:lnTo>
                  <a:lnTo>
                    <a:pt x="1592580" y="3079750"/>
                  </a:lnTo>
                  <a:lnTo>
                    <a:pt x="1592580" y="3110230"/>
                  </a:lnTo>
                  <a:lnTo>
                    <a:pt x="1584960" y="3186430"/>
                  </a:lnTo>
                  <a:lnTo>
                    <a:pt x="1600200" y="3270250"/>
                  </a:lnTo>
                  <a:lnTo>
                    <a:pt x="1463040" y="3300730"/>
                  </a:lnTo>
                  <a:lnTo>
                    <a:pt x="1493520" y="3415030"/>
                  </a:lnTo>
                  <a:lnTo>
                    <a:pt x="1615440" y="3422650"/>
                  </a:lnTo>
                  <a:lnTo>
                    <a:pt x="1653540" y="3521710"/>
                  </a:lnTo>
                  <a:lnTo>
                    <a:pt x="1600200" y="3590290"/>
                  </a:lnTo>
                  <a:lnTo>
                    <a:pt x="1630680" y="3696970"/>
                  </a:lnTo>
                  <a:lnTo>
                    <a:pt x="1615440" y="3818890"/>
                  </a:lnTo>
                  <a:lnTo>
                    <a:pt x="1838324" y="3982338"/>
                  </a:lnTo>
                  <a:lnTo>
                    <a:pt x="1838324" y="4060826"/>
                  </a:lnTo>
                  <a:lnTo>
                    <a:pt x="1895476" y="4108450"/>
                  </a:lnTo>
                  <a:lnTo>
                    <a:pt x="1943100" y="4146550"/>
                  </a:lnTo>
                  <a:lnTo>
                    <a:pt x="1895476" y="4279900"/>
                  </a:lnTo>
                  <a:lnTo>
                    <a:pt x="1781176" y="4279900"/>
                  </a:lnTo>
                  <a:lnTo>
                    <a:pt x="1752600" y="4318000"/>
                  </a:lnTo>
                  <a:lnTo>
                    <a:pt x="1743076" y="4403726"/>
                  </a:lnTo>
                  <a:lnTo>
                    <a:pt x="1533524" y="4403726"/>
                  </a:lnTo>
                  <a:lnTo>
                    <a:pt x="1533524" y="4279900"/>
                  </a:lnTo>
                  <a:lnTo>
                    <a:pt x="1485900" y="4232274"/>
                  </a:lnTo>
                  <a:lnTo>
                    <a:pt x="1428752" y="4251326"/>
                  </a:lnTo>
                  <a:lnTo>
                    <a:pt x="1371600" y="4232274"/>
                  </a:lnTo>
                  <a:lnTo>
                    <a:pt x="1219200" y="4241800"/>
                  </a:lnTo>
                  <a:lnTo>
                    <a:pt x="1190624" y="4270374"/>
                  </a:lnTo>
                  <a:lnTo>
                    <a:pt x="1171576" y="4308474"/>
                  </a:lnTo>
                  <a:lnTo>
                    <a:pt x="1085848" y="4318000"/>
                  </a:lnTo>
                  <a:lnTo>
                    <a:pt x="1028700" y="4270374"/>
                  </a:lnTo>
                  <a:lnTo>
                    <a:pt x="1028700" y="4203700"/>
                  </a:lnTo>
                  <a:lnTo>
                    <a:pt x="1019176" y="4137026"/>
                  </a:lnTo>
                  <a:lnTo>
                    <a:pt x="962024" y="4089400"/>
                  </a:lnTo>
                  <a:lnTo>
                    <a:pt x="790576" y="4051300"/>
                  </a:lnTo>
                  <a:lnTo>
                    <a:pt x="533400" y="4460874"/>
                  </a:lnTo>
                  <a:lnTo>
                    <a:pt x="466724" y="4365626"/>
                  </a:lnTo>
                  <a:lnTo>
                    <a:pt x="390524" y="4365626"/>
                  </a:lnTo>
                  <a:lnTo>
                    <a:pt x="314324" y="4575174"/>
                  </a:lnTo>
                  <a:lnTo>
                    <a:pt x="285752" y="4613274"/>
                  </a:lnTo>
                  <a:lnTo>
                    <a:pt x="228600" y="4708526"/>
                  </a:lnTo>
                  <a:lnTo>
                    <a:pt x="238124" y="4746626"/>
                  </a:lnTo>
                  <a:lnTo>
                    <a:pt x="371476" y="4851400"/>
                  </a:lnTo>
                  <a:lnTo>
                    <a:pt x="219076" y="5003800"/>
                  </a:lnTo>
                  <a:lnTo>
                    <a:pt x="266700" y="5041900"/>
                  </a:lnTo>
                  <a:lnTo>
                    <a:pt x="266700" y="5156200"/>
                  </a:lnTo>
                  <a:lnTo>
                    <a:pt x="333376" y="5280026"/>
                  </a:lnTo>
                  <a:lnTo>
                    <a:pt x="285752" y="5346700"/>
                  </a:lnTo>
                  <a:lnTo>
                    <a:pt x="285752" y="5422900"/>
                  </a:lnTo>
                  <a:lnTo>
                    <a:pt x="238124" y="5518150"/>
                  </a:lnTo>
                  <a:lnTo>
                    <a:pt x="171448" y="5499100"/>
                  </a:lnTo>
                  <a:lnTo>
                    <a:pt x="123824" y="5575300"/>
                  </a:lnTo>
                  <a:lnTo>
                    <a:pt x="133352" y="5613400"/>
                  </a:lnTo>
                  <a:lnTo>
                    <a:pt x="76200" y="5765800"/>
                  </a:lnTo>
                  <a:lnTo>
                    <a:pt x="161924" y="5822950"/>
                  </a:lnTo>
                  <a:lnTo>
                    <a:pt x="142876" y="5965826"/>
                  </a:lnTo>
                  <a:lnTo>
                    <a:pt x="47624" y="5965826"/>
                  </a:lnTo>
                  <a:lnTo>
                    <a:pt x="38100" y="6032500"/>
                  </a:lnTo>
                  <a:lnTo>
                    <a:pt x="66676" y="6089650"/>
                  </a:lnTo>
                  <a:lnTo>
                    <a:pt x="57152" y="6137274"/>
                  </a:lnTo>
                  <a:lnTo>
                    <a:pt x="123824" y="6194426"/>
                  </a:lnTo>
                  <a:lnTo>
                    <a:pt x="95248" y="6318250"/>
                  </a:lnTo>
                  <a:lnTo>
                    <a:pt x="0" y="6331858"/>
                  </a:lnTo>
                  <a:lnTo>
                    <a:pt x="0" y="698500"/>
                  </a:lnTo>
                  <a:lnTo>
                    <a:pt x="44448" y="698500"/>
                  </a:lnTo>
                  <a:lnTo>
                    <a:pt x="133352" y="711200"/>
                  </a:lnTo>
                  <a:lnTo>
                    <a:pt x="241300" y="692150"/>
                  </a:lnTo>
                  <a:lnTo>
                    <a:pt x="304800" y="635000"/>
                  </a:lnTo>
                  <a:lnTo>
                    <a:pt x="393700" y="641350"/>
                  </a:lnTo>
                  <a:lnTo>
                    <a:pt x="425448" y="615950"/>
                  </a:lnTo>
                  <a:lnTo>
                    <a:pt x="495300" y="660400"/>
                  </a:lnTo>
                  <a:lnTo>
                    <a:pt x="514352" y="730250"/>
                  </a:lnTo>
                  <a:lnTo>
                    <a:pt x="577848" y="679450"/>
                  </a:lnTo>
                  <a:lnTo>
                    <a:pt x="558800" y="622300"/>
                  </a:lnTo>
                  <a:lnTo>
                    <a:pt x="577848" y="584200"/>
                  </a:lnTo>
                  <a:lnTo>
                    <a:pt x="558800" y="488950"/>
                  </a:lnTo>
                  <a:lnTo>
                    <a:pt x="628648" y="419100"/>
                  </a:lnTo>
                  <a:lnTo>
                    <a:pt x="673100" y="400050"/>
                  </a:lnTo>
                  <a:lnTo>
                    <a:pt x="793752" y="336550"/>
                  </a:lnTo>
                  <a:lnTo>
                    <a:pt x="806448" y="222250"/>
                  </a:lnTo>
                  <a:lnTo>
                    <a:pt x="850900" y="13335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フリーフォーム: 図形 1697">
              <a:extLst>
                <a:ext uri="{FF2B5EF4-FFF2-40B4-BE49-F238E27FC236}">
                  <a16:creationId xmlns:a16="http://schemas.microsoft.com/office/drawing/2014/main" id="{DB971AF1-564C-44AA-917A-A8338BA665F5}"/>
                </a:ext>
              </a:extLst>
            </p:cNvPr>
            <p:cNvSpPr/>
            <p:nvPr/>
          </p:nvSpPr>
          <p:spPr>
            <a:xfrm>
              <a:off x="36499800" y="28638500"/>
              <a:ext cx="3168648" cy="3917950"/>
            </a:xfrm>
            <a:custGeom>
              <a:avLst/>
              <a:gdLst>
                <a:gd name="connsiteX0" fmla="*/ 342900 w 3168648"/>
                <a:gd name="connsiteY0" fmla="*/ 0 h 3917950"/>
                <a:gd name="connsiteX1" fmla="*/ 406400 w 3168648"/>
                <a:gd name="connsiteY1" fmla="*/ 177800 h 3917950"/>
                <a:gd name="connsiteX2" fmla="*/ 393700 w 3168648"/>
                <a:gd name="connsiteY2" fmla="*/ 234950 h 3917950"/>
                <a:gd name="connsiteX3" fmla="*/ 406400 w 3168648"/>
                <a:gd name="connsiteY3" fmla="*/ 298450 h 3917950"/>
                <a:gd name="connsiteX4" fmla="*/ 476248 w 3168648"/>
                <a:gd name="connsiteY4" fmla="*/ 355600 h 3917950"/>
                <a:gd name="connsiteX5" fmla="*/ 482600 w 3168648"/>
                <a:gd name="connsiteY5" fmla="*/ 457200 h 3917950"/>
                <a:gd name="connsiteX6" fmla="*/ 469900 w 3168648"/>
                <a:gd name="connsiteY6" fmla="*/ 501650 h 3917950"/>
                <a:gd name="connsiteX7" fmla="*/ 457200 w 3168648"/>
                <a:gd name="connsiteY7" fmla="*/ 628650 h 3917950"/>
                <a:gd name="connsiteX8" fmla="*/ 419100 w 3168648"/>
                <a:gd name="connsiteY8" fmla="*/ 692150 h 3917950"/>
                <a:gd name="connsiteX9" fmla="*/ 457200 w 3168648"/>
                <a:gd name="connsiteY9" fmla="*/ 793750 h 3917950"/>
                <a:gd name="connsiteX10" fmla="*/ 438152 w 3168648"/>
                <a:gd name="connsiteY10" fmla="*/ 920750 h 3917950"/>
                <a:gd name="connsiteX11" fmla="*/ 355600 w 3168648"/>
                <a:gd name="connsiteY11" fmla="*/ 990600 h 3917950"/>
                <a:gd name="connsiteX12" fmla="*/ 463552 w 3168648"/>
                <a:gd name="connsiteY12" fmla="*/ 1060450 h 3917950"/>
                <a:gd name="connsiteX13" fmla="*/ 469900 w 3168648"/>
                <a:gd name="connsiteY13" fmla="*/ 1212850 h 3917950"/>
                <a:gd name="connsiteX14" fmla="*/ 552448 w 3168648"/>
                <a:gd name="connsiteY14" fmla="*/ 1270000 h 3917950"/>
                <a:gd name="connsiteX15" fmla="*/ 660400 w 3168648"/>
                <a:gd name="connsiteY15" fmla="*/ 1168400 h 3917950"/>
                <a:gd name="connsiteX16" fmla="*/ 812800 w 3168648"/>
                <a:gd name="connsiteY16" fmla="*/ 1276350 h 3917950"/>
                <a:gd name="connsiteX17" fmla="*/ 762000 w 3168648"/>
                <a:gd name="connsiteY17" fmla="*/ 1416050 h 3917950"/>
                <a:gd name="connsiteX18" fmla="*/ 857248 w 3168648"/>
                <a:gd name="connsiteY18" fmla="*/ 1543050 h 3917950"/>
                <a:gd name="connsiteX19" fmla="*/ 863600 w 3168648"/>
                <a:gd name="connsiteY19" fmla="*/ 1631950 h 3917950"/>
                <a:gd name="connsiteX20" fmla="*/ 939800 w 3168648"/>
                <a:gd name="connsiteY20" fmla="*/ 1651000 h 3917950"/>
                <a:gd name="connsiteX21" fmla="*/ 958848 w 3168648"/>
                <a:gd name="connsiteY21" fmla="*/ 1733550 h 3917950"/>
                <a:gd name="connsiteX22" fmla="*/ 1174752 w 3168648"/>
                <a:gd name="connsiteY22" fmla="*/ 1758950 h 3917950"/>
                <a:gd name="connsiteX23" fmla="*/ 1295400 w 3168648"/>
                <a:gd name="connsiteY23" fmla="*/ 1638300 h 3917950"/>
                <a:gd name="connsiteX24" fmla="*/ 1276352 w 3168648"/>
                <a:gd name="connsiteY24" fmla="*/ 1536700 h 3917950"/>
                <a:gd name="connsiteX25" fmla="*/ 1244600 w 3168648"/>
                <a:gd name="connsiteY25" fmla="*/ 1466850 h 3917950"/>
                <a:gd name="connsiteX26" fmla="*/ 1257300 w 3168648"/>
                <a:gd name="connsiteY26" fmla="*/ 1295400 h 3917950"/>
                <a:gd name="connsiteX27" fmla="*/ 1225552 w 3168648"/>
                <a:gd name="connsiteY27" fmla="*/ 1212850 h 3917950"/>
                <a:gd name="connsiteX28" fmla="*/ 1308100 w 3168648"/>
                <a:gd name="connsiteY28" fmla="*/ 1149350 h 3917950"/>
                <a:gd name="connsiteX29" fmla="*/ 1320800 w 3168648"/>
                <a:gd name="connsiteY29" fmla="*/ 850900 h 3917950"/>
                <a:gd name="connsiteX30" fmla="*/ 1441448 w 3168648"/>
                <a:gd name="connsiteY30" fmla="*/ 742950 h 3917950"/>
                <a:gd name="connsiteX31" fmla="*/ 1530352 w 3168648"/>
                <a:gd name="connsiteY31" fmla="*/ 812800 h 3917950"/>
                <a:gd name="connsiteX32" fmla="*/ 1543048 w 3168648"/>
                <a:gd name="connsiteY32" fmla="*/ 914400 h 3917950"/>
                <a:gd name="connsiteX33" fmla="*/ 1720848 w 3168648"/>
                <a:gd name="connsiteY33" fmla="*/ 946150 h 3917950"/>
                <a:gd name="connsiteX34" fmla="*/ 1752600 w 3168648"/>
                <a:gd name="connsiteY34" fmla="*/ 1035050 h 3917950"/>
                <a:gd name="connsiteX35" fmla="*/ 1930400 w 3168648"/>
                <a:gd name="connsiteY35" fmla="*/ 1028700 h 3917950"/>
                <a:gd name="connsiteX36" fmla="*/ 2063752 w 3168648"/>
                <a:gd name="connsiteY36" fmla="*/ 977900 h 3917950"/>
                <a:gd name="connsiteX37" fmla="*/ 2209800 w 3168648"/>
                <a:gd name="connsiteY37" fmla="*/ 990600 h 3917950"/>
                <a:gd name="connsiteX38" fmla="*/ 2298700 w 3168648"/>
                <a:gd name="connsiteY38" fmla="*/ 939800 h 3917950"/>
                <a:gd name="connsiteX39" fmla="*/ 2362200 w 3168648"/>
                <a:gd name="connsiteY39" fmla="*/ 984250 h 3917950"/>
                <a:gd name="connsiteX40" fmla="*/ 2495552 w 3168648"/>
                <a:gd name="connsiteY40" fmla="*/ 908050 h 3917950"/>
                <a:gd name="connsiteX41" fmla="*/ 2717800 w 3168648"/>
                <a:gd name="connsiteY41" fmla="*/ 927100 h 3917950"/>
                <a:gd name="connsiteX42" fmla="*/ 2762248 w 3168648"/>
                <a:gd name="connsiteY42" fmla="*/ 1187450 h 3917950"/>
                <a:gd name="connsiteX43" fmla="*/ 2717800 w 3168648"/>
                <a:gd name="connsiteY43" fmla="*/ 1308100 h 3917950"/>
                <a:gd name="connsiteX44" fmla="*/ 2635248 w 3168648"/>
                <a:gd name="connsiteY44" fmla="*/ 1447800 h 3917950"/>
                <a:gd name="connsiteX45" fmla="*/ 2654300 w 3168648"/>
                <a:gd name="connsiteY45" fmla="*/ 1524000 h 3917950"/>
                <a:gd name="connsiteX46" fmla="*/ 2660648 w 3168648"/>
                <a:gd name="connsiteY46" fmla="*/ 1631950 h 3917950"/>
                <a:gd name="connsiteX47" fmla="*/ 2749552 w 3168648"/>
                <a:gd name="connsiteY47" fmla="*/ 1720850 h 3917950"/>
                <a:gd name="connsiteX48" fmla="*/ 2787648 w 3168648"/>
                <a:gd name="connsiteY48" fmla="*/ 1733550 h 3917950"/>
                <a:gd name="connsiteX49" fmla="*/ 2838448 w 3168648"/>
                <a:gd name="connsiteY49" fmla="*/ 1847850 h 3917950"/>
                <a:gd name="connsiteX50" fmla="*/ 2933700 w 3168648"/>
                <a:gd name="connsiteY50" fmla="*/ 1854200 h 3917950"/>
                <a:gd name="connsiteX51" fmla="*/ 3048000 w 3168648"/>
                <a:gd name="connsiteY51" fmla="*/ 1854200 h 3917950"/>
                <a:gd name="connsiteX52" fmla="*/ 2959100 w 3168648"/>
                <a:gd name="connsiteY52" fmla="*/ 2063750 h 3917950"/>
                <a:gd name="connsiteX53" fmla="*/ 2965448 w 3168648"/>
                <a:gd name="connsiteY53" fmla="*/ 2235200 h 3917950"/>
                <a:gd name="connsiteX54" fmla="*/ 3003552 w 3168648"/>
                <a:gd name="connsiteY54" fmla="*/ 2254250 h 3917950"/>
                <a:gd name="connsiteX55" fmla="*/ 3016248 w 3168648"/>
                <a:gd name="connsiteY55" fmla="*/ 2381250 h 3917950"/>
                <a:gd name="connsiteX56" fmla="*/ 2978152 w 3168648"/>
                <a:gd name="connsiteY56" fmla="*/ 2413000 h 3917950"/>
                <a:gd name="connsiteX57" fmla="*/ 3041648 w 3168648"/>
                <a:gd name="connsiteY57" fmla="*/ 2514600 h 3917950"/>
                <a:gd name="connsiteX58" fmla="*/ 3124200 w 3168648"/>
                <a:gd name="connsiteY58" fmla="*/ 2520950 h 3917950"/>
                <a:gd name="connsiteX59" fmla="*/ 3143248 w 3168648"/>
                <a:gd name="connsiteY59" fmla="*/ 2565400 h 3917950"/>
                <a:gd name="connsiteX60" fmla="*/ 3168648 w 3168648"/>
                <a:gd name="connsiteY60" fmla="*/ 2597150 h 3917950"/>
                <a:gd name="connsiteX61" fmla="*/ 3117848 w 3168648"/>
                <a:gd name="connsiteY61" fmla="*/ 2870200 h 3917950"/>
                <a:gd name="connsiteX62" fmla="*/ 2946400 w 3168648"/>
                <a:gd name="connsiteY62" fmla="*/ 2959100 h 3917950"/>
                <a:gd name="connsiteX63" fmla="*/ 2927352 w 3168648"/>
                <a:gd name="connsiteY63" fmla="*/ 3048000 h 3917950"/>
                <a:gd name="connsiteX64" fmla="*/ 2908300 w 3168648"/>
                <a:gd name="connsiteY64" fmla="*/ 3206750 h 3917950"/>
                <a:gd name="connsiteX65" fmla="*/ 2844800 w 3168648"/>
                <a:gd name="connsiteY65" fmla="*/ 3282950 h 3917950"/>
                <a:gd name="connsiteX66" fmla="*/ 2724152 w 3168648"/>
                <a:gd name="connsiteY66" fmla="*/ 3340100 h 3917950"/>
                <a:gd name="connsiteX67" fmla="*/ 2660648 w 3168648"/>
                <a:gd name="connsiteY67" fmla="*/ 3517900 h 3917950"/>
                <a:gd name="connsiteX68" fmla="*/ 2686048 w 3168648"/>
                <a:gd name="connsiteY68" fmla="*/ 3663950 h 3917950"/>
                <a:gd name="connsiteX69" fmla="*/ 2622552 w 3168648"/>
                <a:gd name="connsiteY69" fmla="*/ 3676650 h 3917950"/>
                <a:gd name="connsiteX70" fmla="*/ 2559048 w 3168648"/>
                <a:gd name="connsiteY70" fmla="*/ 3632200 h 3917950"/>
                <a:gd name="connsiteX71" fmla="*/ 2482848 w 3168648"/>
                <a:gd name="connsiteY71" fmla="*/ 3676650 h 3917950"/>
                <a:gd name="connsiteX72" fmla="*/ 2451100 w 3168648"/>
                <a:gd name="connsiteY72" fmla="*/ 3765550 h 3917950"/>
                <a:gd name="connsiteX73" fmla="*/ 2197100 w 3168648"/>
                <a:gd name="connsiteY73" fmla="*/ 3854450 h 3917950"/>
                <a:gd name="connsiteX74" fmla="*/ 2006600 w 3168648"/>
                <a:gd name="connsiteY74" fmla="*/ 3689350 h 3917950"/>
                <a:gd name="connsiteX75" fmla="*/ 2051048 w 3168648"/>
                <a:gd name="connsiteY75" fmla="*/ 3644900 h 3917950"/>
                <a:gd name="connsiteX76" fmla="*/ 1974848 w 3168648"/>
                <a:gd name="connsiteY76" fmla="*/ 3575050 h 3917950"/>
                <a:gd name="connsiteX77" fmla="*/ 1930400 w 3168648"/>
                <a:gd name="connsiteY77" fmla="*/ 3575050 h 3917950"/>
                <a:gd name="connsiteX78" fmla="*/ 1955800 w 3168648"/>
                <a:gd name="connsiteY78" fmla="*/ 3409950 h 3917950"/>
                <a:gd name="connsiteX79" fmla="*/ 2012952 w 3168648"/>
                <a:gd name="connsiteY79" fmla="*/ 3295650 h 3917950"/>
                <a:gd name="connsiteX80" fmla="*/ 1968500 w 3168648"/>
                <a:gd name="connsiteY80" fmla="*/ 3079750 h 3917950"/>
                <a:gd name="connsiteX81" fmla="*/ 2025648 w 3168648"/>
                <a:gd name="connsiteY81" fmla="*/ 2965450 h 3917950"/>
                <a:gd name="connsiteX82" fmla="*/ 1974848 w 3168648"/>
                <a:gd name="connsiteY82" fmla="*/ 2921000 h 3917950"/>
                <a:gd name="connsiteX83" fmla="*/ 1981200 w 3168648"/>
                <a:gd name="connsiteY83" fmla="*/ 2825750 h 3917950"/>
                <a:gd name="connsiteX84" fmla="*/ 2063752 w 3168648"/>
                <a:gd name="connsiteY84" fmla="*/ 2743200 h 3917950"/>
                <a:gd name="connsiteX85" fmla="*/ 1962152 w 3168648"/>
                <a:gd name="connsiteY85" fmla="*/ 2527300 h 3917950"/>
                <a:gd name="connsiteX86" fmla="*/ 2082800 w 3168648"/>
                <a:gd name="connsiteY86" fmla="*/ 2317750 h 3917950"/>
                <a:gd name="connsiteX87" fmla="*/ 2247900 w 3168648"/>
                <a:gd name="connsiteY87" fmla="*/ 2343150 h 3917950"/>
                <a:gd name="connsiteX88" fmla="*/ 2393952 w 3168648"/>
                <a:gd name="connsiteY88" fmla="*/ 2324100 h 3917950"/>
                <a:gd name="connsiteX89" fmla="*/ 2400300 w 3168648"/>
                <a:gd name="connsiteY89" fmla="*/ 2197100 h 3917950"/>
                <a:gd name="connsiteX90" fmla="*/ 2311400 w 3168648"/>
                <a:gd name="connsiteY90" fmla="*/ 2127250 h 3917950"/>
                <a:gd name="connsiteX91" fmla="*/ 2146300 w 3168648"/>
                <a:gd name="connsiteY91" fmla="*/ 1949450 h 3917950"/>
                <a:gd name="connsiteX92" fmla="*/ 1987552 w 3168648"/>
                <a:gd name="connsiteY92" fmla="*/ 1911350 h 3917950"/>
                <a:gd name="connsiteX93" fmla="*/ 1765300 w 3168648"/>
                <a:gd name="connsiteY93" fmla="*/ 1892300 h 3917950"/>
                <a:gd name="connsiteX94" fmla="*/ 1682752 w 3168648"/>
                <a:gd name="connsiteY94" fmla="*/ 1955800 h 3917950"/>
                <a:gd name="connsiteX95" fmla="*/ 1574800 w 3168648"/>
                <a:gd name="connsiteY95" fmla="*/ 1987550 h 3917950"/>
                <a:gd name="connsiteX96" fmla="*/ 1352552 w 3168648"/>
                <a:gd name="connsiteY96" fmla="*/ 2012950 h 3917950"/>
                <a:gd name="connsiteX97" fmla="*/ 1314448 w 3168648"/>
                <a:gd name="connsiteY97" fmla="*/ 2159000 h 3917950"/>
                <a:gd name="connsiteX98" fmla="*/ 1250952 w 3168648"/>
                <a:gd name="connsiteY98" fmla="*/ 2247900 h 3917950"/>
                <a:gd name="connsiteX99" fmla="*/ 1238248 w 3168648"/>
                <a:gd name="connsiteY99" fmla="*/ 2362200 h 3917950"/>
                <a:gd name="connsiteX100" fmla="*/ 1219200 w 3168648"/>
                <a:gd name="connsiteY100" fmla="*/ 2501900 h 3917950"/>
                <a:gd name="connsiteX101" fmla="*/ 1047752 w 3168648"/>
                <a:gd name="connsiteY101" fmla="*/ 2559050 h 3917950"/>
                <a:gd name="connsiteX102" fmla="*/ 812800 w 3168648"/>
                <a:gd name="connsiteY102" fmla="*/ 2673350 h 3917950"/>
                <a:gd name="connsiteX103" fmla="*/ 730248 w 3168648"/>
                <a:gd name="connsiteY103" fmla="*/ 2768600 h 3917950"/>
                <a:gd name="connsiteX104" fmla="*/ 673100 w 3168648"/>
                <a:gd name="connsiteY104" fmla="*/ 2946400 h 3917950"/>
                <a:gd name="connsiteX105" fmla="*/ 692152 w 3168648"/>
                <a:gd name="connsiteY105" fmla="*/ 3079750 h 3917950"/>
                <a:gd name="connsiteX106" fmla="*/ 596900 w 3168648"/>
                <a:gd name="connsiteY106" fmla="*/ 3225800 h 3917950"/>
                <a:gd name="connsiteX107" fmla="*/ 488952 w 3168648"/>
                <a:gd name="connsiteY107" fmla="*/ 3340100 h 3917950"/>
                <a:gd name="connsiteX108" fmla="*/ 361952 w 3168648"/>
                <a:gd name="connsiteY108" fmla="*/ 3397250 h 3917950"/>
                <a:gd name="connsiteX109" fmla="*/ 304800 w 3168648"/>
                <a:gd name="connsiteY109" fmla="*/ 3486150 h 3917950"/>
                <a:gd name="connsiteX110" fmla="*/ 279400 w 3168648"/>
                <a:gd name="connsiteY110" fmla="*/ 3663950 h 3917950"/>
                <a:gd name="connsiteX111" fmla="*/ 285752 w 3168648"/>
                <a:gd name="connsiteY111" fmla="*/ 3765550 h 3917950"/>
                <a:gd name="connsiteX112" fmla="*/ 361952 w 3168648"/>
                <a:gd name="connsiteY112" fmla="*/ 3848100 h 3917950"/>
                <a:gd name="connsiteX113" fmla="*/ 368300 w 3168648"/>
                <a:gd name="connsiteY113" fmla="*/ 3917950 h 3917950"/>
                <a:gd name="connsiteX114" fmla="*/ 101600 w 3168648"/>
                <a:gd name="connsiteY114" fmla="*/ 3822700 h 3917950"/>
                <a:gd name="connsiteX115" fmla="*/ 0 w 3168648"/>
                <a:gd name="connsiteY115" fmla="*/ 3782856 h 3917950"/>
                <a:gd name="connsiteX116" fmla="*/ 0 w 3168648"/>
                <a:gd name="connsiteY116" fmla="*/ 1055008 h 3917950"/>
                <a:gd name="connsiteX117" fmla="*/ 95248 w 3168648"/>
                <a:gd name="connsiteY117" fmla="*/ 1041400 h 3917950"/>
                <a:gd name="connsiteX118" fmla="*/ 123824 w 3168648"/>
                <a:gd name="connsiteY118" fmla="*/ 917576 h 3917950"/>
                <a:gd name="connsiteX119" fmla="*/ 57152 w 3168648"/>
                <a:gd name="connsiteY119" fmla="*/ 860424 h 3917950"/>
                <a:gd name="connsiteX120" fmla="*/ 66676 w 3168648"/>
                <a:gd name="connsiteY120" fmla="*/ 812800 h 3917950"/>
                <a:gd name="connsiteX121" fmla="*/ 38100 w 3168648"/>
                <a:gd name="connsiteY121" fmla="*/ 755650 h 3917950"/>
                <a:gd name="connsiteX122" fmla="*/ 47624 w 3168648"/>
                <a:gd name="connsiteY122" fmla="*/ 688976 h 3917950"/>
                <a:gd name="connsiteX123" fmla="*/ 142876 w 3168648"/>
                <a:gd name="connsiteY123" fmla="*/ 688976 h 3917950"/>
                <a:gd name="connsiteX124" fmla="*/ 161924 w 3168648"/>
                <a:gd name="connsiteY124" fmla="*/ 546100 h 3917950"/>
                <a:gd name="connsiteX125" fmla="*/ 76200 w 3168648"/>
                <a:gd name="connsiteY125" fmla="*/ 488950 h 3917950"/>
                <a:gd name="connsiteX126" fmla="*/ 133352 w 3168648"/>
                <a:gd name="connsiteY126" fmla="*/ 336550 h 3917950"/>
                <a:gd name="connsiteX127" fmla="*/ 123824 w 3168648"/>
                <a:gd name="connsiteY127" fmla="*/ 298450 h 3917950"/>
                <a:gd name="connsiteX128" fmla="*/ 171448 w 3168648"/>
                <a:gd name="connsiteY128" fmla="*/ 222250 h 3917950"/>
                <a:gd name="connsiteX129" fmla="*/ 238124 w 3168648"/>
                <a:gd name="connsiteY129" fmla="*/ 241300 h 3917950"/>
                <a:gd name="connsiteX130" fmla="*/ 285752 w 3168648"/>
                <a:gd name="connsiteY130" fmla="*/ 146050 h 3917950"/>
                <a:gd name="connsiteX131" fmla="*/ 285752 w 3168648"/>
                <a:gd name="connsiteY131" fmla="*/ 69850 h 3917950"/>
                <a:gd name="connsiteX132" fmla="*/ 333376 w 3168648"/>
                <a:gd name="connsiteY132" fmla="*/ 3176 h 3917950"/>
                <a:gd name="connsiteX133" fmla="*/ 332936 w 3168648"/>
                <a:gd name="connsiteY13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168648" h="3917950">
                  <a:moveTo>
                    <a:pt x="342900" y="0"/>
                  </a:moveTo>
                  <a:lnTo>
                    <a:pt x="406400" y="177800"/>
                  </a:lnTo>
                  <a:lnTo>
                    <a:pt x="393700" y="234950"/>
                  </a:lnTo>
                  <a:lnTo>
                    <a:pt x="406400" y="298450"/>
                  </a:lnTo>
                  <a:lnTo>
                    <a:pt x="476248" y="355600"/>
                  </a:lnTo>
                  <a:lnTo>
                    <a:pt x="482600" y="457200"/>
                  </a:lnTo>
                  <a:lnTo>
                    <a:pt x="469900" y="501650"/>
                  </a:lnTo>
                  <a:lnTo>
                    <a:pt x="457200" y="628650"/>
                  </a:lnTo>
                  <a:lnTo>
                    <a:pt x="419100" y="692150"/>
                  </a:lnTo>
                  <a:lnTo>
                    <a:pt x="457200" y="793750"/>
                  </a:lnTo>
                  <a:lnTo>
                    <a:pt x="438152" y="920750"/>
                  </a:lnTo>
                  <a:lnTo>
                    <a:pt x="355600" y="990600"/>
                  </a:lnTo>
                  <a:lnTo>
                    <a:pt x="463552" y="1060450"/>
                  </a:lnTo>
                  <a:lnTo>
                    <a:pt x="469900" y="1212850"/>
                  </a:lnTo>
                  <a:lnTo>
                    <a:pt x="552448" y="1270000"/>
                  </a:lnTo>
                  <a:lnTo>
                    <a:pt x="660400" y="1168400"/>
                  </a:lnTo>
                  <a:lnTo>
                    <a:pt x="812800" y="1276350"/>
                  </a:lnTo>
                  <a:lnTo>
                    <a:pt x="762000" y="1416050"/>
                  </a:lnTo>
                  <a:lnTo>
                    <a:pt x="857248" y="1543050"/>
                  </a:lnTo>
                  <a:lnTo>
                    <a:pt x="863600" y="1631950"/>
                  </a:lnTo>
                  <a:lnTo>
                    <a:pt x="939800" y="1651000"/>
                  </a:lnTo>
                  <a:lnTo>
                    <a:pt x="958848" y="1733550"/>
                  </a:lnTo>
                  <a:lnTo>
                    <a:pt x="1174752" y="1758950"/>
                  </a:lnTo>
                  <a:lnTo>
                    <a:pt x="1295400" y="1638300"/>
                  </a:lnTo>
                  <a:lnTo>
                    <a:pt x="1276352" y="1536700"/>
                  </a:lnTo>
                  <a:lnTo>
                    <a:pt x="1244600" y="1466850"/>
                  </a:lnTo>
                  <a:lnTo>
                    <a:pt x="1257300" y="1295400"/>
                  </a:lnTo>
                  <a:lnTo>
                    <a:pt x="1225552" y="1212850"/>
                  </a:lnTo>
                  <a:lnTo>
                    <a:pt x="1308100" y="1149350"/>
                  </a:lnTo>
                  <a:lnTo>
                    <a:pt x="1320800" y="850900"/>
                  </a:lnTo>
                  <a:lnTo>
                    <a:pt x="1441448" y="742950"/>
                  </a:lnTo>
                  <a:lnTo>
                    <a:pt x="1530352" y="812800"/>
                  </a:lnTo>
                  <a:lnTo>
                    <a:pt x="1543048" y="914400"/>
                  </a:lnTo>
                  <a:lnTo>
                    <a:pt x="1720848" y="946150"/>
                  </a:lnTo>
                  <a:lnTo>
                    <a:pt x="1752600" y="1035050"/>
                  </a:lnTo>
                  <a:lnTo>
                    <a:pt x="1930400" y="1028700"/>
                  </a:lnTo>
                  <a:lnTo>
                    <a:pt x="2063752" y="977900"/>
                  </a:lnTo>
                  <a:lnTo>
                    <a:pt x="2209800" y="990600"/>
                  </a:lnTo>
                  <a:lnTo>
                    <a:pt x="2298700" y="939800"/>
                  </a:lnTo>
                  <a:lnTo>
                    <a:pt x="2362200" y="984250"/>
                  </a:lnTo>
                  <a:lnTo>
                    <a:pt x="2495552" y="908050"/>
                  </a:lnTo>
                  <a:lnTo>
                    <a:pt x="2717800" y="927100"/>
                  </a:lnTo>
                  <a:lnTo>
                    <a:pt x="2762248" y="1187450"/>
                  </a:lnTo>
                  <a:lnTo>
                    <a:pt x="2717800" y="1308100"/>
                  </a:lnTo>
                  <a:lnTo>
                    <a:pt x="2635248" y="1447800"/>
                  </a:lnTo>
                  <a:lnTo>
                    <a:pt x="2654300" y="1524000"/>
                  </a:lnTo>
                  <a:lnTo>
                    <a:pt x="2660648" y="1631950"/>
                  </a:lnTo>
                  <a:lnTo>
                    <a:pt x="2749552" y="1720850"/>
                  </a:lnTo>
                  <a:lnTo>
                    <a:pt x="2787648" y="1733550"/>
                  </a:lnTo>
                  <a:lnTo>
                    <a:pt x="2838448" y="1847850"/>
                  </a:lnTo>
                  <a:lnTo>
                    <a:pt x="2933700" y="1854200"/>
                  </a:lnTo>
                  <a:lnTo>
                    <a:pt x="3048000" y="1854200"/>
                  </a:lnTo>
                  <a:lnTo>
                    <a:pt x="2959100" y="2063750"/>
                  </a:lnTo>
                  <a:lnTo>
                    <a:pt x="2965448" y="2235200"/>
                  </a:lnTo>
                  <a:lnTo>
                    <a:pt x="3003552" y="2254250"/>
                  </a:lnTo>
                  <a:lnTo>
                    <a:pt x="3016248" y="2381250"/>
                  </a:lnTo>
                  <a:lnTo>
                    <a:pt x="2978152" y="2413000"/>
                  </a:lnTo>
                  <a:lnTo>
                    <a:pt x="3041648" y="2514600"/>
                  </a:lnTo>
                  <a:lnTo>
                    <a:pt x="3124200" y="2520950"/>
                  </a:lnTo>
                  <a:lnTo>
                    <a:pt x="3143248" y="2565400"/>
                  </a:lnTo>
                  <a:lnTo>
                    <a:pt x="3168648" y="2597150"/>
                  </a:lnTo>
                  <a:lnTo>
                    <a:pt x="3117848" y="2870200"/>
                  </a:lnTo>
                  <a:lnTo>
                    <a:pt x="2946400" y="2959100"/>
                  </a:lnTo>
                  <a:lnTo>
                    <a:pt x="2927352" y="3048000"/>
                  </a:lnTo>
                  <a:lnTo>
                    <a:pt x="2908300" y="3206750"/>
                  </a:lnTo>
                  <a:lnTo>
                    <a:pt x="2844800" y="3282950"/>
                  </a:lnTo>
                  <a:lnTo>
                    <a:pt x="2724152" y="3340100"/>
                  </a:lnTo>
                  <a:lnTo>
                    <a:pt x="2660648" y="3517900"/>
                  </a:lnTo>
                  <a:lnTo>
                    <a:pt x="2686048" y="3663950"/>
                  </a:lnTo>
                  <a:lnTo>
                    <a:pt x="2622552" y="3676650"/>
                  </a:lnTo>
                  <a:lnTo>
                    <a:pt x="2559048" y="3632200"/>
                  </a:lnTo>
                  <a:lnTo>
                    <a:pt x="2482848" y="3676650"/>
                  </a:lnTo>
                  <a:lnTo>
                    <a:pt x="2451100" y="3765550"/>
                  </a:lnTo>
                  <a:lnTo>
                    <a:pt x="2197100" y="3854450"/>
                  </a:lnTo>
                  <a:lnTo>
                    <a:pt x="2006600" y="3689350"/>
                  </a:lnTo>
                  <a:lnTo>
                    <a:pt x="2051048" y="3644900"/>
                  </a:lnTo>
                  <a:lnTo>
                    <a:pt x="1974848" y="3575050"/>
                  </a:lnTo>
                  <a:lnTo>
                    <a:pt x="1930400" y="3575050"/>
                  </a:lnTo>
                  <a:lnTo>
                    <a:pt x="1955800" y="3409950"/>
                  </a:lnTo>
                  <a:lnTo>
                    <a:pt x="2012952" y="3295650"/>
                  </a:lnTo>
                  <a:lnTo>
                    <a:pt x="1968500" y="3079750"/>
                  </a:lnTo>
                  <a:lnTo>
                    <a:pt x="2025648" y="2965450"/>
                  </a:lnTo>
                  <a:lnTo>
                    <a:pt x="1974848" y="2921000"/>
                  </a:lnTo>
                  <a:lnTo>
                    <a:pt x="1981200" y="2825750"/>
                  </a:lnTo>
                  <a:lnTo>
                    <a:pt x="2063752" y="2743200"/>
                  </a:lnTo>
                  <a:lnTo>
                    <a:pt x="1962152" y="2527300"/>
                  </a:lnTo>
                  <a:lnTo>
                    <a:pt x="2082800" y="2317750"/>
                  </a:lnTo>
                  <a:lnTo>
                    <a:pt x="2247900" y="2343150"/>
                  </a:lnTo>
                  <a:lnTo>
                    <a:pt x="2393952" y="2324100"/>
                  </a:lnTo>
                  <a:lnTo>
                    <a:pt x="2400300" y="2197100"/>
                  </a:lnTo>
                  <a:lnTo>
                    <a:pt x="2311400" y="2127250"/>
                  </a:lnTo>
                  <a:lnTo>
                    <a:pt x="2146300" y="1949450"/>
                  </a:lnTo>
                  <a:lnTo>
                    <a:pt x="1987552" y="1911350"/>
                  </a:lnTo>
                  <a:lnTo>
                    <a:pt x="1765300" y="1892300"/>
                  </a:lnTo>
                  <a:lnTo>
                    <a:pt x="1682752" y="1955800"/>
                  </a:lnTo>
                  <a:lnTo>
                    <a:pt x="1574800" y="1987550"/>
                  </a:lnTo>
                  <a:lnTo>
                    <a:pt x="1352552" y="2012950"/>
                  </a:lnTo>
                  <a:lnTo>
                    <a:pt x="1314448" y="2159000"/>
                  </a:lnTo>
                  <a:lnTo>
                    <a:pt x="1250952" y="2247900"/>
                  </a:lnTo>
                  <a:lnTo>
                    <a:pt x="1238248" y="2362200"/>
                  </a:lnTo>
                  <a:lnTo>
                    <a:pt x="1219200" y="2501900"/>
                  </a:lnTo>
                  <a:lnTo>
                    <a:pt x="1047752" y="2559050"/>
                  </a:lnTo>
                  <a:lnTo>
                    <a:pt x="812800" y="2673350"/>
                  </a:lnTo>
                  <a:lnTo>
                    <a:pt x="730248" y="2768600"/>
                  </a:lnTo>
                  <a:lnTo>
                    <a:pt x="673100" y="2946400"/>
                  </a:lnTo>
                  <a:lnTo>
                    <a:pt x="692152" y="3079750"/>
                  </a:lnTo>
                  <a:lnTo>
                    <a:pt x="596900" y="3225800"/>
                  </a:lnTo>
                  <a:lnTo>
                    <a:pt x="488952" y="3340100"/>
                  </a:lnTo>
                  <a:lnTo>
                    <a:pt x="361952" y="3397250"/>
                  </a:lnTo>
                  <a:lnTo>
                    <a:pt x="304800" y="3486150"/>
                  </a:lnTo>
                  <a:lnTo>
                    <a:pt x="279400" y="3663950"/>
                  </a:lnTo>
                  <a:lnTo>
                    <a:pt x="285752" y="3765550"/>
                  </a:lnTo>
                  <a:lnTo>
                    <a:pt x="361952" y="3848100"/>
                  </a:lnTo>
                  <a:lnTo>
                    <a:pt x="368300" y="3917950"/>
                  </a:lnTo>
                  <a:lnTo>
                    <a:pt x="101600" y="3822700"/>
                  </a:lnTo>
                  <a:lnTo>
                    <a:pt x="0" y="3782856"/>
                  </a:lnTo>
                  <a:lnTo>
                    <a:pt x="0" y="1055008"/>
                  </a:lnTo>
                  <a:lnTo>
                    <a:pt x="95248" y="1041400"/>
                  </a:lnTo>
                  <a:lnTo>
                    <a:pt x="123824" y="917576"/>
                  </a:lnTo>
                  <a:lnTo>
                    <a:pt x="57152" y="860424"/>
                  </a:lnTo>
                  <a:lnTo>
                    <a:pt x="66676" y="812800"/>
                  </a:lnTo>
                  <a:lnTo>
                    <a:pt x="38100" y="755650"/>
                  </a:lnTo>
                  <a:lnTo>
                    <a:pt x="47624" y="688976"/>
                  </a:lnTo>
                  <a:lnTo>
                    <a:pt x="142876" y="688976"/>
                  </a:lnTo>
                  <a:lnTo>
                    <a:pt x="161924" y="546100"/>
                  </a:lnTo>
                  <a:lnTo>
                    <a:pt x="76200" y="488950"/>
                  </a:lnTo>
                  <a:lnTo>
                    <a:pt x="133352" y="336550"/>
                  </a:lnTo>
                  <a:lnTo>
                    <a:pt x="123824" y="298450"/>
                  </a:lnTo>
                  <a:lnTo>
                    <a:pt x="171448" y="222250"/>
                  </a:lnTo>
                  <a:lnTo>
                    <a:pt x="238124" y="241300"/>
                  </a:lnTo>
                  <a:lnTo>
                    <a:pt x="285752" y="146050"/>
                  </a:lnTo>
                  <a:lnTo>
                    <a:pt x="285752" y="69850"/>
                  </a:lnTo>
                  <a:lnTo>
                    <a:pt x="333376" y="3176"/>
                  </a:lnTo>
                  <a:lnTo>
                    <a:pt x="332936" y="236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9" name="グループ化 1698">
            <a:extLst>
              <a:ext uri="{FF2B5EF4-FFF2-40B4-BE49-F238E27FC236}">
                <a16:creationId xmlns:a16="http://schemas.microsoft.com/office/drawing/2014/main" id="{C70256B0-9FBF-4488-8C0C-6918F92D9C19}"/>
              </a:ext>
            </a:extLst>
          </p:cNvPr>
          <p:cNvGrpSpPr/>
          <p:nvPr/>
        </p:nvGrpSpPr>
        <p:grpSpPr>
          <a:xfrm>
            <a:off x="856732" y="296908"/>
            <a:ext cx="7641194" cy="7400657"/>
            <a:chOff x="36858161" y="22945514"/>
            <a:chExt cx="7641194" cy="7400657"/>
          </a:xfrm>
        </p:grpSpPr>
        <p:sp>
          <p:nvSpPr>
            <p:cNvPr id="1700" name="正方形/長方形 1699">
              <a:extLst>
                <a:ext uri="{FF2B5EF4-FFF2-40B4-BE49-F238E27FC236}">
                  <a16:creationId xmlns:a16="http://schemas.microsoft.com/office/drawing/2014/main" id="{59E21882-691E-4D3E-A6A2-4AD6C093D41C}"/>
                </a:ext>
              </a:extLst>
            </p:cNvPr>
            <p:cNvSpPr/>
            <p:nvPr/>
          </p:nvSpPr>
          <p:spPr>
            <a:xfrm>
              <a:off x="37770132" y="2294551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1701" name="正方形/長方形 1700">
              <a:extLst>
                <a:ext uri="{FF2B5EF4-FFF2-40B4-BE49-F238E27FC236}">
                  <a16:creationId xmlns:a16="http://schemas.microsoft.com/office/drawing/2014/main" id="{323462C4-B6AF-4A36-BA1A-0FED677808E3}"/>
                </a:ext>
              </a:extLst>
            </p:cNvPr>
            <p:cNvSpPr/>
            <p:nvPr/>
          </p:nvSpPr>
          <p:spPr>
            <a:xfrm>
              <a:off x="43602956" y="229923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1702" name="正方形/長方形 1701">
              <a:extLst>
                <a:ext uri="{FF2B5EF4-FFF2-40B4-BE49-F238E27FC236}">
                  <a16:creationId xmlns:a16="http://schemas.microsoft.com/office/drawing/2014/main" id="{157863E8-5DC9-4BF6-A7C1-DF8583336B21}"/>
                </a:ext>
              </a:extLst>
            </p:cNvPr>
            <p:cNvSpPr/>
            <p:nvPr/>
          </p:nvSpPr>
          <p:spPr>
            <a:xfrm>
              <a:off x="36858161" y="2617653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1703" name="正方形/長方形 1702">
              <a:extLst>
                <a:ext uri="{FF2B5EF4-FFF2-40B4-BE49-F238E27FC236}">
                  <a16:creationId xmlns:a16="http://schemas.microsoft.com/office/drawing/2014/main" id="{BDF32715-7F81-4488-A2C3-30F3DB78F994}"/>
                </a:ext>
              </a:extLst>
            </p:cNvPr>
            <p:cNvSpPr/>
            <p:nvPr/>
          </p:nvSpPr>
          <p:spPr>
            <a:xfrm>
              <a:off x="37994700" y="2997683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</p:grpSp>
      <p:grpSp>
        <p:nvGrpSpPr>
          <p:cNvPr id="1704" name="グループ化 1703">
            <a:extLst>
              <a:ext uri="{FF2B5EF4-FFF2-40B4-BE49-F238E27FC236}">
                <a16:creationId xmlns:a16="http://schemas.microsoft.com/office/drawing/2014/main" id="{6647528B-162E-4A2C-BC86-C7A1E5AE3D0C}"/>
              </a:ext>
            </a:extLst>
          </p:cNvPr>
          <p:cNvGrpSpPr/>
          <p:nvPr/>
        </p:nvGrpSpPr>
        <p:grpSpPr>
          <a:xfrm>
            <a:off x="5306591" y="1049594"/>
            <a:ext cx="3596640" cy="4556760"/>
            <a:chOff x="41308020" y="23698200"/>
            <a:chExt cx="3596640" cy="455676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705" name="フリーフォーム: 図形 1704">
              <a:extLst>
                <a:ext uri="{FF2B5EF4-FFF2-40B4-BE49-F238E27FC236}">
                  <a16:creationId xmlns:a16="http://schemas.microsoft.com/office/drawing/2014/main" id="{2E038D52-4FDD-4C47-9860-B86518A41B70}"/>
                </a:ext>
              </a:extLst>
            </p:cNvPr>
            <p:cNvSpPr/>
            <p:nvPr/>
          </p:nvSpPr>
          <p:spPr>
            <a:xfrm>
              <a:off x="44018200" y="23698200"/>
              <a:ext cx="711200" cy="717498"/>
            </a:xfrm>
            <a:custGeom>
              <a:avLst/>
              <a:gdLst>
                <a:gd name="connsiteX0" fmla="*/ 69848 w 711200"/>
                <a:gd name="connsiteY0" fmla="*/ 0 h 717498"/>
                <a:gd name="connsiteX1" fmla="*/ 177800 w 711200"/>
                <a:gd name="connsiteY1" fmla="*/ 158750 h 717498"/>
                <a:gd name="connsiteX2" fmla="*/ 298448 w 711200"/>
                <a:gd name="connsiteY2" fmla="*/ 177800 h 717498"/>
                <a:gd name="connsiteX3" fmla="*/ 412752 w 711200"/>
                <a:gd name="connsiteY3" fmla="*/ 222250 h 717498"/>
                <a:gd name="connsiteX4" fmla="*/ 469900 w 711200"/>
                <a:gd name="connsiteY4" fmla="*/ 279400 h 717498"/>
                <a:gd name="connsiteX5" fmla="*/ 552448 w 711200"/>
                <a:gd name="connsiteY5" fmla="*/ 247650 h 717498"/>
                <a:gd name="connsiteX6" fmla="*/ 654048 w 711200"/>
                <a:gd name="connsiteY6" fmla="*/ 298450 h 717498"/>
                <a:gd name="connsiteX7" fmla="*/ 659612 w 711200"/>
                <a:gd name="connsiteY7" fmla="*/ 284942 h 717498"/>
                <a:gd name="connsiteX8" fmla="*/ 711200 w 711200"/>
                <a:gd name="connsiteY8" fmla="*/ 373380 h 717498"/>
                <a:gd name="connsiteX9" fmla="*/ 711200 w 711200"/>
                <a:gd name="connsiteY9" fmla="*/ 441960 h 717498"/>
                <a:gd name="connsiteX10" fmla="*/ 627380 w 711200"/>
                <a:gd name="connsiteY10" fmla="*/ 472440 h 717498"/>
                <a:gd name="connsiteX11" fmla="*/ 501352 w 711200"/>
                <a:gd name="connsiteY11" fmla="*/ 717498 h 717498"/>
                <a:gd name="connsiteX12" fmla="*/ 339724 w 711200"/>
                <a:gd name="connsiteY12" fmla="*/ 709612 h 717498"/>
                <a:gd name="connsiteX13" fmla="*/ 315912 w 711200"/>
                <a:gd name="connsiteY13" fmla="*/ 681038 h 717498"/>
                <a:gd name="connsiteX14" fmla="*/ 239712 w 711200"/>
                <a:gd name="connsiteY14" fmla="*/ 642938 h 717498"/>
                <a:gd name="connsiteX15" fmla="*/ 315912 w 711200"/>
                <a:gd name="connsiteY15" fmla="*/ 523876 h 717498"/>
                <a:gd name="connsiteX16" fmla="*/ 87312 w 711200"/>
                <a:gd name="connsiteY16" fmla="*/ 333376 h 717498"/>
                <a:gd name="connsiteX17" fmla="*/ 68264 w 711200"/>
                <a:gd name="connsiteY17" fmla="*/ 238124 h 717498"/>
                <a:gd name="connsiteX18" fmla="*/ 65832 w 711200"/>
                <a:gd name="connsiteY18" fmla="*/ 237266 h 717498"/>
                <a:gd name="connsiteX19" fmla="*/ 69848 w 711200"/>
                <a:gd name="connsiteY19" fmla="*/ 234950 h 717498"/>
                <a:gd name="connsiteX20" fmla="*/ 0 w 711200"/>
                <a:gd name="connsiteY20" fmla="*/ 101600 h 717498"/>
                <a:gd name="connsiteX21" fmla="*/ 0 w 711200"/>
                <a:gd name="connsiteY21" fmla="*/ 6350 h 717498"/>
                <a:gd name="connsiteX22" fmla="*/ 69848 w 711200"/>
                <a:gd name="connsiteY22" fmla="*/ 0 h 71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1200" h="717498">
                  <a:moveTo>
                    <a:pt x="69848" y="0"/>
                  </a:moveTo>
                  <a:lnTo>
                    <a:pt x="177800" y="158750"/>
                  </a:lnTo>
                  <a:lnTo>
                    <a:pt x="298448" y="177800"/>
                  </a:lnTo>
                  <a:lnTo>
                    <a:pt x="412752" y="222250"/>
                  </a:lnTo>
                  <a:lnTo>
                    <a:pt x="469900" y="279400"/>
                  </a:lnTo>
                  <a:lnTo>
                    <a:pt x="552448" y="247650"/>
                  </a:lnTo>
                  <a:lnTo>
                    <a:pt x="654048" y="298450"/>
                  </a:lnTo>
                  <a:lnTo>
                    <a:pt x="659612" y="284942"/>
                  </a:lnTo>
                  <a:lnTo>
                    <a:pt x="711200" y="373380"/>
                  </a:lnTo>
                  <a:lnTo>
                    <a:pt x="711200" y="441960"/>
                  </a:lnTo>
                  <a:lnTo>
                    <a:pt x="627380" y="472440"/>
                  </a:lnTo>
                  <a:lnTo>
                    <a:pt x="501352" y="717498"/>
                  </a:lnTo>
                  <a:lnTo>
                    <a:pt x="339724" y="709612"/>
                  </a:lnTo>
                  <a:lnTo>
                    <a:pt x="315912" y="681038"/>
                  </a:lnTo>
                  <a:lnTo>
                    <a:pt x="239712" y="642938"/>
                  </a:lnTo>
                  <a:lnTo>
                    <a:pt x="315912" y="523876"/>
                  </a:lnTo>
                  <a:lnTo>
                    <a:pt x="87312" y="333376"/>
                  </a:lnTo>
                  <a:lnTo>
                    <a:pt x="68264" y="238124"/>
                  </a:lnTo>
                  <a:lnTo>
                    <a:pt x="65832" y="237266"/>
                  </a:lnTo>
                  <a:lnTo>
                    <a:pt x="69848" y="234950"/>
                  </a:lnTo>
                  <a:lnTo>
                    <a:pt x="0" y="101600"/>
                  </a:lnTo>
                  <a:lnTo>
                    <a:pt x="0" y="6350"/>
                  </a:lnTo>
                  <a:lnTo>
                    <a:pt x="6984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フリーフォーム: 図形 1705">
              <a:extLst>
                <a:ext uri="{FF2B5EF4-FFF2-40B4-BE49-F238E27FC236}">
                  <a16:creationId xmlns:a16="http://schemas.microsoft.com/office/drawing/2014/main" id="{78FAE01B-2523-497B-AF4E-1CD65676AA5D}"/>
                </a:ext>
              </a:extLst>
            </p:cNvPr>
            <p:cNvSpPr/>
            <p:nvPr/>
          </p:nvSpPr>
          <p:spPr>
            <a:xfrm>
              <a:off x="43045380" y="23740454"/>
              <a:ext cx="674372" cy="934058"/>
            </a:xfrm>
            <a:custGeom>
              <a:avLst/>
              <a:gdLst>
                <a:gd name="connsiteX0" fmla="*/ 24960 w 674372"/>
                <a:gd name="connsiteY0" fmla="*/ 0 h 934058"/>
                <a:gd name="connsiteX1" fmla="*/ 26668 w 674372"/>
                <a:gd name="connsiteY1" fmla="*/ 2196 h 934058"/>
                <a:gd name="connsiteX2" fmla="*/ 83820 w 674372"/>
                <a:gd name="connsiteY2" fmla="*/ 14896 h 934058"/>
                <a:gd name="connsiteX3" fmla="*/ 185420 w 674372"/>
                <a:gd name="connsiteY3" fmla="*/ 40296 h 934058"/>
                <a:gd name="connsiteX4" fmla="*/ 229868 w 674372"/>
                <a:gd name="connsiteY4" fmla="*/ 148246 h 934058"/>
                <a:gd name="connsiteX5" fmla="*/ 344172 w 674372"/>
                <a:gd name="connsiteY5" fmla="*/ 199046 h 934058"/>
                <a:gd name="connsiteX6" fmla="*/ 375920 w 674372"/>
                <a:gd name="connsiteY6" fmla="*/ 351446 h 934058"/>
                <a:gd name="connsiteX7" fmla="*/ 515620 w 674372"/>
                <a:gd name="connsiteY7" fmla="*/ 389546 h 934058"/>
                <a:gd name="connsiteX8" fmla="*/ 591820 w 674372"/>
                <a:gd name="connsiteY8" fmla="*/ 440346 h 934058"/>
                <a:gd name="connsiteX9" fmla="*/ 665620 w 674372"/>
                <a:gd name="connsiteY9" fmla="*/ 532594 h 934058"/>
                <a:gd name="connsiteX10" fmla="*/ 674372 w 674372"/>
                <a:gd name="connsiteY10" fmla="*/ 705458 h 934058"/>
                <a:gd name="connsiteX11" fmla="*/ 598172 w 674372"/>
                <a:gd name="connsiteY11" fmla="*/ 710222 h 934058"/>
                <a:gd name="connsiteX12" fmla="*/ 579120 w 674372"/>
                <a:gd name="connsiteY12" fmla="*/ 748322 h 934058"/>
                <a:gd name="connsiteX13" fmla="*/ 521972 w 674372"/>
                <a:gd name="connsiteY13" fmla="*/ 743558 h 934058"/>
                <a:gd name="connsiteX14" fmla="*/ 488632 w 674372"/>
                <a:gd name="connsiteY14" fmla="*/ 781658 h 934058"/>
                <a:gd name="connsiteX15" fmla="*/ 574356 w 674372"/>
                <a:gd name="connsiteY15" fmla="*/ 886434 h 934058"/>
                <a:gd name="connsiteX16" fmla="*/ 550544 w 674372"/>
                <a:gd name="connsiteY16" fmla="*/ 929296 h 934058"/>
                <a:gd name="connsiteX17" fmla="*/ 402908 w 674372"/>
                <a:gd name="connsiteY17" fmla="*/ 934058 h 934058"/>
                <a:gd name="connsiteX18" fmla="*/ 212408 w 674372"/>
                <a:gd name="connsiteY18" fmla="*/ 800710 h 934058"/>
                <a:gd name="connsiteX19" fmla="*/ 160020 w 674372"/>
                <a:gd name="connsiteY19" fmla="*/ 857858 h 934058"/>
                <a:gd name="connsiteX20" fmla="*/ 123044 w 674372"/>
                <a:gd name="connsiteY20" fmla="*/ 851894 h 934058"/>
                <a:gd name="connsiteX21" fmla="*/ 144780 w 674372"/>
                <a:gd name="connsiteY21" fmla="*/ 849286 h 934058"/>
                <a:gd name="connsiteX22" fmla="*/ 30480 w 674372"/>
                <a:gd name="connsiteY22" fmla="*/ 658786 h 934058"/>
                <a:gd name="connsiteX23" fmla="*/ 38100 w 674372"/>
                <a:gd name="connsiteY23" fmla="*/ 574966 h 934058"/>
                <a:gd name="connsiteX24" fmla="*/ 60960 w 674372"/>
                <a:gd name="connsiteY24" fmla="*/ 544486 h 934058"/>
                <a:gd name="connsiteX25" fmla="*/ 68580 w 674372"/>
                <a:gd name="connsiteY25" fmla="*/ 399706 h 934058"/>
                <a:gd name="connsiteX26" fmla="*/ 15240 w 674372"/>
                <a:gd name="connsiteY26" fmla="*/ 293026 h 934058"/>
                <a:gd name="connsiteX27" fmla="*/ 0 w 674372"/>
                <a:gd name="connsiteY27" fmla="*/ 33946 h 934058"/>
                <a:gd name="connsiteX28" fmla="*/ 24960 w 674372"/>
                <a:gd name="connsiteY28" fmla="*/ 0 h 934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74372" h="934058">
                  <a:moveTo>
                    <a:pt x="24960" y="0"/>
                  </a:moveTo>
                  <a:lnTo>
                    <a:pt x="26668" y="2196"/>
                  </a:lnTo>
                  <a:lnTo>
                    <a:pt x="83820" y="14896"/>
                  </a:lnTo>
                  <a:lnTo>
                    <a:pt x="185420" y="40296"/>
                  </a:lnTo>
                  <a:lnTo>
                    <a:pt x="229868" y="148246"/>
                  </a:lnTo>
                  <a:lnTo>
                    <a:pt x="344172" y="199046"/>
                  </a:lnTo>
                  <a:lnTo>
                    <a:pt x="375920" y="351446"/>
                  </a:lnTo>
                  <a:lnTo>
                    <a:pt x="515620" y="389546"/>
                  </a:lnTo>
                  <a:lnTo>
                    <a:pt x="591820" y="440346"/>
                  </a:lnTo>
                  <a:lnTo>
                    <a:pt x="665620" y="532594"/>
                  </a:lnTo>
                  <a:lnTo>
                    <a:pt x="674372" y="705458"/>
                  </a:lnTo>
                  <a:lnTo>
                    <a:pt x="598172" y="710222"/>
                  </a:lnTo>
                  <a:lnTo>
                    <a:pt x="579120" y="748322"/>
                  </a:lnTo>
                  <a:lnTo>
                    <a:pt x="521972" y="743558"/>
                  </a:lnTo>
                  <a:lnTo>
                    <a:pt x="488632" y="781658"/>
                  </a:lnTo>
                  <a:lnTo>
                    <a:pt x="574356" y="886434"/>
                  </a:lnTo>
                  <a:lnTo>
                    <a:pt x="550544" y="929296"/>
                  </a:lnTo>
                  <a:lnTo>
                    <a:pt x="402908" y="934058"/>
                  </a:lnTo>
                  <a:lnTo>
                    <a:pt x="212408" y="800710"/>
                  </a:lnTo>
                  <a:lnTo>
                    <a:pt x="160020" y="857858"/>
                  </a:lnTo>
                  <a:lnTo>
                    <a:pt x="123044" y="851894"/>
                  </a:lnTo>
                  <a:lnTo>
                    <a:pt x="144780" y="849286"/>
                  </a:lnTo>
                  <a:lnTo>
                    <a:pt x="30480" y="658786"/>
                  </a:lnTo>
                  <a:lnTo>
                    <a:pt x="38100" y="574966"/>
                  </a:lnTo>
                  <a:lnTo>
                    <a:pt x="60960" y="544486"/>
                  </a:lnTo>
                  <a:lnTo>
                    <a:pt x="68580" y="399706"/>
                  </a:lnTo>
                  <a:lnTo>
                    <a:pt x="15240" y="293026"/>
                  </a:lnTo>
                  <a:lnTo>
                    <a:pt x="0" y="33946"/>
                  </a:lnTo>
                  <a:lnTo>
                    <a:pt x="2496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フリーフォーム: 図形 1706">
              <a:extLst>
                <a:ext uri="{FF2B5EF4-FFF2-40B4-BE49-F238E27FC236}">
                  <a16:creationId xmlns:a16="http://schemas.microsoft.com/office/drawing/2014/main" id="{614A91AD-1A2D-4801-8C42-B05A80E837AF}"/>
                </a:ext>
              </a:extLst>
            </p:cNvPr>
            <p:cNvSpPr/>
            <p:nvPr/>
          </p:nvSpPr>
          <p:spPr>
            <a:xfrm>
              <a:off x="43872152" y="24579264"/>
              <a:ext cx="590548" cy="917290"/>
            </a:xfrm>
            <a:custGeom>
              <a:avLst/>
              <a:gdLst>
                <a:gd name="connsiteX0" fmla="*/ 71436 w 590548"/>
                <a:gd name="connsiteY0" fmla="*/ 0 h 917290"/>
                <a:gd name="connsiteX1" fmla="*/ 214312 w 590548"/>
                <a:gd name="connsiteY1" fmla="*/ 42860 h 917290"/>
                <a:gd name="connsiteX2" fmla="*/ 285748 w 590548"/>
                <a:gd name="connsiteY2" fmla="*/ 14286 h 917290"/>
                <a:gd name="connsiteX3" fmla="*/ 323848 w 590548"/>
                <a:gd name="connsiteY3" fmla="*/ 28574 h 917290"/>
                <a:gd name="connsiteX4" fmla="*/ 395288 w 590548"/>
                <a:gd name="connsiteY4" fmla="*/ 19048 h 917290"/>
                <a:gd name="connsiteX5" fmla="*/ 481012 w 590548"/>
                <a:gd name="connsiteY5" fmla="*/ 71436 h 917290"/>
                <a:gd name="connsiteX6" fmla="*/ 581024 w 590548"/>
                <a:gd name="connsiteY6" fmla="*/ 57148 h 917290"/>
                <a:gd name="connsiteX7" fmla="*/ 589724 w 590548"/>
                <a:gd name="connsiteY7" fmla="*/ 54756 h 917290"/>
                <a:gd name="connsiteX8" fmla="*/ 582928 w 590548"/>
                <a:gd name="connsiteY8" fmla="*/ 63816 h 917290"/>
                <a:gd name="connsiteX9" fmla="*/ 590548 w 590548"/>
                <a:gd name="connsiteY9" fmla="*/ 200976 h 917290"/>
                <a:gd name="connsiteX10" fmla="*/ 514348 w 590548"/>
                <a:gd name="connsiteY10" fmla="*/ 315276 h 917290"/>
                <a:gd name="connsiteX11" fmla="*/ 468628 w 590548"/>
                <a:gd name="connsiteY11" fmla="*/ 383856 h 917290"/>
                <a:gd name="connsiteX12" fmla="*/ 331468 w 590548"/>
                <a:gd name="connsiteY12" fmla="*/ 726756 h 917290"/>
                <a:gd name="connsiteX13" fmla="*/ 331468 w 590548"/>
                <a:gd name="connsiteY13" fmla="*/ 818196 h 917290"/>
                <a:gd name="connsiteX14" fmla="*/ 285748 w 590548"/>
                <a:gd name="connsiteY14" fmla="*/ 886776 h 917290"/>
                <a:gd name="connsiteX15" fmla="*/ 282356 w 590548"/>
                <a:gd name="connsiteY15" fmla="*/ 917290 h 917290"/>
                <a:gd name="connsiteX16" fmla="*/ 214312 w 590548"/>
                <a:gd name="connsiteY16" fmla="*/ 857248 h 917290"/>
                <a:gd name="connsiteX17" fmla="*/ 142872 w 590548"/>
                <a:gd name="connsiteY17" fmla="*/ 819148 h 917290"/>
                <a:gd name="connsiteX18" fmla="*/ 190496 w 590548"/>
                <a:gd name="connsiteY18" fmla="*/ 738186 h 917290"/>
                <a:gd name="connsiteX19" fmla="*/ 228600 w 590548"/>
                <a:gd name="connsiteY19" fmla="*/ 714374 h 917290"/>
                <a:gd name="connsiteX20" fmla="*/ 204784 w 590548"/>
                <a:gd name="connsiteY20" fmla="*/ 633412 h 917290"/>
                <a:gd name="connsiteX21" fmla="*/ 185736 w 590548"/>
                <a:gd name="connsiteY21" fmla="*/ 438148 h 917290"/>
                <a:gd name="connsiteX22" fmla="*/ 195260 w 590548"/>
                <a:gd name="connsiteY22" fmla="*/ 361948 h 917290"/>
                <a:gd name="connsiteX23" fmla="*/ 100012 w 590548"/>
                <a:gd name="connsiteY23" fmla="*/ 333374 h 917290"/>
                <a:gd name="connsiteX24" fmla="*/ 52384 w 590548"/>
                <a:gd name="connsiteY24" fmla="*/ 371474 h 917290"/>
                <a:gd name="connsiteX25" fmla="*/ 0 w 590548"/>
                <a:gd name="connsiteY25" fmla="*/ 266700 h 917290"/>
                <a:gd name="connsiteX26" fmla="*/ 71436 w 590548"/>
                <a:gd name="connsiteY26" fmla="*/ 185736 h 917290"/>
                <a:gd name="connsiteX27" fmla="*/ 76200 w 590548"/>
                <a:gd name="connsiteY27" fmla="*/ 128586 h 917290"/>
                <a:gd name="connsiteX28" fmla="*/ 66672 w 590548"/>
                <a:gd name="connsiteY28" fmla="*/ 90486 h 917290"/>
                <a:gd name="connsiteX29" fmla="*/ 71436 w 590548"/>
                <a:gd name="connsiteY29" fmla="*/ 0 h 9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90548" h="917290">
                  <a:moveTo>
                    <a:pt x="71436" y="0"/>
                  </a:moveTo>
                  <a:lnTo>
                    <a:pt x="214312" y="42860"/>
                  </a:lnTo>
                  <a:lnTo>
                    <a:pt x="285748" y="14286"/>
                  </a:lnTo>
                  <a:lnTo>
                    <a:pt x="323848" y="28574"/>
                  </a:lnTo>
                  <a:lnTo>
                    <a:pt x="395288" y="19048"/>
                  </a:lnTo>
                  <a:lnTo>
                    <a:pt x="481012" y="71436"/>
                  </a:lnTo>
                  <a:lnTo>
                    <a:pt x="581024" y="57148"/>
                  </a:lnTo>
                  <a:lnTo>
                    <a:pt x="589724" y="54756"/>
                  </a:lnTo>
                  <a:lnTo>
                    <a:pt x="582928" y="63816"/>
                  </a:lnTo>
                  <a:lnTo>
                    <a:pt x="590548" y="200976"/>
                  </a:lnTo>
                  <a:lnTo>
                    <a:pt x="514348" y="315276"/>
                  </a:lnTo>
                  <a:lnTo>
                    <a:pt x="468628" y="383856"/>
                  </a:lnTo>
                  <a:lnTo>
                    <a:pt x="331468" y="726756"/>
                  </a:lnTo>
                  <a:lnTo>
                    <a:pt x="331468" y="818196"/>
                  </a:lnTo>
                  <a:lnTo>
                    <a:pt x="285748" y="886776"/>
                  </a:lnTo>
                  <a:lnTo>
                    <a:pt x="282356" y="917290"/>
                  </a:lnTo>
                  <a:lnTo>
                    <a:pt x="214312" y="857248"/>
                  </a:lnTo>
                  <a:lnTo>
                    <a:pt x="142872" y="819148"/>
                  </a:lnTo>
                  <a:lnTo>
                    <a:pt x="190496" y="738186"/>
                  </a:lnTo>
                  <a:lnTo>
                    <a:pt x="228600" y="714374"/>
                  </a:lnTo>
                  <a:lnTo>
                    <a:pt x="204784" y="633412"/>
                  </a:lnTo>
                  <a:lnTo>
                    <a:pt x="185736" y="438148"/>
                  </a:lnTo>
                  <a:lnTo>
                    <a:pt x="195260" y="361948"/>
                  </a:lnTo>
                  <a:lnTo>
                    <a:pt x="100012" y="333374"/>
                  </a:lnTo>
                  <a:lnTo>
                    <a:pt x="52384" y="371474"/>
                  </a:lnTo>
                  <a:lnTo>
                    <a:pt x="0" y="266700"/>
                  </a:lnTo>
                  <a:lnTo>
                    <a:pt x="71436" y="185736"/>
                  </a:lnTo>
                  <a:lnTo>
                    <a:pt x="76200" y="128586"/>
                  </a:lnTo>
                  <a:lnTo>
                    <a:pt x="66672" y="90486"/>
                  </a:lnTo>
                  <a:lnTo>
                    <a:pt x="714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フリーフォーム: 図形 1707">
              <a:extLst>
                <a:ext uri="{FF2B5EF4-FFF2-40B4-BE49-F238E27FC236}">
                  <a16:creationId xmlns:a16="http://schemas.microsoft.com/office/drawing/2014/main" id="{444A8AA1-F50D-4D1B-B4EC-844CBD270EAC}"/>
                </a:ext>
              </a:extLst>
            </p:cNvPr>
            <p:cNvSpPr/>
            <p:nvPr/>
          </p:nvSpPr>
          <p:spPr>
            <a:xfrm>
              <a:off x="42762488" y="25598438"/>
              <a:ext cx="628648" cy="709612"/>
            </a:xfrm>
            <a:custGeom>
              <a:avLst/>
              <a:gdLst>
                <a:gd name="connsiteX0" fmla="*/ 409576 w 628648"/>
                <a:gd name="connsiteY0" fmla="*/ 0 h 709612"/>
                <a:gd name="connsiteX1" fmla="*/ 485776 w 628648"/>
                <a:gd name="connsiteY1" fmla="*/ 14286 h 709612"/>
                <a:gd name="connsiteX2" fmla="*/ 576264 w 628648"/>
                <a:gd name="connsiteY2" fmla="*/ 100012 h 709612"/>
                <a:gd name="connsiteX3" fmla="*/ 609600 w 628648"/>
                <a:gd name="connsiteY3" fmla="*/ 166686 h 709612"/>
                <a:gd name="connsiteX4" fmla="*/ 485776 w 628648"/>
                <a:gd name="connsiteY4" fmla="*/ 190500 h 709612"/>
                <a:gd name="connsiteX5" fmla="*/ 500064 w 628648"/>
                <a:gd name="connsiteY5" fmla="*/ 242886 h 709612"/>
                <a:gd name="connsiteX6" fmla="*/ 561976 w 628648"/>
                <a:gd name="connsiteY6" fmla="*/ 280986 h 709612"/>
                <a:gd name="connsiteX7" fmla="*/ 528636 w 628648"/>
                <a:gd name="connsiteY7" fmla="*/ 395286 h 709612"/>
                <a:gd name="connsiteX8" fmla="*/ 566736 w 628648"/>
                <a:gd name="connsiteY8" fmla="*/ 466726 h 709612"/>
                <a:gd name="connsiteX9" fmla="*/ 628648 w 628648"/>
                <a:gd name="connsiteY9" fmla="*/ 490538 h 709612"/>
                <a:gd name="connsiteX10" fmla="*/ 581024 w 628648"/>
                <a:gd name="connsiteY10" fmla="*/ 666750 h 709612"/>
                <a:gd name="connsiteX11" fmla="*/ 490536 w 628648"/>
                <a:gd name="connsiteY11" fmla="*/ 652462 h 709612"/>
                <a:gd name="connsiteX12" fmla="*/ 423864 w 628648"/>
                <a:gd name="connsiteY12" fmla="*/ 652462 h 709612"/>
                <a:gd name="connsiteX13" fmla="*/ 414336 w 628648"/>
                <a:gd name="connsiteY13" fmla="*/ 709612 h 709612"/>
                <a:gd name="connsiteX14" fmla="*/ 342900 w 628648"/>
                <a:gd name="connsiteY14" fmla="*/ 695326 h 709612"/>
                <a:gd name="connsiteX15" fmla="*/ 223836 w 628648"/>
                <a:gd name="connsiteY15" fmla="*/ 604838 h 709612"/>
                <a:gd name="connsiteX16" fmla="*/ 147636 w 628648"/>
                <a:gd name="connsiteY16" fmla="*/ 461962 h 709612"/>
                <a:gd name="connsiteX17" fmla="*/ 57152 w 628648"/>
                <a:gd name="connsiteY17" fmla="*/ 461962 h 709612"/>
                <a:gd name="connsiteX18" fmla="*/ 57152 w 628648"/>
                <a:gd name="connsiteY18" fmla="*/ 419100 h 709612"/>
                <a:gd name="connsiteX19" fmla="*/ 0 w 628648"/>
                <a:gd name="connsiteY19" fmla="*/ 395286 h 709612"/>
                <a:gd name="connsiteX20" fmla="*/ 4760 w 628648"/>
                <a:gd name="connsiteY20" fmla="*/ 338138 h 709612"/>
                <a:gd name="connsiteX21" fmla="*/ 76200 w 628648"/>
                <a:gd name="connsiteY21" fmla="*/ 323850 h 709612"/>
                <a:gd name="connsiteX22" fmla="*/ 76200 w 628648"/>
                <a:gd name="connsiteY22" fmla="*/ 159860 h 709612"/>
                <a:gd name="connsiteX23" fmla="*/ 92392 w 628648"/>
                <a:gd name="connsiteY23" fmla="*/ 157162 h 709612"/>
                <a:gd name="connsiteX24" fmla="*/ 138112 w 628648"/>
                <a:gd name="connsiteY24" fmla="*/ 80962 h 709612"/>
                <a:gd name="connsiteX25" fmla="*/ 141080 w 628648"/>
                <a:gd name="connsiteY25" fmla="*/ 21562 h 709612"/>
                <a:gd name="connsiteX26" fmla="*/ 390524 w 628648"/>
                <a:gd name="connsiteY26" fmla="*/ 47626 h 709612"/>
                <a:gd name="connsiteX27" fmla="*/ 409576 w 628648"/>
                <a:gd name="connsiteY27" fmla="*/ 0 h 709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28648" h="709612">
                  <a:moveTo>
                    <a:pt x="409576" y="0"/>
                  </a:moveTo>
                  <a:lnTo>
                    <a:pt x="485776" y="14286"/>
                  </a:lnTo>
                  <a:lnTo>
                    <a:pt x="576264" y="100012"/>
                  </a:lnTo>
                  <a:lnTo>
                    <a:pt x="609600" y="166686"/>
                  </a:lnTo>
                  <a:lnTo>
                    <a:pt x="485776" y="190500"/>
                  </a:lnTo>
                  <a:lnTo>
                    <a:pt x="500064" y="242886"/>
                  </a:lnTo>
                  <a:lnTo>
                    <a:pt x="561976" y="280986"/>
                  </a:lnTo>
                  <a:lnTo>
                    <a:pt x="528636" y="395286"/>
                  </a:lnTo>
                  <a:lnTo>
                    <a:pt x="566736" y="466726"/>
                  </a:lnTo>
                  <a:lnTo>
                    <a:pt x="628648" y="490538"/>
                  </a:lnTo>
                  <a:lnTo>
                    <a:pt x="581024" y="666750"/>
                  </a:lnTo>
                  <a:lnTo>
                    <a:pt x="490536" y="652462"/>
                  </a:lnTo>
                  <a:lnTo>
                    <a:pt x="423864" y="652462"/>
                  </a:lnTo>
                  <a:lnTo>
                    <a:pt x="414336" y="709612"/>
                  </a:lnTo>
                  <a:lnTo>
                    <a:pt x="342900" y="695326"/>
                  </a:lnTo>
                  <a:lnTo>
                    <a:pt x="223836" y="604838"/>
                  </a:lnTo>
                  <a:lnTo>
                    <a:pt x="147636" y="461962"/>
                  </a:lnTo>
                  <a:lnTo>
                    <a:pt x="57152" y="461962"/>
                  </a:lnTo>
                  <a:lnTo>
                    <a:pt x="57152" y="419100"/>
                  </a:lnTo>
                  <a:lnTo>
                    <a:pt x="0" y="395286"/>
                  </a:lnTo>
                  <a:lnTo>
                    <a:pt x="4760" y="338138"/>
                  </a:lnTo>
                  <a:lnTo>
                    <a:pt x="76200" y="323850"/>
                  </a:lnTo>
                  <a:lnTo>
                    <a:pt x="76200" y="159860"/>
                  </a:lnTo>
                  <a:lnTo>
                    <a:pt x="92392" y="157162"/>
                  </a:lnTo>
                  <a:lnTo>
                    <a:pt x="138112" y="80962"/>
                  </a:lnTo>
                  <a:lnTo>
                    <a:pt x="141080" y="21562"/>
                  </a:lnTo>
                  <a:lnTo>
                    <a:pt x="390524" y="47626"/>
                  </a:lnTo>
                  <a:lnTo>
                    <a:pt x="40957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フリーフォーム: 図形 1708">
              <a:extLst>
                <a:ext uri="{FF2B5EF4-FFF2-40B4-BE49-F238E27FC236}">
                  <a16:creationId xmlns:a16="http://schemas.microsoft.com/office/drawing/2014/main" id="{0C26D0B7-5E5A-4E79-9ACE-23615E019555}"/>
                </a:ext>
              </a:extLst>
            </p:cNvPr>
            <p:cNvSpPr/>
            <p:nvPr/>
          </p:nvSpPr>
          <p:spPr>
            <a:xfrm>
              <a:off x="41929048" y="25844216"/>
              <a:ext cx="547688" cy="711484"/>
            </a:xfrm>
            <a:custGeom>
              <a:avLst/>
              <a:gdLst>
                <a:gd name="connsiteX0" fmla="*/ 513036 w 547688"/>
                <a:gd name="connsiteY0" fmla="*/ 0 h 711484"/>
                <a:gd name="connsiteX1" fmla="*/ 466728 w 547688"/>
                <a:gd name="connsiteY1" fmla="*/ 101884 h 711484"/>
                <a:gd name="connsiteX2" fmla="*/ 500064 w 547688"/>
                <a:gd name="connsiteY2" fmla="*/ 173322 h 711484"/>
                <a:gd name="connsiteX3" fmla="*/ 495304 w 547688"/>
                <a:gd name="connsiteY3" fmla="*/ 340008 h 711484"/>
                <a:gd name="connsiteX4" fmla="*/ 519116 w 547688"/>
                <a:gd name="connsiteY4" fmla="*/ 382872 h 711484"/>
                <a:gd name="connsiteX5" fmla="*/ 547688 w 547688"/>
                <a:gd name="connsiteY5" fmla="*/ 468596 h 711484"/>
                <a:gd name="connsiteX6" fmla="*/ 528640 w 547688"/>
                <a:gd name="connsiteY6" fmla="*/ 506696 h 711484"/>
                <a:gd name="connsiteX7" fmla="*/ 533400 w 547688"/>
                <a:gd name="connsiteY7" fmla="*/ 587660 h 711484"/>
                <a:gd name="connsiteX8" fmla="*/ 447676 w 547688"/>
                <a:gd name="connsiteY8" fmla="*/ 711484 h 711484"/>
                <a:gd name="connsiteX9" fmla="*/ 347664 w 547688"/>
                <a:gd name="connsiteY9" fmla="*/ 668622 h 711484"/>
                <a:gd name="connsiteX10" fmla="*/ 347664 w 547688"/>
                <a:gd name="connsiteY10" fmla="*/ 587660 h 711484"/>
                <a:gd name="connsiteX11" fmla="*/ 271464 w 547688"/>
                <a:gd name="connsiteY11" fmla="*/ 554322 h 711484"/>
                <a:gd name="connsiteX12" fmla="*/ 200028 w 547688"/>
                <a:gd name="connsiteY12" fmla="*/ 582896 h 711484"/>
                <a:gd name="connsiteX13" fmla="*/ 180976 w 547688"/>
                <a:gd name="connsiteY13" fmla="*/ 530508 h 711484"/>
                <a:gd name="connsiteX14" fmla="*/ 133352 w 547688"/>
                <a:gd name="connsiteY14" fmla="*/ 520984 h 711484"/>
                <a:gd name="connsiteX15" fmla="*/ 85728 w 547688"/>
                <a:gd name="connsiteY15" fmla="*/ 587660 h 711484"/>
                <a:gd name="connsiteX16" fmla="*/ 0 w 547688"/>
                <a:gd name="connsiteY16" fmla="*/ 506696 h 711484"/>
                <a:gd name="connsiteX17" fmla="*/ 47628 w 547688"/>
                <a:gd name="connsiteY17" fmla="*/ 449548 h 711484"/>
                <a:gd name="connsiteX18" fmla="*/ 76200 w 547688"/>
                <a:gd name="connsiteY18" fmla="*/ 292384 h 711484"/>
                <a:gd name="connsiteX19" fmla="*/ 72920 w 547688"/>
                <a:gd name="connsiteY19" fmla="*/ 284764 h 711484"/>
                <a:gd name="connsiteX20" fmla="*/ 80012 w 547688"/>
                <a:gd name="connsiteY20" fmla="*/ 284764 h 711484"/>
                <a:gd name="connsiteX21" fmla="*/ 80012 w 547688"/>
                <a:gd name="connsiteY21" fmla="*/ 155224 h 711484"/>
                <a:gd name="connsiteX22" fmla="*/ 247652 w 547688"/>
                <a:gd name="connsiteY22" fmla="*/ 86644 h 711484"/>
                <a:gd name="connsiteX23" fmla="*/ 247652 w 547688"/>
                <a:gd name="connsiteY23" fmla="*/ 18064 h 711484"/>
                <a:gd name="connsiteX24" fmla="*/ 293372 w 547688"/>
                <a:gd name="connsiteY24" fmla="*/ 48544 h 711484"/>
                <a:gd name="connsiteX25" fmla="*/ 499112 w 547688"/>
                <a:gd name="connsiteY25" fmla="*/ 10444 h 711484"/>
                <a:gd name="connsiteX26" fmla="*/ 513036 w 547688"/>
                <a:gd name="connsiteY26" fmla="*/ 0 h 711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47688" h="711484">
                  <a:moveTo>
                    <a:pt x="513036" y="0"/>
                  </a:moveTo>
                  <a:lnTo>
                    <a:pt x="466728" y="101884"/>
                  </a:lnTo>
                  <a:lnTo>
                    <a:pt x="500064" y="173322"/>
                  </a:lnTo>
                  <a:lnTo>
                    <a:pt x="495304" y="340008"/>
                  </a:lnTo>
                  <a:lnTo>
                    <a:pt x="519116" y="382872"/>
                  </a:lnTo>
                  <a:lnTo>
                    <a:pt x="547688" y="468596"/>
                  </a:lnTo>
                  <a:lnTo>
                    <a:pt x="528640" y="506696"/>
                  </a:lnTo>
                  <a:lnTo>
                    <a:pt x="533400" y="587660"/>
                  </a:lnTo>
                  <a:lnTo>
                    <a:pt x="447676" y="711484"/>
                  </a:lnTo>
                  <a:lnTo>
                    <a:pt x="347664" y="668622"/>
                  </a:lnTo>
                  <a:lnTo>
                    <a:pt x="347664" y="587660"/>
                  </a:lnTo>
                  <a:lnTo>
                    <a:pt x="271464" y="554322"/>
                  </a:lnTo>
                  <a:lnTo>
                    <a:pt x="200028" y="582896"/>
                  </a:lnTo>
                  <a:lnTo>
                    <a:pt x="180976" y="530508"/>
                  </a:lnTo>
                  <a:lnTo>
                    <a:pt x="133352" y="520984"/>
                  </a:lnTo>
                  <a:lnTo>
                    <a:pt x="85728" y="587660"/>
                  </a:lnTo>
                  <a:lnTo>
                    <a:pt x="0" y="506696"/>
                  </a:lnTo>
                  <a:lnTo>
                    <a:pt x="47628" y="449548"/>
                  </a:lnTo>
                  <a:lnTo>
                    <a:pt x="76200" y="292384"/>
                  </a:lnTo>
                  <a:lnTo>
                    <a:pt x="72920" y="284764"/>
                  </a:lnTo>
                  <a:lnTo>
                    <a:pt x="80012" y="284764"/>
                  </a:lnTo>
                  <a:lnTo>
                    <a:pt x="80012" y="155224"/>
                  </a:lnTo>
                  <a:lnTo>
                    <a:pt x="247652" y="86644"/>
                  </a:lnTo>
                  <a:lnTo>
                    <a:pt x="247652" y="18064"/>
                  </a:lnTo>
                  <a:lnTo>
                    <a:pt x="293372" y="48544"/>
                  </a:lnTo>
                  <a:lnTo>
                    <a:pt x="499112" y="10444"/>
                  </a:lnTo>
                  <a:lnTo>
                    <a:pt x="5130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フリーフォーム: 図形 1709">
              <a:extLst>
                <a:ext uri="{FF2B5EF4-FFF2-40B4-BE49-F238E27FC236}">
                  <a16:creationId xmlns:a16="http://schemas.microsoft.com/office/drawing/2014/main" id="{0740D80E-F4E5-4AD7-9AFB-BD22B8B10415}"/>
                </a:ext>
              </a:extLst>
            </p:cNvPr>
            <p:cNvSpPr/>
            <p:nvPr/>
          </p:nvSpPr>
          <p:spPr>
            <a:xfrm>
              <a:off x="43557824" y="26241376"/>
              <a:ext cx="594908" cy="819148"/>
            </a:xfrm>
            <a:custGeom>
              <a:avLst/>
              <a:gdLst>
                <a:gd name="connsiteX0" fmla="*/ 328616 w 594908"/>
                <a:gd name="connsiteY0" fmla="*/ 0 h 819148"/>
                <a:gd name="connsiteX1" fmla="*/ 361952 w 594908"/>
                <a:gd name="connsiteY1" fmla="*/ 23812 h 819148"/>
                <a:gd name="connsiteX2" fmla="*/ 436012 w 594908"/>
                <a:gd name="connsiteY2" fmla="*/ 47088 h 819148"/>
                <a:gd name="connsiteX3" fmla="*/ 462916 w 594908"/>
                <a:gd name="connsiteY3" fmla="*/ 329564 h 819148"/>
                <a:gd name="connsiteX4" fmla="*/ 592456 w 594908"/>
                <a:gd name="connsiteY4" fmla="*/ 702944 h 819148"/>
                <a:gd name="connsiteX5" fmla="*/ 594908 w 594908"/>
                <a:gd name="connsiteY5" fmla="*/ 708634 h 819148"/>
                <a:gd name="connsiteX6" fmla="*/ 400052 w 594908"/>
                <a:gd name="connsiteY6" fmla="*/ 819148 h 819148"/>
                <a:gd name="connsiteX7" fmla="*/ 342900 w 594908"/>
                <a:gd name="connsiteY7" fmla="*/ 604836 h 819148"/>
                <a:gd name="connsiteX8" fmla="*/ 209552 w 594908"/>
                <a:gd name="connsiteY8" fmla="*/ 571500 h 819148"/>
                <a:gd name="connsiteX9" fmla="*/ 142876 w 594908"/>
                <a:gd name="connsiteY9" fmla="*/ 571500 h 819148"/>
                <a:gd name="connsiteX10" fmla="*/ 76200 w 594908"/>
                <a:gd name="connsiteY10" fmla="*/ 519112 h 819148"/>
                <a:gd name="connsiteX11" fmla="*/ 104776 w 594908"/>
                <a:gd name="connsiteY11" fmla="*/ 476248 h 819148"/>
                <a:gd name="connsiteX12" fmla="*/ 104776 w 594908"/>
                <a:gd name="connsiteY12" fmla="*/ 438148 h 819148"/>
                <a:gd name="connsiteX13" fmla="*/ 47624 w 594908"/>
                <a:gd name="connsiteY13" fmla="*/ 419100 h 819148"/>
                <a:gd name="connsiteX14" fmla="*/ 71440 w 594908"/>
                <a:gd name="connsiteY14" fmla="*/ 376236 h 819148"/>
                <a:gd name="connsiteX15" fmla="*/ 80964 w 594908"/>
                <a:gd name="connsiteY15" fmla="*/ 285748 h 819148"/>
                <a:gd name="connsiteX16" fmla="*/ 0 w 594908"/>
                <a:gd name="connsiteY16" fmla="*/ 223836 h 819148"/>
                <a:gd name="connsiteX17" fmla="*/ 0 w 594908"/>
                <a:gd name="connsiteY17" fmla="*/ 161924 h 819148"/>
                <a:gd name="connsiteX18" fmla="*/ 71440 w 594908"/>
                <a:gd name="connsiteY18" fmla="*/ 147636 h 819148"/>
                <a:gd name="connsiteX19" fmla="*/ 138112 w 594908"/>
                <a:gd name="connsiteY19" fmla="*/ 152400 h 819148"/>
                <a:gd name="connsiteX20" fmla="*/ 257176 w 594908"/>
                <a:gd name="connsiteY20" fmla="*/ 100012 h 819148"/>
                <a:gd name="connsiteX21" fmla="*/ 266700 w 594908"/>
                <a:gd name="connsiteY21" fmla="*/ 9524 h 819148"/>
                <a:gd name="connsiteX22" fmla="*/ 328616 w 594908"/>
                <a:gd name="connsiteY22" fmla="*/ 0 h 819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94908" h="819148">
                  <a:moveTo>
                    <a:pt x="328616" y="0"/>
                  </a:moveTo>
                  <a:lnTo>
                    <a:pt x="361952" y="23812"/>
                  </a:lnTo>
                  <a:lnTo>
                    <a:pt x="436012" y="47088"/>
                  </a:lnTo>
                  <a:lnTo>
                    <a:pt x="462916" y="329564"/>
                  </a:lnTo>
                  <a:lnTo>
                    <a:pt x="592456" y="702944"/>
                  </a:lnTo>
                  <a:lnTo>
                    <a:pt x="594908" y="708634"/>
                  </a:lnTo>
                  <a:lnTo>
                    <a:pt x="400052" y="819148"/>
                  </a:lnTo>
                  <a:lnTo>
                    <a:pt x="342900" y="604836"/>
                  </a:lnTo>
                  <a:lnTo>
                    <a:pt x="209552" y="571500"/>
                  </a:lnTo>
                  <a:lnTo>
                    <a:pt x="142876" y="571500"/>
                  </a:lnTo>
                  <a:lnTo>
                    <a:pt x="76200" y="519112"/>
                  </a:lnTo>
                  <a:lnTo>
                    <a:pt x="104776" y="476248"/>
                  </a:lnTo>
                  <a:lnTo>
                    <a:pt x="104776" y="438148"/>
                  </a:lnTo>
                  <a:lnTo>
                    <a:pt x="47624" y="419100"/>
                  </a:lnTo>
                  <a:lnTo>
                    <a:pt x="71440" y="376236"/>
                  </a:lnTo>
                  <a:lnTo>
                    <a:pt x="80964" y="285748"/>
                  </a:lnTo>
                  <a:lnTo>
                    <a:pt x="0" y="223836"/>
                  </a:lnTo>
                  <a:lnTo>
                    <a:pt x="0" y="161924"/>
                  </a:lnTo>
                  <a:lnTo>
                    <a:pt x="71440" y="147636"/>
                  </a:lnTo>
                  <a:lnTo>
                    <a:pt x="138112" y="152400"/>
                  </a:lnTo>
                  <a:lnTo>
                    <a:pt x="257176" y="100012"/>
                  </a:lnTo>
                  <a:lnTo>
                    <a:pt x="266700" y="9524"/>
                  </a:lnTo>
                  <a:lnTo>
                    <a:pt x="32861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フリーフォーム: 図形 1710">
              <a:extLst>
                <a:ext uri="{FF2B5EF4-FFF2-40B4-BE49-F238E27FC236}">
                  <a16:creationId xmlns:a16="http://schemas.microsoft.com/office/drawing/2014/main" id="{5B8E51DF-694D-4AF5-A5AF-68ACE8543F8C}"/>
                </a:ext>
              </a:extLst>
            </p:cNvPr>
            <p:cNvSpPr/>
            <p:nvPr/>
          </p:nvSpPr>
          <p:spPr>
            <a:xfrm>
              <a:off x="41405648" y="26781124"/>
              <a:ext cx="202492" cy="201296"/>
            </a:xfrm>
            <a:custGeom>
              <a:avLst/>
              <a:gdLst>
                <a:gd name="connsiteX0" fmla="*/ 18576 w 202492"/>
                <a:gd name="connsiteY0" fmla="*/ 0 h 201296"/>
                <a:gd name="connsiteX1" fmla="*/ 101128 w 202492"/>
                <a:gd name="connsiteY1" fmla="*/ 19052 h 201296"/>
                <a:gd name="connsiteX2" fmla="*/ 120448 w 202492"/>
                <a:gd name="connsiteY2" fmla="*/ 21644 h 201296"/>
                <a:gd name="connsiteX3" fmla="*/ 175740 w 202492"/>
                <a:gd name="connsiteY3" fmla="*/ 65088 h 201296"/>
                <a:gd name="connsiteX4" fmla="*/ 202492 w 202492"/>
                <a:gd name="connsiteY4" fmla="*/ 137696 h 201296"/>
                <a:gd name="connsiteX5" fmla="*/ 191932 w 202492"/>
                <a:gd name="connsiteY5" fmla="*/ 140336 h 201296"/>
                <a:gd name="connsiteX6" fmla="*/ 191932 w 202492"/>
                <a:gd name="connsiteY6" fmla="*/ 201296 h 201296"/>
                <a:gd name="connsiteX7" fmla="*/ 39532 w 202492"/>
                <a:gd name="connsiteY7" fmla="*/ 155576 h 201296"/>
                <a:gd name="connsiteX8" fmla="*/ 39532 w 202492"/>
                <a:gd name="connsiteY8" fmla="*/ 79376 h 201296"/>
                <a:gd name="connsiteX9" fmla="*/ 0 w 202492"/>
                <a:gd name="connsiteY9" fmla="*/ 314 h 201296"/>
                <a:gd name="connsiteX10" fmla="*/ 18576 w 202492"/>
                <a:gd name="connsiteY10" fmla="*/ 0 h 201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492" h="201296">
                  <a:moveTo>
                    <a:pt x="18576" y="0"/>
                  </a:moveTo>
                  <a:lnTo>
                    <a:pt x="101128" y="19052"/>
                  </a:lnTo>
                  <a:lnTo>
                    <a:pt x="120448" y="21644"/>
                  </a:lnTo>
                  <a:lnTo>
                    <a:pt x="175740" y="65088"/>
                  </a:lnTo>
                  <a:lnTo>
                    <a:pt x="202492" y="137696"/>
                  </a:lnTo>
                  <a:lnTo>
                    <a:pt x="191932" y="140336"/>
                  </a:lnTo>
                  <a:lnTo>
                    <a:pt x="191932" y="201296"/>
                  </a:lnTo>
                  <a:lnTo>
                    <a:pt x="39532" y="155576"/>
                  </a:lnTo>
                  <a:lnTo>
                    <a:pt x="39532" y="79376"/>
                  </a:lnTo>
                  <a:lnTo>
                    <a:pt x="0" y="314"/>
                  </a:lnTo>
                  <a:lnTo>
                    <a:pt x="1857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フリーフォーム: 図形 1711">
              <a:extLst>
                <a:ext uri="{FF2B5EF4-FFF2-40B4-BE49-F238E27FC236}">
                  <a16:creationId xmlns:a16="http://schemas.microsoft.com/office/drawing/2014/main" id="{ED96263D-65C5-4FE9-BBB5-5C5AF23E49BA}"/>
                </a:ext>
              </a:extLst>
            </p:cNvPr>
            <p:cNvSpPr/>
            <p:nvPr/>
          </p:nvSpPr>
          <p:spPr>
            <a:xfrm>
              <a:off x="41308020" y="26380552"/>
              <a:ext cx="582932" cy="422216"/>
            </a:xfrm>
            <a:custGeom>
              <a:avLst/>
              <a:gdLst>
                <a:gd name="connsiteX0" fmla="*/ 398436 w 582932"/>
                <a:gd name="connsiteY0" fmla="*/ 0 h 422216"/>
                <a:gd name="connsiteX1" fmla="*/ 401956 w 582932"/>
                <a:gd name="connsiteY1" fmla="*/ 3698 h 422216"/>
                <a:gd name="connsiteX2" fmla="*/ 406716 w 582932"/>
                <a:gd name="connsiteY2" fmla="*/ 127524 h 422216"/>
                <a:gd name="connsiteX3" fmla="*/ 440056 w 582932"/>
                <a:gd name="connsiteY3" fmla="*/ 137048 h 422216"/>
                <a:gd name="connsiteX4" fmla="*/ 463868 w 582932"/>
                <a:gd name="connsiteY4" fmla="*/ 60848 h 422216"/>
                <a:gd name="connsiteX5" fmla="*/ 516256 w 582932"/>
                <a:gd name="connsiteY5" fmla="*/ 60848 h 422216"/>
                <a:gd name="connsiteX6" fmla="*/ 582932 w 582932"/>
                <a:gd name="connsiteY6" fmla="*/ 189436 h 422216"/>
                <a:gd name="connsiteX7" fmla="*/ 525780 w 582932"/>
                <a:gd name="connsiteY7" fmla="*/ 189436 h 422216"/>
                <a:gd name="connsiteX8" fmla="*/ 516256 w 582932"/>
                <a:gd name="connsiteY8" fmla="*/ 370412 h 422216"/>
                <a:gd name="connsiteX9" fmla="*/ 425768 w 582932"/>
                <a:gd name="connsiteY9" fmla="*/ 327548 h 422216"/>
                <a:gd name="connsiteX10" fmla="*/ 406716 w 582932"/>
                <a:gd name="connsiteY10" fmla="*/ 394224 h 422216"/>
                <a:gd name="connsiteX11" fmla="*/ 378144 w 582932"/>
                <a:gd name="connsiteY11" fmla="*/ 341836 h 422216"/>
                <a:gd name="connsiteX12" fmla="*/ 292420 w 582932"/>
                <a:gd name="connsiteY12" fmla="*/ 327548 h 422216"/>
                <a:gd name="connsiteX13" fmla="*/ 301944 w 582932"/>
                <a:gd name="connsiteY13" fmla="*/ 379936 h 422216"/>
                <a:gd name="connsiteX14" fmla="*/ 206692 w 582932"/>
                <a:gd name="connsiteY14" fmla="*/ 413272 h 422216"/>
                <a:gd name="connsiteX15" fmla="*/ 218076 w 582932"/>
                <a:gd name="connsiteY15" fmla="*/ 422216 h 422216"/>
                <a:gd name="connsiteX16" fmla="*/ 198756 w 582932"/>
                <a:gd name="connsiteY16" fmla="*/ 419624 h 422216"/>
                <a:gd name="connsiteX17" fmla="*/ 116204 w 582932"/>
                <a:gd name="connsiteY17" fmla="*/ 400572 h 422216"/>
                <a:gd name="connsiteX18" fmla="*/ 97628 w 582932"/>
                <a:gd name="connsiteY18" fmla="*/ 400886 h 422216"/>
                <a:gd name="connsiteX19" fmla="*/ 68580 w 582932"/>
                <a:gd name="connsiteY19" fmla="*/ 342788 h 422216"/>
                <a:gd name="connsiteX20" fmla="*/ 0 w 582932"/>
                <a:gd name="connsiteY20" fmla="*/ 159908 h 422216"/>
                <a:gd name="connsiteX21" fmla="*/ 83820 w 582932"/>
                <a:gd name="connsiteY21" fmla="*/ 121808 h 422216"/>
                <a:gd name="connsiteX22" fmla="*/ 167640 w 582932"/>
                <a:gd name="connsiteY22" fmla="*/ 121808 h 422216"/>
                <a:gd name="connsiteX23" fmla="*/ 398436 w 582932"/>
                <a:gd name="connsiteY23" fmla="*/ 0 h 422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82932" h="422216">
                  <a:moveTo>
                    <a:pt x="398436" y="0"/>
                  </a:moveTo>
                  <a:lnTo>
                    <a:pt x="401956" y="3698"/>
                  </a:lnTo>
                  <a:lnTo>
                    <a:pt x="406716" y="127524"/>
                  </a:lnTo>
                  <a:lnTo>
                    <a:pt x="440056" y="137048"/>
                  </a:lnTo>
                  <a:lnTo>
                    <a:pt x="463868" y="60848"/>
                  </a:lnTo>
                  <a:lnTo>
                    <a:pt x="516256" y="60848"/>
                  </a:lnTo>
                  <a:lnTo>
                    <a:pt x="582932" y="189436"/>
                  </a:lnTo>
                  <a:lnTo>
                    <a:pt x="525780" y="189436"/>
                  </a:lnTo>
                  <a:lnTo>
                    <a:pt x="516256" y="370412"/>
                  </a:lnTo>
                  <a:lnTo>
                    <a:pt x="425768" y="327548"/>
                  </a:lnTo>
                  <a:lnTo>
                    <a:pt x="406716" y="394224"/>
                  </a:lnTo>
                  <a:lnTo>
                    <a:pt x="378144" y="341836"/>
                  </a:lnTo>
                  <a:lnTo>
                    <a:pt x="292420" y="327548"/>
                  </a:lnTo>
                  <a:lnTo>
                    <a:pt x="301944" y="379936"/>
                  </a:lnTo>
                  <a:lnTo>
                    <a:pt x="206692" y="413272"/>
                  </a:lnTo>
                  <a:lnTo>
                    <a:pt x="218076" y="422216"/>
                  </a:lnTo>
                  <a:lnTo>
                    <a:pt x="198756" y="419624"/>
                  </a:lnTo>
                  <a:lnTo>
                    <a:pt x="116204" y="400572"/>
                  </a:lnTo>
                  <a:lnTo>
                    <a:pt x="97628" y="400886"/>
                  </a:lnTo>
                  <a:lnTo>
                    <a:pt x="68580" y="342788"/>
                  </a:lnTo>
                  <a:lnTo>
                    <a:pt x="0" y="159908"/>
                  </a:lnTo>
                  <a:lnTo>
                    <a:pt x="83820" y="121808"/>
                  </a:lnTo>
                  <a:lnTo>
                    <a:pt x="167640" y="121808"/>
                  </a:lnTo>
                  <a:lnTo>
                    <a:pt x="39843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フリーフォーム: 図形 1712">
              <a:extLst>
                <a:ext uri="{FF2B5EF4-FFF2-40B4-BE49-F238E27FC236}">
                  <a16:creationId xmlns:a16="http://schemas.microsoft.com/office/drawing/2014/main" id="{CFC1C13F-6674-4488-9315-D1BF767B4BA9}"/>
                </a:ext>
              </a:extLst>
            </p:cNvPr>
            <p:cNvSpPr/>
            <p:nvPr/>
          </p:nvSpPr>
          <p:spPr>
            <a:xfrm>
              <a:off x="44116528" y="27520900"/>
              <a:ext cx="788132" cy="734060"/>
            </a:xfrm>
            <a:custGeom>
              <a:avLst/>
              <a:gdLst>
                <a:gd name="connsiteX0" fmla="*/ 54072 w 788132"/>
                <a:gd name="connsiteY0" fmla="*/ 0 h 734060"/>
                <a:gd name="connsiteX1" fmla="*/ 346140 w 788132"/>
                <a:gd name="connsiteY1" fmla="*/ 21242 h 734060"/>
                <a:gd name="connsiteX2" fmla="*/ 353792 w 788132"/>
                <a:gd name="connsiteY2" fmla="*/ 101600 h 734060"/>
                <a:gd name="connsiteX3" fmla="*/ 422372 w 788132"/>
                <a:gd name="connsiteY3" fmla="*/ 223520 h 734060"/>
                <a:gd name="connsiteX4" fmla="*/ 673832 w 788132"/>
                <a:gd name="connsiteY4" fmla="*/ 665480 h 734060"/>
                <a:gd name="connsiteX5" fmla="*/ 788132 w 788132"/>
                <a:gd name="connsiteY5" fmla="*/ 734060 h 734060"/>
                <a:gd name="connsiteX6" fmla="*/ 681452 w 788132"/>
                <a:gd name="connsiteY6" fmla="*/ 734060 h 734060"/>
                <a:gd name="connsiteX7" fmla="*/ 612872 w 788132"/>
                <a:gd name="connsiteY7" fmla="*/ 718820 h 734060"/>
                <a:gd name="connsiteX8" fmla="*/ 369032 w 788132"/>
                <a:gd name="connsiteY8" fmla="*/ 520700 h 734060"/>
                <a:gd name="connsiteX9" fmla="*/ 353792 w 788132"/>
                <a:gd name="connsiteY9" fmla="*/ 452120 h 734060"/>
                <a:gd name="connsiteX10" fmla="*/ 315692 w 788132"/>
                <a:gd name="connsiteY10" fmla="*/ 368300 h 734060"/>
                <a:gd name="connsiteX11" fmla="*/ 201392 w 788132"/>
                <a:gd name="connsiteY11" fmla="*/ 322580 h 734060"/>
                <a:gd name="connsiteX12" fmla="*/ 102332 w 788132"/>
                <a:gd name="connsiteY12" fmla="*/ 299720 h 734060"/>
                <a:gd name="connsiteX13" fmla="*/ 0 w 788132"/>
                <a:gd name="connsiteY13" fmla="*/ 129168 h 734060"/>
                <a:gd name="connsiteX14" fmla="*/ 54072 w 788132"/>
                <a:gd name="connsiteY14" fmla="*/ 0 h 73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8132" h="734060">
                  <a:moveTo>
                    <a:pt x="54072" y="0"/>
                  </a:moveTo>
                  <a:lnTo>
                    <a:pt x="346140" y="21242"/>
                  </a:lnTo>
                  <a:lnTo>
                    <a:pt x="353792" y="101600"/>
                  </a:lnTo>
                  <a:lnTo>
                    <a:pt x="422372" y="223520"/>
                  </a:lnTo>
                  <a:lnTo>
                    <a:pt x="673832" y="665480"/>
                  </a:lnTo>
                  <a:lnTo>
                    <a:pt x="788132" y="734060"/>
                  </a:lnTo>
                  <a:lnTo>
                    <a:pt x="681452" y="734060"/>
                  </a:lnTo>
                  <a:lnTo>
                    <a:pt x="612872" y="718820"/>
                  </a:lnTo>
                  <a:lnTo>
                    <a:pt x="369032" y="520700"/>
                  </a:lnTo>
                  <a:lnTo>
                    <a:pt x="353792" y="452120"/>
                  </a:lnTo>
                  <a:lnTo>
                    <a:pt x="315692" y="368300"/>
                  </a:lnTo>
                  <a:lnTo>
                    <a:pt x="201392" y="322580"/>
                  </a:lnTo>
                  <a:lnTo>
                    <a:pt x="102332" y="299720"/>
                  </a:lnTo>
                  <a:lnTo>
                    <a:pt x="0" y="129168"/>
                  </a:lnTo>
                  <a:lnTo>
                    <a:pt x="540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フリーフォーム: 図形 1713">
              <a:extLst>
                <a:ext uri="{FF2B5EF4-FFF2-40B4-BE49-F238E27FC236}">
                  <a16:creationId xmlns:a16="http://schemas.microsoft.com/office/drawing/2014/main" id="{F424FEA4-E481-4FCB-BA9D-F64BEAE943F4}"/>
                </a:ext>
              </a:extLst>
            </p:cNvPr>
            <p:cNvSpPr/>
            <p:nvPr/>
          </p:nvSpPr>
          <p:spPr>
            <a:xfrm>
              <a:off x="43891200" y="23935466"/>
              <a:ext cx="628352" cy="715234"/>
            </a:xfrm>
            <a:custGeom>
              <a:avLst/>
              <a:gdLst>
                <a:gd name="connsiteX0" fmla="*/ 192832 w 628352"/>
                <a:gd name="connsiteY0" fmla="*/ 0 h 715234"/>
                <a:gd name="connsiteX1" fmla="*/ 195264 w 628352"/>
                <a:gd name="connsiteY1" fmla="*/ 858 h 715234"/>
                <a:gd name="connsiteX2" fmla="*/ 214312 w 628352"/>
                <a:gd name="connsiteY2" fmla="*/ 96110 h 715234"/>
                <a:gd name="connsiteX3" fmla="*/ 442912 w 628352"/>
                <a:gd name="connsiteY3" fmla="*/ 286610 h 715234"/>
                <a:gd name="connsiteX4" fmla="*/ 366712 w 628352"/>
                <a:gd name="connsiteY4" fmla="*/ 405672 h 715234"/>
                <a:gd name="connsiteX5" fmla="*/ 442912 w 628352"/>
                <a:gd name="connsiteY5" fmla="*/ 443772 h 715234"/>
                <a:gd name="connsiteX6" fmla="*/ 466724 w 628352"/>
                <a:gd name="connsiteY6" fmla="*/ 472346 h 715234"/>
                <a:gd name="connsiteX7" fmla="*/ 628352 w 628352"/>
                <a:gd name="connsiteY7" fmla="*/ 480232 h 715234"/>
                <a:gd name="connsiteX8" fmla="*/ 617220 w 628352"/>
                <a:gd name="connsiteY8" fmla="*/ 501874 h 715234"/>
                <a:gd name="connsiteX9" fmla="*/ 609600 w 628352"/>
                <a:gd name="connsiteY9" fmla="*/ 646654 h 715234"/>
                <a:gd name="connsiteX10" fmla="*/ 570676 w 628352"/>
                <a:gd name="connsiteY10" fmla="*/ 698554 h 715234"/>
                <a:gd name="connsiteX11" fmla="*/ 561976 w 628352"/>
                <a:gd name="connsiteY11" fmla="*/ 700946 h 715234"/>
                <a:gd name="connsiteX12" fmla="*/ 461964 w 628352"/>
                <a:gd name="connsiteY12" fmla="*/ 715234 h 715234"/>
                <a:gd name="connsiteX13" fmla="*/ 376240 w 628352"/>
                <a:gd name="connsiteY13" fmla="*/ 662846 h 715234"/>
                <a:gd name="connsiteX14" fmla="*/ 304800 w 628352"/>
                <a:gd name="connsiteY14" fmla="*/ 672372 h 715234"/>
                <a:gd name="connsiteX15" fmla="*/ 266700 w 628352"/>
                <a:gd name="connsiteY15" fmla="*/ 658084 h 715234"/>
                <a:gd name="connsiteX16" fmla="*/ 195264 w 628352"/>
                <a:gd name="connsiteY16" fmla="*/ 686658 h 715234"/>
                <a:gd name="connsiteX17" fmla="*/ 63464 w 628352"/>
                <a:gd name="connsiteY17" fmla="*/ 647120 h 715234"/>
                <a:gd name="connsiteX18" fmla="*/ 114300 w 628352"/>
                <a:gd name="connsiteY18" fmla="*/ 443772 h 715234"/>
                <a:gd name="connsiteX19" fmla="*/ 0 w 628352"/>
                <a:gd name="connsiteY19" fmla="*/ 396146 h 715234"/>
                <a:gd name="connsiteX20" fmla="*/ 52388 w 628352"/>
                <a:gd name="connsiteY20" fmla="*/ 258034 h 715234"/>
                <a:gd name="connsiteX21" fmla="*/ 109536 w 628352"/>
                <a:gd name="connsiteY21" fmla="*/ 205646 h 715234"/>
                <a:gd name="connsiteX22" fmla="*/ 80964 w 628352"/>
                <a:gd name="connsiteY22" fmla="*/ 153258 h 715234"/>
                <a:gd name="connsiteX23" fmla="*/ 96904 w 628352"/>
                <a:gd name="connsiteY23" fmla="*/ 55346 h 715234"/>
                <a:gd name="connsiteX24" fmla="*/ 192832 w 628352"/>
                <a:gd name="connsiteY24" fmla="*/ 0 h 71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28352" h="715234">
                  <a:moveTo>
                    <a:pt x="192832" y="0"/>
                  </a:moveTo>
                  <a:lnTo>
                    <a:pt x="195264" y="858"/>
                  </a:lnTo>
                  <a:lnTo>
                    <a:pt x="214312" y="96110"/>
                  </a:lnTo>
                  <a:lnTo>
                    <a:pt x="442912" y="286610"/>
                  </a:lnTo>
                  <a:lnTo>
                    <a:pt x="366712" y="405672"/>
                  </a:lnTo>
                  <a:lnTo>
                    <a:pt x="442912" y="443772"/>
                  </a:lnTo>
                  <a:lnTo>
                    <a:pt x="466724" y="472346"/>
                  </a:lnTo>
                  <a:lnTo>
                    <a:pt x="628352" y="480232"/>
                  </a:lnTo>
                  <a:lnTo>
                    <a:pt x="617220" y="501874"/>
                  </a:lnTo>
                  <a:lnTo>
                    <a:pt x="609600" y="646654"/>
                  </a:lnTo>
                  <a:lnTo>
                    <a:pt x="570676" y="698554"/>
                  </a:lnTo>
                  <a:lnTo>
                    <a:pt x="561976" y="700946"/>
                  </a:lnTo>
                  <a:lnTo>
                    <a:pt x="461964" y="715234"/>
                  </a:lnTo>
                  <a:lnTo>
                    <a:pt x="376240" y="662846"/>
                  </a:lnTo>
                  <a:lnTo>
                    <a:pt x="304800" y="672372"/>
                  </a:lnTo>
                  <a:lnTo>
                    <a:pt x="266700" y="658084"/>
                  </a:lnTo>
                  <a:lnTo>
                    <a:pt x="195264" y="686658"/>
                  </a:lnTo>
                  <a:lnTo>
                    <a:pt x="63464" y="647120"/>
                  </a:lnTo>
                  <a:lnTo>
                    <a:pt x="114300" y="443772"/>
                  </a:lnTo>
                  <a:lnTo>
                    <a:pt x="0" y="396146"/>
                  </a:lnTo>
                  <a:lnTo>
                    <a:pt x="52388" y="258034"/>
                  </a:lnTo>
                  <a:lnTo>
                    <a:pt x="109536" y="205646"/>
                  </a:lnTo>
                  <a:lnTo>
                    <a:pt x="80964" y="153258"/>
                  </a:lnTo>
                  <a:lnTo>
                    <a:pt x="96904" y="55346"/>
                  </a:lnTo>
                  <a:lnTo>
                    <a:pt x="1928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フリーフォーム: 図形 1714">
              <a:extLst>
                <a:ext uri="{FF2B5EF4-FFF2-40B4-BE49-F238E27FC236}">
                  <a16:creationId xmlns:a16="http://schemas.microsoft.com/office/drawing/2014/main" id="{3DEB13A7-A061-4D34-9FED-2E503F0337D5}"/>
                </a:ext>
              </a:extLst>
            </p:cNvPr>
            <p:cNvSpPr/>
            <p:nvPr/>
          </p:nvSpPr>
          <p:spPr>
            <a:xfrm>
              <a:off x="42961560" y="24541164"/>
              <a:ext cx="710564" cy="881060"/>
            </a:xfrm>
            <a:custGeom>
              <a:avLst/>
              <a:gdLst>
                <a:gd name="connsiteX0" fmla="*/ 296228 w 710564"/>
                <a:gd name="connsiteY0" fmla="*/ 0 h 881060"/>
                <a:gd name="connsiteX1" fmla="*/ 486728 w 710564"/>
                <a:gd name="connsiteY1" fmla="*/ 133348 h 881060"/>
                <a:gd name="connsiteX2" fmla="*/ 634364 w 710564"/>
                <a:gd name="connsiteY2" fmla="*/ 128586 h 881060"/>
                <a:gd name="connsiteX3" fmla="*/ 656192 w 710564"/>
                <a:gd name="connsiteY3" fmla="*/ 89296 h 881060"/>
                <a:gd name="connsiteX4" fmla="*/ 658176 w 710564"/>
                <a:gd name="connsiteY4" fmla="*/ 90486 h 881060"/>
                <a:gd name="connsiteX5" fmla="*/ 710564 w 710564"/>
                <a:gd name="connsiteY5" fmla="*/ 142874 h 881060"/>
                <a:gd name="connsiteX6" fmla="*/ 691516 w 710564"/>
                <a:gd name="connsiteY6" fmla="*/ 185736 h 881060"/>
                <a:gd name="connsiteX7" fmla="*/ 667704 w 710564"/>
                <a:gd name="connsiteY7" fmla="*/ 247648 h 881060"/>
                <a:gd name="connsiteX8" fmla="*/ 591504 w 710564"/>
                <a:gd name="connsiteY8" fmla="*/ 323848 h 881060"/>
                <a:gd name="connsiteX9" fmla="*/ 653416 w 710564"/>
                <a:gd name="connsiteY9" fmla="*/ 404812 h 881060"/>
                <a:gd name="connsiteX10" fmla="*/ 667704 w 710564"/>
                <a:gd name="connsiteY10" fmla="*/ 552448 h 881060"/>
                <a:gd name="connsiteX11" fmla="*/ 639128 w 710564"/>
                <a:gd name="connsiteY11" fmla="*/ 628648 h 881060"/>
                <a:gd name="connsiteX12" fmla="*/ 691516 w 710564"/>
                <a:gd name="connsiteY12" fmla="*/ 690560 h 881060"/>
                <a:gd name="connsiteX13" fmla="*/ 686752 w 710564"/>
                <a:gd name="connsiteY13" fmla="*/ 809624 h 881060"/>
                <a:gd name="connsiteX14" fmla="*/ 581976 w 710564"/>
                <a:gd name="connsiteY14" fmla="*/ 809624 h 881060"/>
                <a:gd name="connsiteX15" fmla="*/ 524828 w 710564"/>
                <a:gd name="connsiteY15" fmla="*/ 881060 h 881060"/>
                <a:gd name="connsiteX16" fmla="*/ 415288 w 710564"/>
                <a:gd name="connsiteY16" fmla="*/ 709612 h 881060"/>
                <a:gd name="connsiteX17" fmla="*/ 305752 w 710564"/>
                <a:gd name="connsiteY17" fmla="*/ 681036 h 881060"/>
                <a:gd name="connsiteX18" fmla="*/ 172404 w 710564"/>
                <a:gd name="connsiteY18" fmla="*/ 766760 h 881060"/>
                <a:gd name="connsiteX19" fmla="*/ 73320 w 710564"/>
                <a:gd name="connsiteY19" fmla="*/ 736604 h 881060"/>
                <a:gd name="connsiteX20" fmla="*/ 53340 w 710564"/>
                <a:gd name="connsiteY20" fmla="*/ 688656 h 881060"/>
                <a:gd name="connsiteX21" fmla="*/ 68580 w 710564"/>
                <a:gd name="connsiteY21" fmla="*/ 421956 h 881060"/>
                <a:gd name="connsiteX22" fmla="*/ 38100 w 710564"/>
                <a:gd name="connsiteY22" fmla="*/ 239076 h 881060"/>
                <a:gd name="connsiteX23" fmla="*/ 0 w 710564"/>
                <a:gd name="connsiteY23" fmla="*/ 132396 h 881060"/>
                <a:gd name="connsiteX24" fmla="*/ 38100 w 710564"/>
                <a:gd name="connsiteY24" fmla="*/ 71436 h 881060"/>
                <a:gd name="connsiteX25" fmla="*/ 206864 w 710564"/>
                <a:gd name="connsiteY25" fmla="*/ 51184 h 881060"/>
                <a:gd name="connsiteX26" fmla="*/ 243840 w 710564"/>
                <a:gd name="connsiteY26" fmla="*/ 57148 h 881060"/>
                <a:gd name="connsiteX27" fmla="*/ 296228 w 710564"/>
                <a:gd name="connsiteY27" fmla="*/ 0 h 881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10564" h="881060">
                  <a:moveTo>
                    <a:pt x="296228" y="0"/>
                  </a:moveTo>
                  <a:lnTo>
                    <a:pt x="486728" y="133348"/>
                  </a:lnTo>
                  <a:lnTo>
                    <a:pt x="634364" y="128586"/>
                  </a:lnTo>
                  <a:lnTo>
                    <a:pt x="656192" y="89296"/>
                  </a:lnTo>
                  <a:lnTo>
                    <a:pt x="658176" y="90486"/>
                  </a:lnTo>
                  <a:lnTo>
                    <a:pt x="710564" y="142874"/>
                  </a:lnTo>
                  <a:lnTo>
                    <a:pt x="691516" y="185736"/>
                  </a:lnTo>
                  <a:lnTo>
                    <a:pt x="667704" y="247648"/>
                  </a:lnTo>
                  <a:lnTo>
                    <a:pt x="591504" y="323848"/>
                  </a:lnTo>
                  <a:lnTo>
                    <a:pt x="653416" y="404812"/>
                  </a:lnTo>
                  <a:lnTo>
                    <a:pt x="667704" y="552448"/>
                  </a:lnTo>
                  <a:lnTo>
                    <a:pt x="639128" y="628648"/>
                  </a:lnTo>
                  <a:lnTo>
                    <a:pt x="691516" y="690560"/>
                  </a:lnTo>
                  <a:lnTo>
                    <a:pt x="686752" y="809624"/>
                  </a:lnTo>
                  <a:lnTo>
                    <a:pt x="581976" y="809624"/>
                  </a:lnTo>
                  <a:lnTo>
                    <a:pt x="524828" y="881060"/>
                  </a:lnTo>
                  <a:lnTo>
                    <a:pt x="415288" y="709612"/>
                  </a:lnTo>
                  <a:lnTo>
                    <a:pt x="305752" y="681036"/>
                  </a:lnTo>
                  <a:lnTo>
                    <a:pt x="172404" y="766760"/>
                  </a:lnTo>
                  <a:lnTo>
                    <a:pt x="73320" y="736604"/>
                  </a:lnTo>
                  <a:lnTo>
                    <a:pt x="53340" y="688656"/>
                  </a:lnTo>
                  <a:lnTo>
                    <a:pt x="68580" y="421956"/>
                  </a:lnTo>
                  <a:lnTo>
                    <a:pt x="38100" y="239076"/>
                  </a:lnTo>
                  <a:lnTo>
                    <a:pt x="0" y="132396"/>
                  </a:lnTo>
                  <a:lnTo>
                    <a:pt x="38100" y="71436"/>
                  </a:lnTo>
                  <a:lnTo>
                    <a:pt x="206864" y="51184"/>
                  </a:lnTo>
                  <a:lnTo>
                    <a:pt x="243840" y="57148"/>
                  </a:lnTo>
                  <a:lnTo>
                    <a:pt x="2962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フリーフォーム: 図形 1715">
              <a:extLst>
                <a:ext uri="{FF2B5EF4-FFF2-40B4-BE49-F238E27FC236}">
                  <a16:creationId xmlns:a16="http://schemas.microsoft.com/office/drawing/2014/main" id="{D81218C6-D0B9-4FBB-B901-D1F4A6F7C313}"/>
                </a:ext>
              </a:extLst>
            </p:cNvPr>
            <p:cNvSpPr/>
            <p:nvPr/>
          </p:nvSpPr>
          <p:spPr>
            <a:xfrm>
              <a:off x="42395776" y="25709880"/>
              <a:ext cx="442912" cy="736284"/>
            </a:xfrm>
            <a:custGeom>
              <a:avLst/>
              <a:gdLst>
                <a:gd name="connsiteX0" fmla="*/ 260984 w 442912"/>
                <a:gd name="connsiteY0" fmla="*/ 0 h 736284"/>
                <a:gd name="connsiteX1" fmla="*/ 306704 w 442912"/>
                <a:gd name="connsiteY1" fmla="*/ 0 h 736284"/>
                <a:gd name="connsiteX2" fmla="*/ 367664 w 442912"/>
                <a:gd name="connsiteY2" fmla="*/ 60960 h 736284"/>
                <a:gd name="connsiteX3" fmla="*/ 442912 w 442912"/>
                <a:gd name="connsiteY3" fmla="*/ 48418 h 736284"/>
                <a:gd name="connsiteX4" fmla="*/ 442912 w 442912"/>
                <a:gd name="connsiteY4" fmla="*/ 212408 h 736284"/>
                <a:gd name="connsiteX5" fmla="*/ 371472 w 442912"/>
                <a:gd name="connsiteY5" fmla="*/ 226696 h 736284"/>
                <a:gd name="connsiteX6" fmla="*/ 366712 w 442912"/>
                <a:gd name="connsiteY6" fmla="*/ 283844 h 736284"/>
                <a:gd name="connsiteX7" fmla="*/ 423864 w 442912"/>
                <a:gd name="connsiteY7" fmla="*/ 307658 h 736284"/>
                <a:gd name="connsiteX8" fmla="*/ 423864 w 442912"/>
                <a:gd name="connsiteY8" fmla="*/ 348594 h 736284"/>
                <a:gd name="connsiteX9" fmla="*/ 376236 w 442912"/>
                <a:gd name="connsiteY9" fmla="*/ 364808 h 736284"/>
                <a:gd name="connsiteX10" fmla="*/ 333376 w 442912"/>
                <a:gd name="connsiteY10" fmla="*/ 441008 h 736284"/>
                <a:gd name="connsiteX11" fmla="*/ 352424 w 442912"/>
                <a:gd name="connsiteY11" fmla="*/ 488632 h 736284"/>
                <a:gd name="connsiteX12" fmla="*/ 271464 w 442912"/>
                <a:gd name="connsiteY12" fmla="*/ 621984 h 736284"/>
                <a:gd name="connsiteX13" fmla="*/ 219072 w 442912"/>
                <a:gd name="connsiteY13" fmla="*/ 702944 h 736284"/>
                <a:gd name="connsiteX14" fmla="*/ 171448 w 442912"/>
                <a:gd name="connsiteY14" fmla="*/ 707708 h 736284"/>
                <a:gd name="connsiteX15" fmla="*/ 147636 w 442912"/>
                <a:gd name="connsiteY15" fmla="*/ 736284 h 736284"/>
                <a:gd name="connsiteX16" fmla="*/ 65772 w 442912"/>
                <a:gd name="connsiteY16" fmla="*/ 706722 h 736284"/>
                <a:gd name="connsiteX17" fmla="*/ 61912 w 442912"/>
                <a:gd name="connsiteY17" fmla="*/ 641032 h 736284"/>
                <a:gd name="connsiteX18" fmla="*/ 80960 w 442912"/>
                <a:gd name="connsiteY18" fmla="*/ 602932 h 736284"/>
                <a:gd name="connsiteX19" fmla="*/ 52388 w 442912"/>
                <a:gd name="connsiteY19" fmla="*/ 517208 h 736284"/>
                <a:gd name="connsiteX20" fmla="*/ 28576 w 442912"/>
                <a:gd name="connsiteY20" fmla="*/ 474344 h 736284"/>
                <a:gd name="connsiteX21" fmla="*/ 33336 w 442912"/>
                <a:gd name="connsiteY21" fmla="*/ 307658 h 736284"/>
                <a:gd name="connsiteX22" fmla="*/ 0 w 442912"/>
                <a:gd name="connsiteY22" fmla="*/ 236220 h 736284"/>
                <a:gd name="connsiteX23" fmla="*/ 46308 w 442912"/>
                <a:gd name="connsiteY23" fmla="*/ 134336 h 736284"/>
                <a:gd name="connsiteX24" fmla="*/ 93344 w 442912"/>
                <a:gd name="connsiteY24" fmla="*/ 99060 h 736284"/>
                <a:gd name="connsiteX25" fmla="*/ 93344 w 442912"/>
                <a:gd name="connsiteY25" fmla="*/ 38100 h 736284"/>
                <a:gd name="connsiteX26" fmla="*/ 238124 w 442912"/>
                <a:gd name="connsiteY26" fmla="*/ 53340 h 736284"/>
                <a:gd name="connsiteX27" fmla="*/ 260984 w 442912"/>
                <a:gd name="connsiteY27" fmla="*/ 0 h 73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2912" h="736284">
                  <a:moveTo>
                    <a:pt x="260984" y="0"/>
                  </a:moveTo>
                  <a:lnTo>
                    <a:pt x="306704" y="0"/>
                  </a:lnTo>
                  <a:lnTo>
                    <a:pt x="367664" y="60960"/>
                  </a:lnTo>
                  <a:lnTo>
                    <a:pt x="442912" y="48418"/>
                  </a:lnTo>
                  <a:lnTo>
                    <a:pt x="442912" y="212408"/>
                  </a:lnTo>
                  <a:lnTo>
                    <a:pt x="371472" y="226696"/>
                  </a:lnTo>
                  <a:lnTo>
                    <a:pt x="366712" y="283844"/>
                  </a:lnTo>
                  <a:lnTo>
                    <a:pt x="423864" y="307658"/>
                  </a:lnTo>
                  <a:lnTo>
                    <a:pt x="423864" y="348594"/>
                  </a:lnTo>
                  <a:lnTo>
                    <a:pt x="376236" y="364808"/>
                  </a:lnTo>
                  <a:lnTo>
                    <a:pt x="333376" y="441008"/>
                  </a:lnTo>
                  <a:lnTo>
                    <a:pt x="352424" y="488632"/>
                  </a:lnTo>
                  <a:lnTo>
                    <a:pt x="271464" y="621984"/>
                  </a:lnTo>
                  <a:lnTo>
                    <a:pt x="219072" y="702944"/>
                  </a:lnTo>
                  <a:lnTo>
                    <a:pt x="171448" y="707708"/>
                  </a:lnTo>
                  <a:lnTo>
                    <a:pt x="147636" y="736284"/>
                  </a:lnTo>
                  <a:lnTo>
                    <a:pt x="65772" y="706722"/>
                  </a:lnTo>
                  <a:lnTo>
                    <a:pt x="61912" y="641032"/>
                  </a:lnTo>
                  <a:lnTo>
                    <a:pt x="80960" y="602932"/>
                  </a:lnTo>
                  <a:lnTo>
                    <a:pt x="52388" y="517208"/>
                  </a:lnTo>
                  <a:lnTo>
                    <a:pt x="28576" y="474344"/>
                  </a:lnTo>
                  <a:lnTo>
                    <a:pt x="33336" y="307658"/>
                  </a:lnTo>
                  <a:lnTo>
                    <a:pt x="0" y="236220"/>
                  </a:lnTo>
                  <a:lnTo>
                    <a:pt x="46308" y="134336"/>
                  </a:lnTo>
                  <a:lnTo>
                    <a:pt x="93344" y="99060"/>
                  </a:lnTo>
                  <a:lnTo>
                    <a:pt x="93344" y="38100"/>
                  </a:lnTo>
                  <a:lnTo>
                    <a:pt x="238124" y="53340"/>
                  </a:lnTo>
                  <a:lnTo>
                    <a:pt x="26098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フリーフォーム: 図形 1716">
              <a:extLst>
                <a:ext uri="{FF2B5EF4-FFF2-40B4-BE49-F238E27FC236}">
                  <a16:creationId xmlns:a16="http://schemas.microsoft.com/office/drawing/2014/main" id="{8D5BCA31-E68E-4522-9D92-78A74B781009}"/>
                </a:ext>
              </a:extLst>
            </p:cNvPr>
            <p:cNvSpPr/>
            <p:nvPr/>
          </p:nvSpPr>
          <p:spPr>
            <a:xfrm>
              <a:off x="41706456" y="26075640"/>
              <a:ext cx="298792" cy="441960"/>
            </a:xfrm>
            <a:custGeom>
              <a:avLst/>
              <a:gdLst>
                <a:gd name="connsiteX0" fmla="*/ 188304 w 298792"/>
                <a:gd name="connsiteY0" fmla="*/ 0 h 441960"/>
                <a:gd name="connsiteX1" fmla="*/ 256884 w 298792"/>
                <a:gd name="connsiteY1" fmla="*/ 53340 h 441960"/>
                <a:gd name="connsiteX2" fmla="*/ 295512 w 298792"/>
                <a:gd name="connsiteY2" fmla="*/ 53340 h 441960"/>
                <a:gd name="connsiteX3" fmla="*/ 298792 w 298792"/>
                <a:gd name="connsiteY3" fmla="*/ 60960 h 441960"/>
                <a:gd name="connsiteX4" fmla="*/ 270220 w 298792"/>
                <a:gd name="connsiteY4" fmla="*/ 218124 h 441960"/>
                <a:gd name="connsiteX5" fmla="*/ 222592 w 298792"/>
                <a:gd name="connsiteY5" fmla="*/ 275272 h 441960"/>
                <a:gd name="connsiteX6" fmla="*/ 268652 w 298792"/>
                <a:gd name="connsiteY6" fmla="*/ 318772 h 441960"/>
                <a:gd name="connsiteX7" fmla="*/ 213068 w 298792"/>
                <a:gd name="connsiteY7" fmla="*/ 418148 h 441960"/>
                <a:gd name="connsiteX8" fmla="*/ 179732 w 298792"/>
                <a:gd name="connsiteY8" fmla="*/ 380048 h 441960"/>
                <a:gd name="connsiteX9" fmla="*/ 123404 w 298792"/>
                <a:gd name="connsiteY9" fmla="*/ 376526 h 441960"/>
                <a:gd name="connsiteX10" fmla="*/ 117820 w 298792"/>
                <a:gd name="connsiteY10" fmla="*/ 365760 h 441960"/>
                <a:gd name="connsiteX11" fmla="*/ 65432 w 298792"/>
                <a:gd name="connsiteY11" fmla="*/ 365760 h 441960"/>
                <a:gd name="connsiteX12" fmla="*/ 41620 w 298792"/>
                <a:gd name="connsiteY12" fmla="*/ 441960 h 441960"/>
                <a:gd name="connsiteX13" fmla="*/ 8280 w 298792"/>
                <a:gd name="connsiteY13" fmla="*/ 432436 h 441960"/>
                <a:gd name="connsiteX14" fmla="*/ 3520 w 298792"/>
                <a:gd name="connsiteY14" fmla="*/ 308610 h 441960"/>
                <a:gd name="connsiteX15" fmla="*/ 0 w 298792"/>
                <a:gd name="connsiteY15" fmla="*/ 304912 h 441960"/>
                <a:gd name="connsiteX16" fmla="*/ 43524 w 298792"/>
                <a:gd name="connsiteY16" fmla="*/ 281940 h 441960"/>
                <a:gd name="connsiteX17" fmla="*/ 89244 w 298792"/>
                <a:gd name="connsiteY17" fmla="*/ 53340 h 441960"/>
                <a:gd name="connsiteX18" fmla="*/ 188304 w 298792"/>
                <a:gd name="connsiteY18" fmla="*/ 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8792" h="441960">
                  <a:moveTo>
                    <a:pt x="188304" y="0"/>
                  </a:moveTo>
                  <a:lnTo>
                    <a:pt x="256884" y="53340"/>
                  </a:lnTo>
                  <a:lnTo>
                    <a:pt x="295512" y="53340"/>
                  </a:lnTo>
                  <a:lnTo>
                    <a:pt x="298792" y="60960"/>
                  </a:lnTo>
                  <a:lnTo>
                    <a:pt x="270220" y="218124"/>
                  </a:lnTo>
                  <a:lnTo>
                    <a:pt x="222592" y="275272"/>
                  </a:lnTo>
                  <a:lnTo>
                    <a:pt x="268652" y="318772"/>
                  </a:lnTo>
                  <a:lnTo>
                    <a:pt x="213068" y="418148"/>
                  </a:lnTo>
                  <a:lnTo>
                    <a:pt x="179732" y="380048"/>
                  </a:lnTo>
                  <a:lnTo>
                    <a:pt x="123404" y="376526"/>
                  </a:lnTo>
                  <a:lnTo>
                    <a:pt x="117820" y="365760"/>
                  </a:lnTo>
                  <a:lnTo>
                    <a:pt x="65432" y="365760"/>
                  </a:lnTo>
                  <a:lnTo>
                    <a:pt x="41620" y="441960"/>
                  </a:lnTo>
                  <a:lnTo>
                    <a:pt x="8280" y="432436"/>
                  </a:lnTo>
                  <a:lnTo>
                    <a:pt x="3520" y="308610"/>
                  </a:lnTo>
                  <a:lnTo>
                    <a:pt x="0" y="304912"/>
                  </a:lnTo>
                  <a:lnTo>
                    <a:pt x="43524" y="281940"/>
                  </a:lnTo>
                  <a:lnTo>
                    <a:pt x="89244" y="53340"/>
                  </a:lnTo>
                  <a:lnTo>
                    <a:pt x="18830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フリーフォーム: 図形 1717">
              <a:extLst>
                <a:ext uri="{FF2B5EF4-FFF2-40B4-BE49-F238E27FC236}">
                  <a16:creationId xmlns:a16="http://schemas.microsoft.com/office/drawing/2014/main" id="{A82FD63A-5CD5-4DA6-AADD-4B42784C8A1E}"/>
                </a:ext>
              </a:extLst>
            </p:cNvPr>
            <p:cNvSpPr/>
            <p:nvPr/>
          </p:nvSpPr>
          <p:spPr>
            <a:xfrm>
              <a:off x="43962640" y="26950010"/>
              <a:ext cx="500028" cy="592132"/>
            </a:xfrm>
            <a:custGeom>
              <a:avLst/>
              <a:gdLst>
                <a:gd name="connsiteX0" fmla="*/ 190092 w 500028"/>
                <a:gd name="connsiteY0" fmla="*/ 0 h 592132"/>
                <a:gd name="connsiteX1" fmla="*/ 378140 w 500028"/>
                <a:gd name="connsiteY1" fmla="*/ 436270 h 592132"/>
                <a:gd name="connsiteX2" fmla="*/ 492440 w 500028"/>
                <a:gd name="connsiteY2" fmla="*/ 512470 h 592132"/>
                <a:gd name="connsiteX3" fmla="*/ 500028 w 500028"/>
                <a:gd name="connsiteY3" fmla="*/ 592132 h 592132"/>
                <a:gd name="connsiteX4" fmla="*/ 209336 w 500028"/>
                <a:gd name="connsiteY4" fmla="*/ 570990 h 592132"/>
                <a:gd name="connsiteX5" fmla="*/ 109536 w 500028"/>
                <a:gd name="connsiteY5" fmla="*/ 448654 h 592132"/>
                <a:gd name="connsiteX6" fmla="*/ 114296 w 500028"/>
                <a:gd name="connsiteY6" fmla="*/ 381978 h 592132"/>
                <a:gd name="connsiteX7" fmla="*/ 19048 w 500028"/>
                <a:gd name="connsiteY7" fmla="*/ 320066 h 592132"/>
                <a:gd name="connsiteX8" fmla="*/ 33336 w 500028"/>
                <a:gd name="connsiteY8" fmla="*/ 162902 h 592132"/>
                <a:gd name="connsiteX9" fmla="*/ 0 w 500028"/>
                <a:gd name="connsiteY9" fmla="*/ 110514 h 592132"/>
                <a:gd name="connsiteX10" fmla="*/ 660 w 500028"/>
                <a:gd name="connsiteY10" fmla="*/ 107438 h 592132"/>
                <a:gd name="connsiteX11" fmla="*/ 190092 w 500028"/>
                <a:gd name="connsiteY11" fmla="*/ 0 h 59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0028" h="592132">
                  <a:moveTo>
                    <a:pt x="190092" y="0"/>
                  </a:moveTo>
                  <a:lnTo>
                    <a:pt x="378140" y="436270"/>
                  </a:lnTo>
                  <a:lnTo>
                    <a:pt x="492440" y="512470"/>
                  </a:lnTo>
                  <a:lnTo>
                    <a:pt x="500028" y="592132"/>
                  </a:lnTo>
                  <a:lnTo>
                    <a:pt x="209336" y="570990"/>
                  </a:lnTo>
                  <a:lnTo>
                    <a:pt x="109536" y="448654"/>
                  </a:lnTo>
                  <a:lnTo>
                    <a:pt x="114296" y="381978"/>
                  </a:lnTo>
                  <a:lnTo>
                    <a:pt x="19048" y="320066"/>
                  </a:lnTo>
                  <a:lnTo>
                    <a:pt x="33336" y="162902"/>
                  </a:lnTo>
                  <a:lnTo>
                    <a:pt x="0" y="110514"/>
                  </a:lnTo>
                  <a:lnTo>
                    <a:pt x="660" y="107438"/>
                  </a:lnTo>
                  <a:lnTo>
                    <a:pt x="1900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フリーフォーム: 図形 1718">
              <a:extLst>
                <a:ext uri="{FF2B5EF4-FFF2-40B4-BE49-F238E27FC236}">
                  <a16:creationId xmlns:a16="http://schemas.microsoft.com/office/drawing/2014/main" id="{6FA75949-C1E4-43A0-A66D-D2A961B498E3}"/>
                </a:ext>
              </a:extLst>
            </p:cNvPr>
            <p:cNvSpPr/>
            <p:nvPr/>
          </p:nvSpPr>
          <p:spPr>
            <a:xfrm>
              <a:off x="42070676" y="27365324"/>
              <a:ext cx="277476" cy="287656"/>
            </a:xfrm>
            <a:custGeom>
              <a:avLst/>
              <a:gdLst>
                <a:gd name="connsiteX0" fmla="*/ 10772 w 277476"/>
                <a:gd name="connsiteY0" fmla="*/ 0 h 287656"/>
                <a:gd name="connsiteX1" fmla="*/ 277476 w 277476"/>
                <a:gd name="connsiteY1" fmla="*/ 85726 h 287656"/>
                <a:gd name="connsiteX2" fmla="*/ 210800 w 277476"/>
                <a:gd name="connsiteY2" fmla="*/ 214314 h 287656"/>
                <a:gd name="connsiteX3" fmla="*/ 254328 w 277476"/>
                <a:gd name="connsiteY3" fmla="*/ 266550 h 287656"/>
                <a:gd name="connsiteX4" fmla="*/ 205084 w 277476"/>
                <a:gd name="connsiteY4" fmla="*/ 287656 h 287656"/>
                <a:gd name="connsiteX5" fmla="*/ 6964 w 277476"/>
                <a:gd name="connsiteY5" fmla="*/ 150496 h 287656"/>
                <a:gd name="connsiteX6" fmla="*/ 0 w 277476"/>
                <a:gd name="connsiteY6" fmla="*/ 53012 h 287656"/>
                <a:gd name="connsiteX7" fmla="*/ 1248 w 277476"/>
                <a:gd name="connsiteY7" fmla="*/ 52388 h 287656"/>
                <a:gd name="connsiteX8" fmla="*/ 10772 w 277476"/>
                <a:gd name="connsiteY8" fmla="*/ 0 h 28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476" h="287656">
                  <a:moveTo>
                    <a:pt x="10772" y="0"/>
                  </a:moveTo>
                  <a:lnTo>
                    <a:pt x="277476" y="85726"/>
                  </a:lnTo>
                  <a:lnTo>
                    <a:pt x="210800" y="214314"/>
                  </a:lnTo>
                  <a:lnTo>
                    <a:pt x="254328" y="266550"/>
                  </a:lnTo>
                  <a:lnTo>
                    <a:pt x="205084" y="287656"/>
                  </a:lnTo>
                  <a:lnTo>
                    <a:pt x="6964" y="150496"/>
                  </a:lnTo>
                  <a:lnTo>
                    <a:pt x="0" y="53012"/>
                  </a:lnTo>
                  <a:lnTo>
                    <a:pt x="1248" y="52388"/>
                  </a:lnTo>
                  <a:lnTo>
                    <a:pt x="107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フリーフォーム: 図形 1719">
              <a:extLst>
                <a:ext uri="{FF2B5EF4-FFF2-40B4-BE49-F238E27FC236}">
                  <a16:creationId xmlns:a16="http://schemas.microsoft.com/office/drawing/2014/main" id="{F9AB9098-E3D5-4165-A4E7-C1C9310D7678}"/>
                </a:ext>
              </a:extLst>
            </p:cNvPr>
            <p:cNvSpPr/>
            <p:nvPr/>
          </p:nvSpPr>
          <p:spPr>
            <a:xfrm>
              <a:off x="41514712" y="26708100"/>
              <a:ext cx="312736" cy="355884"/>
            </a:xfrm>
            <a:custGeom>
              <a:avLst/>
              <a:gdLst>
                <a:gd name="connsiteX0" fmla="*/ 85728 w 312736"/>
                <a:gd name="connsiteY0" fmla="*/ 0 h 355884"/>
                <a:gd name="connsiteX1" fmla="*/ 171452 w 312736"/>
                <a:gd name="connsiteY1" fmla="*/ 14288 h 355884"/>
                <a:gd name="connsiteX2" fmla="*/ 200024 w 312736"/>
                <a:gd name="connsiteY2" fmla="*/ 66676 h 355884"/>
                <a:gd name="connsiteX3" fmla="*/ 219076 w 312736"/>
                <a:gd name="connsiteY3" fmla="*/ 0 h 355884"/>
                <a:gd name="connsiteX4" fmla="*/ 260456 w 312736"/>
                <a:gd name="connsiteY4" fmla="*/ 19602 h 355884"/>
                <a:gd name="connsiteX5" fmla="*/ 255588 w 312736"/>
                <a:gd name="connsiteY5" fmla="*/ 66676 h 355884"/>
                <a:gd name="connsiteX6" fmla="*/ 277812 w 312736"/>
                <a:gd name="connsiteY6" fmla="*/ 79376 h 355884"/>
                <a:gd name="connsiteX7" fmla="*/ 271464 w 312736"/>
                <a:gd name="connsiteY7" fmla="*/ 254000 h 355884"/>
                <a:gd name="connsiteX8" fmla="*/ 312736 w 312736"/>
                <a:gd name="connsiteY8" fmla="*/ 311150 h 355884"/>
                <a:gd name="connsiteX9" fmla="*/ 216880 w 312736"/>
                <a:gd name="connsiteY9" fmla="*/ 355884 h 355884"/>
                <a:gd name="connsiteX10" fmla="*/ 212408 w 312736"/>
                <a:gd name="connsiteY10" fmla="*/ 350520 h 355884"/>
                <a:gd name="connsiteX11" fmla="*/ 143828 w 312736"/>
                <a:gd name="connsiteY11" fmla="*/ 198120 h 355884"/>
                <a:gd name="connsiteX12" fmla="*/ 93428 w 312736"/>
                <a:gd name="connsiteY12" fmla="*/ 210720 h 355884"/>
                <a:gd name="connsiteX13" fmla="*/ 66676 w 312736"/>
                <a:gd name="connsiteY13" fmla="*/ 138112 h 355884"/>
                <a:gd name="connsiteX14" fmla="*/ 0 w 312736"/>
                <a:gd name="connsiteY14" fmla="*/ 85724 h 355884"/>
                <a:gd name="connsiteX15" fmla="*/ 95252 w 312736"/>
                <a:gd name="connsiteY15" fmla="*/ 52388 h 355884"/>
                <a:gd name="connsiteX16" fmla="*/ 85728 w 312736"/>
                <a:gd name="connsiteY16" fmla="*/ 0 h 355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2736" h="355884">
                  <a:moveTo>
                    <a:pt x="85728" y="0"/>
                  </a:moveTo>
                  <a:lnTo>
                    <a:pt x="171452" y="14288"/>
                  </a:lnTo>
                  <a:lnTo>
                    <a:pt x="200024" y="66676"/>
                  </a:lnTo>
                  <a:lnTo>
                    <a:pt x="219076" y="0"/>
                  </a:lnTo>
                  <a:lnTo>
                    <a:pt x="260456" y="19602"/>
                  </a:lnTo>
                  <a:lnTo>
                    <a:pt x="255588" y="66676"/>
                  </a:lnTo>
                  <a:lnTo>
                    <a:pt x="277812" y="79376"/>
                  </a:lnTo>
                  <a:lnTo>
                    <a:pt x="271464" y="254000"/>
                  </a:lnTo>
                  <a:lnTo>
                    <a:pt x="312736" y="311150"/>
                  </a:lnTo>
                  <a:lnTo>
                    <a:pt x="216880" y="355884"/>
                  </a:lnTo>
                  <a:lnTo>
                    <a:pt x="212408" y="350520"/>
                  </a:lnTo>
                  <a:lnTo>
                    <a:pt x="143828" y="198120"/>
                  </a:lnTo>
                  <a:lnTo>
                    <a:pt x="93428" y="210720"/>
                  </a:lnTo>
                  <a:lnTo>
                    <a:pt x="66676" y="138112"/>
                  </a:lnTo>
                  <a:lnTo>
                    <a:pt x="0" y="85724"/>
                  </a:lnTo>
                  <a:lnTo>
                    <a:pt x="95252" y="52388"/>
                  </a:lnTo>
                  <a:lnTo>
                    <a:pt x="857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フリーフォーム: 図形 1720">
              <a:extLst>
                <a:ext uri="{FF2B5EF4-FFF2-40B4-BE49-F238E27FC236}">
                  <a16:creationId xmlns:a16="http://schemas.microsoft.com/office/drawing/2014/main" id="{EAC531AD-8C92-4659-B8B0-9B43B13A528A}"/>
                </a:ext>
              </a:extLst>
            </p:cNvPr>
            <p:cNvSpPr/>
            <p:nvPr/>
          </p:nvSpPr>
          <p:spPr>
            <a:xfrm>
              <a:off x="42281476" y="27479624"/>
              <a:ext cx="463548" cy="272590"/>
            </a:xfrm>
            <a:custGeom>
              <a:avLst/>
              <a:gdLst>
                <a:gd name="connsiteX0" fmla="*/ 358772 w 463548"/>
                <a:gd name="connsiteY0" fmla="*/ 0 h 272590"/>
                <a:gd name="connsiteX1" fmla="*/ 409572 w 463548"/>
                <a:gd name="connsiteY1" fmla="*/ 57152 h 272590"/>
                <a:gd name="connsiteX2" fmla="*/ 390524 w 463548"/>
                <a:gd name="connsiteY2" fmla="*/ 111126 h 272590"/>
                <a:gd name="connsiteX3" fmla="*/ 463548 w 463548"/>
                <a:gd name="connsiteY3" fmla="*/ 165100 h 272590"/>
                <a:gd name="connsiteX4" fmla="*/ 463548 w 463548"/>
                <a:gd name="connsiteY4" fmla="*/ 222252 h 272590"/>
                <a:gd name="connsiteX5" fmla="*/ 383008 w 463548"/>
                <a:gd name="connsiteY5" fmla="*/ 272590 h 272590"/>
                <a:gd name="connsiteX6" fmla="*/ 382904 w 463548"/>
                <a:gd name="connsiteY6" fmla="*/ 272416 h 272590"/>
                <a:gd name="connsiteX7" fmla="*/ 299084 w 463548"/>
                <a:gd name="connsiteY7" fmla="*/ 249556 h 272590"/>
                <a:gd name="connsiteX8" fmla="*/ 222884 w 463548"/>
                <a:gd name="connsiteY8" fmla="*/ 249556 h 272590"/>
                <a:gd name="connsiteX9" fmla="*/ 47624 w 463548"/>
                <a:gd name="connsiteY9" fmla="*/ 150496 h 272590"/>
                <a:gd name="connsiteX10" fmla="*/ 43528 w 463548"/>
                <a:gd name="connsiteY10" fmla="*/ 152250 h 272590"/>
                <a:gd name="connsiteX11" fmla="*/ 0 w 463548"/>
                <a:gd name="connsiteY11" fmla="*/ 100014 h 272590"/>
                <a:gd name="connsiteX12" fmla="*/ 48064 w 463548"/>
                <a:gd name="connsiteY12" fmla="*/ 7320 h 272590"/>
                <a:gd name="connsiteX13" fmla="*/ 130172 w 463548"/>
                <a:gd name="connsiteY13" fmla="*/ 63500 h 272590"/>
                <a:gd name="connsiteX14" fmla="*/ 288924 w 463548"/>
                <a:gd name="connsiteY14" fmla="*/ 15876 h 272590"/>
                <a:gd name="connsiteX15" fmla="*/ 358772 w 463548"/>
                <a:gd name="connsiteY15" fmla="*/ 0 h 272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272590">
                  <a:moveTo>
                    <a:pt x="358772" y="0"/>
                  </a:moveTo>
                  <a:lnTo>
                    <a:pt x="409572" y="57152"/>
                  </a:lnTo>
                  <a:lnTo>
                    <a:pt x="390524" y="111126"/>
                  </a:lnTo>
                  <a:lnTo>
                    <a:pt x="463548" y="165100"/>
                  </a:lnTo>
                  <a:lnTo>
                    <a:pt x="463548" y="222252"/>
                  </a:lnTo>
                  <a:lnTo>
                    <a:pt x="383008" y="272590"/>
                  </a:lnTo>
                  <a:lnTo>
                    <a:pt x="382904" y="272416"/>
                  </a:lnTo>
                  <a:lnTo>
                    <a:pt x="299084" y="249556"/>
                  </a:lnTo>
                  <a:lnTo>
                    <a:pt x="222884" y="249556"/>
                  </a:lnTo>
                  <a:lnTo>
                    <a:pt x="47624" y="150496"/>
                  </a:lnTo>
                  <a:lnTo>
                    <a:pt x="43528" y="152250"/>
                  </a:lnTo>
                  <a:lnTo>
                    <a:pt x="0" y="100014"/>
                  </a:lnTo>
                  <a:lnTo>
                    <a:pt x="48064" y="7320"/>
                  </a:lnTo>
                  <a:lnTo>
                    <a:pt x="130172" y="63500"/>
                  </a:lnTo>
                  <a:lnTo>
                    <a:pt x="288924" y="15876"/>
                  </a:lnTo>
                  <a:lnTo>
                    <a:pt x="35877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フリーフォーム: 図形 1721">
              <a:extLst>
                <a:ext uri="{FF2B5EF4-FFF2-40B4-BE49-F238E27FC236}">
                  <a16:creationId xmlns:a16="http://schemas.microsoft.com/office/drawing/2014/main" id="{81C60535-BF92-4AC4-B764-8611CE7B98AD}"/>
                </a:ext>
              </a:extLst>
            </p:cNvPr>
            <p:cNvSpPr/>
            <p:nvPr/>
          </p:nvSpPr>
          <p:spPr>
            <a:xfrm>
              <a:off x="41731592" y="26717470"/>
              <a:ext cx="410184" cy="683574"/>
            </a:xfrm>
            <a:custGeom>
              <a:avLst/>
              <a:gdLst>
                <a:gd name="connsiteX0" fmla="*/ 94448 w 410184"/>
                <a:gd name="connsiteY0" fmla="*/ 0 h 683574"/>
                <a:gd name="connsiteX1" fmla="*/ 178408 w 410184"/>
                <a:gd name="connsiteY1" fmla="*/ 44606 h 683574"/>
                <a:gd name="connsiteX2" fmla="*/ 222856 w 410184"/>
                <a:gd name="connsiteY2" fmla="*/ 120806 h 683574"/>
                <a:gd name="connsiteX3" fmla="*/ 333984 w 410184"/>
                <a:gd name="connsiteY3" fmla="*/ 212880 h 683574"/>
                <a:gd name="connsiteX4" fmla="*/ 343508 w 410184"/>
                <a:gd name="connsiteY4" fmla="*/ 295430 h 683574"/>
                <a:gd name="connsiteX5" fmla="*/ 397484 w 410184"/>
                <a:gd name="connsiteY5" fmla="*/ 358930 h 683574"/>
                <a:gd name="connsiteX6" fmla="*/ 410184 w 410184"/>
                <a:gd name="connsiteY6" fmla="*/ 454180 h 683574"/>
                <a:gd name="connsiteX7" fmla="*/ 311760 w 410184"/>
                <a:gd name="connsiteY7" fmla="*/ 485930 h 683574"/>
                <a:gd name="connsiteX8" fmla="*/ 308064 w 410184"/>
                <a:gd name="connsiteY8" fmla="*/ 683574 h 683574"/>
                <a:gd name="connsiteX9" fmla="*/ 224128 w 410184"/>
                <a:gd name="connsiteY9" fmla="*/ 661190 h 683574"/>
                <a:gd name="connsiteX10" fmla="*/ 163168 w 410184"/>
                <a:gd name="connsiteY10" fmla="*/ 493550 h 683574"/>
                <a:gd name="connsiteX11" fmla="*/ 71728 w 410184"/>
                <a:gd name="connsiteY11" fmla="*/ 432590 h 683574"/>
                <a:gd name="connsiteX12" fmla="*/ 0 w 410184"/>
                <a:gd name="connsiteY12" fmla="*/ 346514 h 683574"/>
                <a:gd name="connsiteX13" fmla="*/ 95856 w 410184"/>
                <a:gd name="connsiteY13" fmla="*/ 301780 h 683574"/>
                <a:gd name="connsiteX14" fmla="*/ 54584 w 410184"/>
                <a:gd name="connsiteY14" fmla="*/ 244630 h 683574"/>
                <a:gd name="connsiteX15" fmla="*/ 60932 w 410184"/>
                <a:gd name="connsiteY15" fmla="*/ 70006 h 683574"/>
                <a:gd name="connsiteX16" fmla="*/ 38708 w 410184"/>
                <a:gd name="connsiteY16" fmla="*/ 57306 h 683574"/>
                <a:gd name="connsiteX17" fmla="*/ 43576 w 410184"/>
                <a:gd name="connsiteY17" fmla="*/ 10232 h 683574"/>
                <a:gd name="connsiteX18" fmla="*/ 92684 w 410184"/>
                <a:gd name="connsiteY18" fmla="*/ 33494 h 683574"/>
                <a:gd name="connsiteX19" fmla="*/ 94448 w 410184"/>
                <a:gd name="connsiteY19" fmla="*/ 0 h 68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0184" h="683574">
                  <a:moveTo>
                    <a:pt x="94448" y="0"/>
                  </a:moveTo>
                  <a:lnTo>
                    <a:pt x="178408" y="44606"/>
                  </a:lnTo>
                  <a:lnTo>
                    <a:pt x="222856" y="120806"/>
                  </a:lnTo>
                  <a:lnTo>
                    <a:pt x="333984" y="212880"/>
                  </a:lnTo>
                  <a:lnTo>
                    <a:pt x="343508" y="295430"/>
                  </a:lnTo>
                  <a:lnTo>
                    <a:pt x="397484" y="358930"/>
                  </a:lnTo>
                  <a:lnTo>
                    <a:pt x="410184" y="454180"/>
                  </a:lnTo>
                  <a:lnTo>
                    <a:pt x="311760" y="485930"/>
                  </a:lnTo>
                  <a:lnTo>
                    <a:pt x="308064" y="683574"/>
                  </a:lnTo>
                  <a:lnTo>
                    <a:pt x="224128" y="661190"/>
                  </a:lnTo>
                  <a:lnTo>
                    <a:pt x="163168" y="493550"/>
                  </a:lnTo>
                  <a:lnTo>
                    <a:pt x="71728" y="432590"/>
                  </a:lnTo>
                  <a:lnTo>
                    <a:pt x="0" y="346514"/>
                  </a:lnTo>
                  <a:lnTo>
                    <a:pt x="95856" y="301780"/>
                  </a:lnTo>
                  <a:lnTo>
                    <a:pt x="54584" y="244630"/>
                  </a:lnTo>
                  <a:lnTo>
                    <a:pt x="60932" y="70006"/>
                  </a:lnTo>
                  <a:lnTo>
                    <a:pt x="38708" y="57306"/>
                  </a:lnTo>
                  <a:lnTo>
                    <a:pt x="43576" y="10232"/>
                  </a:lnTo>
                  <a:lnTo>
                    <a:pt x="92684" y="33494"/>
                  </a:lnTo>
                  <a:lnTo>
                    <a:pt x="9444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フリーフォーム: 図形 1722">
              <a:extLst>
                <a:ext uri="{FF2B5EF4-FFF2-40B4-BE49-F238E27FC236}">
                  <a16:creationId xmlns:a16="http://schemas.microsoft.com/office/drawing/2014/main" id="{7694A4D0-D22D-48D2-B5C0-4DCD9B08BF81}"/>
                </a:ext>
              </a:extLst>
            </p:cNvPr>
            <p:cNvSpPr/>
            <p:nvPr/>
          </p:nvSpPr>
          <p:spPr>
            <a:xfrm>
              <a:off x="43761024" y="27245332"/>
              <a:ext cx="410952" cy="404736"/>
            </a:xfrm>
            <a:custGeom>
              <a:avLst/>
              <a:gdLst>
                <a:gd name="connsiteX0" fmla="*/ 222912 w 410952"/>
                <a:gd name="connsiteY0" fmla="*/ 0 h 404736"/>
                <a:gd name="connsiteX1" fmla="*/ 220664 w 410952"/>
                <a:gd name="connsiteY1" fmla="*/ 24744 h 404736"/>
                <a:gd name="connsiteX2" fmla="*/ 315912 w 410952"/>
                <a:gd name="connsiteY2" fmla="*/ 86656 h 404736"/>
                <a:gd name="connsiteX3" fmla="*/ 311152 w 410952"/>
                <a:gd name="connsiteY3" fmla="*/ 153332 h 404736"/>
                <a:gd name="connsiteX4" fmla="*/ 410952 w 410952"/>
                <a:gd name="connsiteY4" fmla="*/ 275668 h 404736"/>
                <a:gd name="connsiteX5" fmla="*/ 409576 w 410952"/>
                <a:gd name="connsiteY5" fmla="*/ 275568 h 404736"/>
                <a:gd name="connsiteX6" fmla="*/ 355504 w 410952"/>
                <a:gd name="connsiteY6" fmla="*/ 404736 h 404736"/>
                <a:gd name="connsiteX7" fmla="*/ 343536 w 410952"/>
                <a:gd name="connsiteY7" fmla="*/ 384788 h 404736"/>
                <a:gd name="connsiteX8" fmla="*/ 69216 w 410952"/>
                <a:gd name="connsiteY8" fmla="*/ 209528 h 404736"/>
                <a:gd name="connsiteX9" fmla="*/ 67680 w 410952"/>
                <a:gd name="connsiteY9" fmla="*/ 212382 h 404736"/>
                <a:gd name="connsiteX10" fmla="*/ 0 w 410952"/>
                <a:gd name="connsiteY10" fmla="*/ 164444 h 404736"/>
                <a:gd name="connsiteX11" fmla="*/ 85728 w 410952"/>
                <a:gd name="connsiteY11" fmla="*/ 139044 h 404736"/>
                <a:gd name="connsiteX12" fmla="*/ 82552 w 410952"/>
                <a:gd name="connsiteY12" fmla="*/ 8868 h 404736"/>
                <a:gd name="connsiteX13" fmla="*/ 114300 w 410952"/>
                <a:gd name="connsiteY13" fmla="*/ 8868 h 404736"/>
                <a:gd name="connsiteX14" fmla="*/ 165100 w 410952"/>
                <a:gd name="connsiteY14" fmla="*/ 75544 h 404736"/>
                <a:gd name="connsiteX15" fmla="*/ 180976 w 410952"/>
                <a:gd name="connsiteY15" fmla="*/ 21568 h 404736"/>
                <a:gd name="connsiteX16" fmla="*/ 222912 w 410952"/>
                <a:gd name="connsiteY16" fmla="*/ 0 h 404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0952" h="404736">
                  <a:moveTo>
                    <a:pt x="222912" y="0"/>
                  </a:moveTo>
                  <a:lnTo>
                    <a:pt x="220664" y="24744"/>
                  </a:lnTo>
                  <a:lnTo>
                    <a:pt x="315912" y="86656"/>
                  </a:lnTo>
                  <a:lnTo>
                    <a:pt x="311152" y="153332"/>
                  </a:lnTo>
                  <a:lnTo>
                    <a:pt x="410952" y="275668"/>
                  </a:lnTo>
                  <a:lnTo>
                    <a:pt x="409576" y="275568"/>
                  </a:lnTo>
                  <a:lnTo>
                    <a:pt x="355504" y="404736"/>
                  </a:lnTo>
                  <a:lnTo>
                    <a:pt x="343536" y="384788"/>
                  </a:lnTo>
                  <a:lnTo>
                    <a:pt x="69216" y="209528"/>
                  </a:lnTo>
                  <a:lnTo>
                    <a:pt x="67680" y="212382"/>
                  </a:lnTo>
                  <a:lnTo>
                    <a:pt x="0" y="164444"/>
                  </a:lnTo>
                  <a:lnTo>
                    <a:pt x="85728" y="139044"/>
                  </a:lnTo>
                  <a:cubicBezTo>
                    <a:pt x="84668" y="95652"/>
                    <a:pt x="83608" y="52260"/>
                    <a:pt x="82552" y="8868"/>
                  </a:cubicBezTo>
                  <a:lnTo>
                    <a:pt x="114300" y="8868"/>
                  </a:lnTo>
                  <a:lnTo>
                    <a:pt x="165100" y="75544"/>
                  </a:lnTo>
                  <a:lnTo>
                    <a:pt x="180976" y="21568"/>
                  </a:lnTo>
                  <a:lnTo>
                    <a:pt x="22291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フリーフォーム: 図形 1723">
              <a:extLst>
                <a:ext uri="{FF2B5EF4-FFF2-40B4-BE49-F238E27FC236}">
                  <a16:creationId xmlns:a16="http://schemas.microsoft.com/office/drawing/2014/main" id="{7CC3D5B3-6F53-4621-8742-FD9356245E87}"/>
                </a:ext>
              </a:extLst>
            </p:cNvPr>
            <p:cNvSpPr/>
            <p:nvPr/>
          </p:nvSpPr>
          <p:spPr>
            <a:xfrm>
              <a:off x="42664484" y="27720924"/>
              <a:ext cx="291056" cy="160656"/>
            </a:xfrm>
            <a:custGeom>
              <a:avLst/>
              <a:gdLst>
                <a:gd name="connsiteX0" fmla="*/ 188492 w 291056"/>
                <a:gd name="connsiteY0" fmla="*/ 0 h 160656"/>
                <a:gd name="connsiteX1" fmla="*/ 264692 w 291056"/>
                <a:gd name="connsiteY1" fmla="*/ 25400 h 160656"/>
                <a:gd name="connsiteX2" fmla="*/ 291056 w 291056"/>
                <a:gd name="connsiteY2" fmla="*/ 99696 h 160656"/>
                <a:gd name="connsiteX3" fmla="*/ 281836 w 291056"/>
                <a:gd name="connsiteY3" fmla="*/ 99696 h 160656"/>
                <a:gd name="connsiteX4" fmla="*/ 220876 w 291056"/>
                <a:gd name="connsiteY4" fmla="*/ 92076 h 160656"/>
                <a:gd name="connsiteX5" fmla="*/ 76096 w 291056"/>
                <a:gd name="connsiteY5" fmla="*/ 160656 h 160656"/>
                <a:gd name="connsiteX6" fmla="*/ 0 w 291056"/>
                <a:gd name="connsiteY6" fmla="*/ 31290 h 160656"/>
                <a:gd name="connsiteX7" fmla="*/ 32536 w 291056"/>
                <a:gd name="connsiteY7" fmla="*/ 10956 h 160656"/>
                <a:gd name="connsiteX8" fmla="*/ 55140 w 291056"/>
                <a:gd name="connsiteY8" fmla="*/ 31752 h 160656"/>
                <a:gd name="connsiteX9" fmla="*/ 188492 w 291056"/>
                <a:gd name="connsiteY9" fmla="*/ 0 h 16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1056" h="160656">
                  <a:moveTo>
                    <a:pt x="188492" y="0"/>
                  </a:moveTo>
                  <a:lnTo>
                    <a:pt x="264692" y="25400"/>
                  </a:lnTo>
                  <a:lnTo>
                    <a:pt x="291056" y="99696"/>
                  </a:lnTo>
                  <a:lnTo>
                    <a:pt x="281836" y="99696"/>
                  </a:lnTo>
                  <a:lnTo>
                    <a:pt x="220876" y="92076"/>
                  </a:lnTo>
                  <a:lnTo>
                    <a:pt x="76096" y="160656"/>
                  </a:lnTo>
                  <a:lnTo>
                    <a:pt x="0" y="31290"/>
                  </a:lnTo>
                  <a:lnTo>
                    <a:pt x="32536" y="10956"/>
                  </a:lnTo>
                  <a:lnTo>
                    <a:pt x="55140" y="31752"/>
                  </a:lnTo>
                  <a:lnTo>
                    <a:pt x="1884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フリーフォーム: 図形 1724">
              <a:extLst>
                <a:ext uri="{FF2B5EF4-FFF2-40B4-BE49-F238E27FC236}">
                  <a16:creationId xmlns:a16="http://schemas.microsoft.com/office/drawing/2014/main" id="{623688E8-40E4-4A90-9880-822A2BED4CCD}"/>
                </a:ext>
              </a:extLst>
            </p:cNvPr>
            <p:cNvSpPr/>
            <p:nvPr/>
          </p:nvSpPr>
          <p:spPr>
            <a:xfrm>
              <a:off x="43395900" y="26672232"/>
              <a:ext cx="600076" cy="735386"/>
            </a:xfrm>
            <a:custGeom>
              <a:avLst/>
              <a:gdLst>
                <a:gd name="connsiteX0" fmla="*/ 244820 w 600076"/>
                <a:gd name="connsiteY0" fmla="*/ 0 h 735386"/>
                <a:gd name="connsiteX1" fmla="*/ 266700 w 600076"/>
                <a:gd name="connsiteY1" fmla="*/ 7292 h 735386"/>
                <a:gd name="connsiteX2" fmla="*/ 266700 w 600076"/>
                <a:gd name="connsiteY2" fmla="*/ 45392 h 735386"/>
                <a:gd name="connsiteX3" fmla="*/ 238124 w 600076"/>
                <a:gd name="connsiteY3" fmla="*/ 88256 h 735386"/>
                <a:gd name="connsiteX4" fmla="*/ 304800 w 600076"/>
                <a:gd name="connsiteY4" fmla="*/ 140644 h 735386"/>
                <a:gd name="connsiteX5" fmla="*/ 371476 w 600076"/>
                <a:gd name="connsiteY5" fmla="*/ 140644 h 735386"/>
                <a:gd name="connsiteX6" fmla="*/ 504824 w 600076"/>
                <a:gd name="connsiteY6" fmla="*/ 173980 h 735386"/>
                <a:gd name="connsiteX7" fmla="*/ 561976 w 600076"/>
                <a:gd name="connsiteY7" fmla="*/ 388292 h 735386"/>
                <a:gd name="connsiteX8" fmla="*/ 567400 w 600076"/>
                <a:gd name="connsiteY8" fmla="*/ 385216 h 735386"/>
                <a:gd name="connsiteX9" fmla="*/ 566740 w 600076"/>
                <a:gd name="connsiteY9" fmla="*/ 388292 h 735386"/>
                <a:gd name="connsiteX10" fmla="*/ 600076 w 600076"/>
                <a:gd name="connsiteY10" fmla="*/ 440680 h 735386"/>
                <a:gd name="connsiteX11" fmla="*/ 588036 w 600076"/>
                <a:gd name="connsiteY11" fmla="*/ 573100 h 735386"/>
                <a:gd name="connsiteX12" fmla="*/ 546100 w 600076"/>
                <a:gd name="connsiteY12" fmla="*/ 594668 h 735386"/>
                <a:gd name="connsiteX13" fmla="*/ 530224 w 600076"/>
                <a:gd name="connsiteY13" fmla="*/ 648644 h 735386"/>
                <a:gd name="connsiteX14" fmla="*/ 479424 w 600076"/>
                <a:gd name="connsiteY14" fmla="*/ 581968 h 735386"/>
                <a:gd name="connsiteX15" fmla="*/ 447676 w 600076"/>
                <a:gd name="connsiteY15" fmla="*/ 581968 h 735386"/>
                <a:gd name="connsiteX16" fmla="*/ 450852 w 600076"/>
                <a:gd name="connsiteY16" fmla="*/ 712144 h 735386"/>
                <a:gd name="connsiteX17" fmla="*/ 372408 w 600076"/>
                <a:gd name="connsiteY17" fmla="*/ 735386 h 735386"/>
                <a:gd name="connsiteX18" fmla="*/ 317500 w 600076"/>
                <a:gd name="connsiteY18" fmla="*/ 718492 h 735386"/>
                <a:gd name="connsiteX19" fmla="*/ 279400 w 600076"/>
                <a:gd name="connsiteY19" fmla="*/ 626418 h 735386"/>
                <a:gd name="connsiteX20" fmla="*/ 136524 w 600076"/>
                <a:gd name="connsiteY20" fmla="*/ 534344 h 735386"/>
                <a:gd name="connsiteX21" fmla="*/ 82548 w 600076"/>
                <a:gd name="connsiteY21" fmla="*/ 454968 h 735386"/>
                <a:gd name="connsiteX22" fmla="*/ 117476 w 600076"/>
                <a:gd name="connsiteY22" fmla="*/ 293044 h 735386"/>
                <a:gd name="connsiteX23" fmla="*/ 76200 w 600076"/>
                <a:gd name="connsiteY23" fmla="*/ 181918 h 735386"/>
                <a:gd name="connsiteX24" fmla="*/ 0 w 600076"/>
                <a:gd name="connsiteY24" fmla="*/ 118418 h 735386"/>
                <a:gd name="connsiteX25" fmla="*/ 12700 w 600076"/>
                <a:gd name="connsiteY25" fmla="*/ 35868 h 735386"/>
                <a:gd name="connsiteX26" fmla="*/ 92076 w 600076"/>
                <a:gd name="connsiteY26" fmla="*/ 35868 h 735386"/>
                <a:gd name="connsiteX27" fmla="*/ 155576 w 600076"/>
                <a:gd name="connsiteY27" fmla="*/ 80318 h 735386"/>
                <a:gd name="connsiteX28" fmla="*/ 244820 w 600076"/>
                <a:gd name="connsiteY28" fmla="*/ 0 h 73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0076" h="735386">
                  <a:moveTo>
                    <a:pt x="244820" y="0"/>
                  </a:moveTo>
                  <a:lnTo>
                    <a:pt x="266700" y="7292"/>
                  </a:lnTo>
                  <a:lnTo>
                    <a:pt x="266700" y="45392"/>
                  </a:lnTo>
                  <a:lnTo>
                    <a:pt x="238124" y="88256"/>
                  </a:lnTo>
                  <a:lnTo>
                    <a:pt x="304800" y="140644"/>
                  </a:lnTo>
                  <a:lnTo>
                    <a:pt x="371476" y="140644"/>
                  </a:lnTo>
                  <a:lnTo>
                    <a:pt x="504824" y="173980"/>
                  </a:lnTo>
                  <a:lnTo>
                    <a:pt x="561976" y="388292"/>
                  </a:lnTo>
                  <a:lnTo>
                    <a:pt x="567400" y="385216"/>
                  </a:lnTo>
                  <a:lnTo>
                    <a:pt x="566740" y="388292"/>
                  </a:lnTo>
                  <a:lnTo>
                    <a:pt x="600076" y="440680"/>
                  </a:lnTo>
                  <a:lnTo>
                    <a:pt x="588036" y="573100"/>
                  </a:lnTo>
                  <a:lnTo>
                    <a:pt x="546100" y="594668"/>
                  </a:lnTo>
                  <a:lnTo>
                    <a:pt x="530224" y="648644"/>
                  </a:lnTo>
                  <a:lnTo>
                    <a:pt x="479424" y="581968"/>
                  </a:lnTo>
                  <a:lnTo>
                    <a:pt x="447676" y="581968"/>
                  </a:lnTo>
                  <a:cubicBezTo>
                    <a:pt x="448732" y="625360"/>
                    <a:pt x="449792" y="668752"/>
                    <a:pt x="450852" y="712144"/>
                  </a:cubicBezTo>
                  <a:lnTo>
                    <a:pt x="372408" y="735386"/>
                  </a:lnTo>
                  <a:lnTo>
                    <a:pt x="317500" y="718492"/>
                  </a:lnTo>
                  <a:lnTo>
                    <a:pt x="279400" y="626418"/>
                  </a:lnTo>
                  <a:lnTo>
                    <a:pt x="136524" y="534344"/>
                  </a:lnTo>
                  <a:lnTo>
                    <a:pt x="82548" y="454968"/>
                  </a:lnTo>
                  <a:lnTo>
                    <a:pt x="117476" y="293044"/>
                  </a:lnTo>
                  <a:lnTo>
                    <a:pt x="76200" y="181918"/>
                  </a:lnTo>
                  <a:lnTo>
                    <a:pt x="0" y="118418"/>
                  </a:lnTo>
                  <a:lnTo>
                    <a:pt x="12700" y="35868"/>
                  </a:lnTo>
                  <a:lnTo>
                    <a:pt x="92076" y="35868"/>
                  </a:lnTo>
                  <a:lnTo>
                    <a:pt x="155576" y="80318"/>
                  </a:lnTo>
                  <a:lnTo>
                    <a:pt x="24482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フリーフォーム: 図形 1725">
              <a:extLst>
                <a:ext uri="{FF2B5EF4-FFF2-40B4-BE49-F238E27FC236}">
                  <a16:creationId xmlns:a16="http://schemas.microsoft.com/office/drawing/2014/main" id="{1588E9A2-A41C-450A-BE19-B640D285AC76}"/>
                </a:ext>
              </a:extLst>
            </p:cNvPr>
            <p:cNvSpPr/>
            <p:nvPr/>
          </p:nvSpPr>
          <p:spPr>
            <a:xfrm>
              <a:off x="41826040" y="26394412"/>
              <a:ext cx="280808" cy="423132"/>
            </a:xfrm>
            <a:custGeom>
              <a:avLst/>
              <a:gdLst>
                <a:gd name="connsiteX0" fmla="*/ 149068 w 280808"/>
                <a:gd name="connsiteY0" fmla="*/ 0 h 423132"/>
                <a:gd name="connsiteX1" fmla="*/ 178528 w 280808"/>
                <a:gd name="connsiteY1" fmla="*/ 27824 h 423132"/>
                <a:gd name="connsiteX2" fmla="*/ 220484 w 280808"/>
                <a:gd name="connsiteY2" fmla="*/ 132712 h 423132"/>
                <a:gd name="connsiteX3" fmla="*/ 277636 w 280808"/>
                <a:gd name="connsiteY3" fmla="*/ 154938 h 423132"/>
                <a:gd name="connsiteX4" fmla="*/ 280808 w 280808"/>
                <a:gd name="connsiteY4" fmla="*/ 285112 h 423132"/>
                <a:gd name="connsiteX5" fmla="*/ 210960 w 280808"/>
                <a:gd name="connsiteY5" fmla="*/ 281938 h 423132"/>
                <a:gd name="connsiteX6" fmla="*/ 191912 w 280808"/>
                <a:gd name="connsiteY6" fmla="*/ 374012 h 423132"/>
                <a:gd name="connsiteX7" fmla="*/ 128408 w 280808"/>
                <a:gd name="connsiteY7" fmla="*/ 361312 h 423132"/>
                <a:gd name="connsiteX8" fmla="*/ 116316 w 280808"/>
                <a:gd name="connsiteY8" fmla="*/ 423132 h 423132"/>
                <a:gd name="connsiteX9" fmla="*/ 83960 w 280808"/>
                <a:gd name="connsiteY9" fmla="*/ 367664 h 423132"/>
                <a:gd name="connsiteX10" fmla="*/ 0 w 280808"/>
                <a:gd name="connsiteY10" fmla="*/ 323058 h 423132"/>
                <a:gd name="connsiteX11" fmla="*/ 7760 w 280808"/>
                <a:gd name="connsiteY11" fmla="*/ 175576 h 423132"/>
                <a:gd name="connsiteX12" fmla="*/ 64912 w 280808"/>
                <a:gd name="connsiteY12" fmla="*/ 175576 h 423132"/>
                <a:gd name="connsiteX13" fmla="*/ 3820 w 280808"/>
                <a:gd name="connsiteY13" fmla="*/ 57754 h 423132"/>
                <a:gd name="connsiteX14" fmla="*/ 60148 w 280808"/>
                <a:gd name="connsiteY14" fmla="*/ 61276 h 423132"/>
                <a:gd name="connsiteX15" fmla="*/ 93484 w 280808"/>
                <a:gd name="connsiteY15" fmla="*/ 99376 h 423132"/>
                <a:gd name="connsiteX16" fmla="*/ 149068 w 280808"/>
                <a:gd name="connsiteY16" fmla="*/ 0 h 42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0808" h="423132">
                  <a:moveTo>
                    <a:pt x="149068" y="0"/>
                  </a:moveTo>
                  <a:lnTo>
                    <a:pt x="178528" y="27824"/>
                  </a:lnTo>
                  <a:lnTo>
                    <a:pt x="220484" y="132712"/>
                  </a:lnTo>
                  <a:lnTo>
                    <a:pt x="277636" y="154938"/>
                  </a:lnTo>
                  <a:cubicBezTo>
                    <a:pt x="278692" y="198330"/>
                    <a:pt x="279752" y="241720"/>
                    <a:pt x="280808" y="285112"/>
                  </a:cubicBezTo>
                  <a:lnTo>
                    <a:pt x="210960" y="281938"/>
                  </a:lnTo>
                  <a:lnTo>
                    <a:pt x="191912" y="374012"/>
                  </a:lnTo>
                  <a:lnTo>
                    <a:pt x="128408" y="361312"/>
                  </a:lnTo>
                  <a:lnTo>
                    <a:pt x="116316" y="423132"/>
                  </a:lnTo>
                  <a:lnTo>
                    <a:pt x="83960" y="367664"/>
                  </a:lnTo>
                  <a:lnTo>
                    <a:pt x="0" y="323058"/>
                  </a:lnTo>
                  <a:lnTo>
                    <a:pt x="7760" y="175576"/>
                  </a:lnTo>
                  <a:lnTo>
                    <a:pt x="64912" y="175576"/>
                  </a:lnTo>
                  <a:lnTo>
                    <a:pt x="3820" y="57754"/>
                  </a:lnTo>
                  <a:lnTo>
                    <a:pt x="60148" y="61276"/>
                  </a:lnTo>
                  <a:lnTo>
                    <a:pt x="93484" y="99376"/>
                  </a:lnTo>
                  <a:lnTo>
                    <a:pt x="14906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フリーフォーム: 図形 1726">
              <a:extLst>
                <a:ext uri="{FF2B5EF4-FFF2-40B4-BE49-F238E27FC236}">
                  <a16:creationId xmlns:a16="http://schemas.microsoft.com/office/drawing/2014/main" id="{D3BBBE19-CDE1-484F-B4DB-A54F2D0DFB18}"/>
                </a:ext>
              </a:extLst>
            </p:cNvPr>
            <p:cNvSpPr/>
            <p:nvPr/>
          </p:nvSpPr>
          <p:spPr>
            <a:xfrm>
              <a:off x="42926848" y="27603450"/>
              <a:ext cx="496016" cy="217170"/>
            </a:xfrm>
            <a:custGeom>
              <a:avLst/>
              <a:gdLst>
                <a:gd name="connsiteX0" fmla="*/ 484928 w 496016"/>
                <a:gd name="connsiteY0" fmla="*/ 0 h 217170"/>
                <a:gd name="connsiteX1" fmla="*/ 496016 w 496016"/>
                <a:gd name="connsiteY1" fmla="*/ 52676 h 217170"/>
                <a:gd name="connsiteX2" fmla="*/ 438572 w 496016"/>
                <a:gd name="connsiteY2" fmla="*/ 64770 h 217170"/>
                <a:gd name="connsiteX3" fmla="*/ 385232 w 496016"/>
                <a:gd name="connsiteY3" fmla="*/ 186690 h 217170"/>
                <a:gd name="connsiteX4" fmla="*/ 278552 w 496016"/>
                <a:gd name="connsiteY4" fmla="*/ 186690 h 217170"/>
                <a:gd name="connsiteX5" fmla="*/ 225212 w 496016"/>
                <a:gd name="connsiteY5" fmla="*/ 163830 h 217170"/>
                <a:gd name="connsiteX6" fmla="*/ 171872 w 496016"/>
                <a:gd name="connsiteY6" fmla="*/ 163830 h 217170"/>
                <a:gd name="connsiteX7" fmla="*/ 103292 w 496016"/>
                <a:gd name="connsiteY7" fmla="*/ 217170 h 217170"/>
                <a:gd name="connsiteX8" fmla="*/ 28692 w 496016"/>
                <a:gd name="connsiteY8" fmla="*/ 217170 h 217170"/>
                <a:gd name="connsiteX9" fmla="*/ 2328 w 496016"/>
                <a:gd name="connsiteY9" fmla="*/ 142874 h 217170"/>
                <a:gd name="connsiteX10" fmla="*/ 0 w 496016"/>
                <a:gd name="connsiteY10" fmla="*/ 142098 h 217170"/>
                <a:gd name="connsiteX11" fmla="*/ 30904 w 496016"/>
                <a:gd name="connsiteY11" fmla="*/ 73026 h 217170"/>
                <a:gd name="connsiteX12" fmla="*/ 91228 w 496016"/>
                <a:gd name="connsiteY12" fmla="*/ 53974 h 217170"/>
                <a:gd name="connsiteX13" fmla="*/ 189652 w 496016"/>
                <a:gd name="connsiteY13" fmla="*/ 82550 h 217170"/>
                <a:gd name="connsiteX14" fmla="*/ 272200 w 496016"/>
                <a:gd name="connsiteY14" fmla="*/ 85726 h 217170"/>
                <a:gd name="connsiteX15" fmla="*/ 310304 w 496016"/>
                <a:gd name="connsiteY15" fmla="*/ 117474 h 217170"/>
                <a:gd name="connsiteX16" fmla="*/ 342052 w 496016"/>
                <a:gd name="connsiteY16" fmla="*/ 53974 h 217170"/>
                <a:gd name="connsiteX17" fmla="*/ 484928 w 496016"/>
                <a:gd name="connsiteY17" fmla="*/ 0 h 2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016" h="217170">
                  <a:moveTo>
                    <a:pt x="484928" y="0"/>
                  </a:moveTo>
                  <a:lnTo>
                    <a:pt x="496016" y="52676"/>
                  </a:lnTo>
                  <a:lnTo>
                    <a:pt x="438572" y="64770"/>
                  </a:lnTo>
                  <a:lnTo>
                    <a:pt x="385232" y="186690"/>
                  </a:lnTo>
                  <a:lnTo>
                    <a:pt x="278552" y="186690"/>
                  </a:lnTo>
                  <a:lnTo>
                    <a:pt x="225212" y="163830"/>
                  </a:lnTo>
                  <a:lnTo>
                    <a:pt x="171872" y="163830"/>
                  </a:lnTo>
                  <a:lnTo>
                    <a:pt x="103292" y="217170"/>
                  </a:lnTo>
                  <a:lnTo>
                    <a:pt x="28692" y="217170"/>
                  </a:lnTo>
                  <a:lnTo>
                    <a:pt x="2328" y="142874"/>
                  </a:lnTo>
                  <a:lnTo>
                    <a:pt x="0" y="142098"/>
                  </a:lnTo>
                  <a:lnTo>
                    <a:pt x="30904" y="73026"/>
                  </a:lnTo>
                  <a:lnTo>
                    <a:pt x="91228" y="53974"/>
                  </a:lnTo>
                  <a:lnTo>
                    <a:pt x="189652" y="82550"/>
                  </a:lnTo>
                  <a:lnTo>
                    <a:pt x="272200" y="85726"/>
                  </a:lnTo>
                  <a:lnTo>
                    <a:pt x="310304" y="117474"/>
                  </a:lnTo>
                  <a:lnTo>
                    <a:pt x="342052" y="53974"/>
                  </a:lnTo>
                  <a:lnTo>
                    <a:pt x="4849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フリーフォーム: 図形 1727">
              <a:extLst>
                <a:ext uri="{FF2B5EF4-FFF2-40B4-BE49-F238E27FC236}">
                  <a16:creationId xmlns:a16="http://schemas.microsoft.com/office/drawing/2014/main" id="{81E4B096-8514-4E75-88A1-7DDE62821020}"/>
                </a:ext>
              </a:extLst>
            </p:cNvPr>
            <p:cNvSpPr/>
            <p:nvPr/>
          </p:nvSpPr>
          <p:spPr>
            <a:xfrm>
              <a:off x="42004568" y="26365200"/>
              <a:ext cx="346756" cy="415924"/>
            </a:xfrm>
            <a:custGeom>
              <a:avLst/>
              <a:gdLst>
                <a:gd name="connsiteX0" fmla="*/ 57832 w 346756"/>
                <a:gd name="connsiteY0" fmla="*/ 0 h 415924"/>
                <a:gd name="connsiteX1" fmla="*/ 105456 w 346756"/>
                <a:gd name="connsiteY1" fmla="*/ 9524 h 415924"/>
                <a:gd name="connsiteX2" fmla="*/ 124508 w 346756"/>
                <a:gd name="connsiteY2" fmla="*/ 61912 h 415924"/>
                <a:gd name="connsiteX3" fmla="*/ 195944 w 346756"/>
                <a:gd name="connsiteY3" fmla="*/ 33338 h 415924"/>
                <a:gd name="connsiteX4" fmla="*/ 272144 w 346756"/>
                <a:gd name="connsiteY4" fmla="*/ 66676 h 415924"/>
                <a:gd name="connsiteX5" fmla="*/ 272144 w 346756"/>
                <a:gd name="connsiteY5" fmla="*/ 147638 h 415924"/>
                <a:gd name="connsiteX6" fmla="*/ 336732 w 346756"/>
                <a:gd name="connsiteY6" fmla="*/ 175320 h 415924"/>
                <a:gd name="connsiteX7" fmla="*/ 346756 w 346756"/>
                <a:gd name="connsiteY7" fmla="*/ 257176 h 415924"/>
                <a:gd name="connsiteX8" fmla="*/ 302308 w 346756"/>
                <a:gd name="connsiteY8" fmla="*/ 273050 h 415924"/>
                <a:gd name="connsiteX9" fmla="*/ 261032 w 346756"/>
                <a:gd name="connsiteY9" fmla="*/ 415924 h 415924"/>
                <a:gd name="connsiteX10" fmla="*/ 162608 w 346756"/>
                <a:gd name="connsiteY10" fmla="*/ 381000 h 415924"/>
                <a:gd name="connsiteX11" fmla="*/ 124508 w 346756"/>
                <a:gd name="connsiteY11" fmla="*/ 381000 h 415924"/>
                <a:gd name="connsiteX12" fmla="*/ 111808 w 346756"/>
                <a:gd name="connsiteY12" fmla="*/ 409576 h 415924"/>
                <a:gd name="connsiteX13" fmla="*/ 13384 w 346756"/>
                <a:gd name="connsiteY13" fmla="*/ 403224 h 415924"/>
                <a:gd name="connsiteX14" fmla="*/ 32432 w 346756"/>
                <a:gd name="connsiteY14" fmla="*/ 311150 h 415924"/>
                <a:gd name="connsiteX15" fmla="*/ 102280 w 346756"/>
                <a:gd name="connsiteY15" fmla="*/ 314324 h 415924"/>
                <a:gd name="connsiteX16" fmla="*/ 99108 w 346756"/>
                <a:gd name="connsiteY16" fmla="*/ 184150 h 415924"/>
                <a:gd name="connsiteX17" fmla="*/ 41956 w 346756"/>
                <a:gd name="connsiteY17" fmla="*/ 161924 h 415924"/>
                <a:gd name="connsiteX18" fmla="*/ 0 w 346756"/>
                <a:gd name="connsiteY18" fmla="*/ 57036 h 415924"/>
                <a:gd name="connsiteX19" fmla="*/ 10208 w 346756"/>
                <a:gd name="connsiteY19" fmla="*/ 66676 h 415924"/>
                <a:gd name="connsiteX20" fmla="*/ 57832 w 346756"/>
                <a:gd name="connsiteY20" fmla="*/ 0 h 41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46756" h="415924">
                  <a:moveTo>
                    <a:pt x="57832" y="0"/>
                  </a:moveTo>
                  <a:lnTo>
                    <a:pt x="105456" y="9524"/>
                  </a:lnTo>
                  <a:lnTo>
                    <a:pt x="124508" y="61912"/>
                  </a:lnTo>
                  <a:lnTo>
                    <a:pt x="195944" y="33338"/>
                  </a:lnTo>
                  <a:lnTo>
                    <a:pt x="272144" y="66676"/>
                  </a:lnTo>
                  <a:lnTo>
                    <a:pt x="272144" y="147638"/>
                  </a:lnTo>
                  <a:lnTo>
                    <a:pt x="336732" y="175320"/>
                  </a:lnTo>
                  <a:lnTo>
                    <a:pt x="346756" y="257176"/>
                  </a:lnTo>
                  <a:lnTo>
                    <a:pt x="302308" y="273050"/>
                  </a:lnTo>
                  <a:lnTo>
                    <a:pt x="261032" y="415924"/>
                  </a:lnTo>
                  <a:lnTo>
                    <a:pt x="162608" y="381000"/>
                  </a:lnTo>
                  <a:lnTo>
                    <a:pt x="124508" y="381000"/>
                  </a:lnTo>
                  <a:lnTo>
                    <a:pt x="111808" y="409576"/>
                  </a:lnTo>
                  <a:lnTo>
                    <a:pt x="13384" y="403224"/>
                  </a:lnTo>
                  <a:lnTo>
                    <a:pt x="32432" y="311150"/>
                  </a:lnTo>
                  <a:lnTo>
                    <a:pt x="102280" y="314324"/>
                  </a:lnTo>
                  <a:cubicBezTo>
                    <a:pt x="101224" y="270932"/>
                    <a:pt x="100164" y="227542"/>
                    <a:pt x="99108" y="184150"/>
                  </a:cubicBezTo>
                  <a:lnTo>
                    <a:pt x="41956" y="161924"/>
                  </a:lnTo>
                  <a:lnTo>
                    <a:pt x="0" y="57036"/>
                  </a:lnTo>
                  <a:lnTo>
                    <a:pt x="10208" y="66676"/>
                  </a:lnTo>
                  <a:lnTo>
                    <a:pt x="578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フリーフォーム: 図形 1728">
              <a:extLst>
                <a:ext uri="{FF2B5EF4-FFF2-40B4-BE49-F238E27FC236}">
                  <a16:creationId xmlns:a16="http://schemas.microsoft.com/office/drawing/2014/main" id="{D5126828-F144-4DDE-A508-E089FBEBA596}"/>
                </a:ext>
              </a:extLst>
            </p:cNvPr>
            <p:cNvSpPr/>
            <p:nvPr/>
          </p:nvSpPr>
          <p:spPr>
            <a:xfrm>
              <a:off x="41942356" y="26746200"/>
              <a:ext cx="462944" cy="672136"/>
            </a:xfrm>
            <a:custGeom>
              <a:avLst/>
              <a:gdLst>
                <a:gd name="connsiteX0" fmla="*/ 186720 w 462944"/>
                <a:gd name="connsiteY0" fmla="*/ 0 h 672136"/>
                <a:gd name="connsiteX1" fmla="*/ 224820 w 462944"/>
                <a:gd name="connsiteY1" fmla="*/ 0 h 672136"/>
                <a:gd name="connsiteX2" fmla="*/ 323244 w 462944"/>
                <a:gd name="connsiteY2" fmla="*/ 34924 h 672136"/>
                <a:gd name="connsiteX3" fmla="*/ 324152 w 462944"/>
                <a:gd name="connsiteY3" fmla="*/ 31778 h 672136"/>
                <a:gd name="connsiteX4" fmla="*/ 329596 w 462944"/>
                <a:gd name="connsiteY4" fmla="*/ 146050 h 672136"/>
                <a:gd name="connsiteX5" fmla="*/ 361344 w 462944"/>
                <a:gd name="connsiteY5" fmla="*/ 171450 h 672136"/>
                <a:gd name="connsiteX6" fmla="*/ 332768 w 462944"/>
                <a:gd name="connsiteY6" fmla="*/ 203200 h 672136"/>
                <a:gd name="connsiteX7" fmla="*/ 348644 w 462944"/>
                <a:gd name="connsiteY7" fmla="*/ 266700 h 672136"/>
                <a:gd name="connsiteX8" fmla="*/ 462944 w 462944"/>
                <a:gd name="connsiteY8" fmla="*/ 387350 h 672136"/>
                <a:gd name="connsiteX9" fmla="*/ 329596 w 462944"/>
                <a:gd name="connsiteY9" fmla="*/ 469900 h 672136"/>
                <a:gd name="connsiteX10" fmla="*/ 351820 w 462944"/>
                <a:gd name="connsiteY10" fmla="*/ 536576 h 672136"/>
                <a:gd name="connsiteX11" fmla="*/ 310544 w 462944"/>
                <a:gd name="connsiteY11" fmla="*/ 546100 h 672136"/>
                <a:gd name="connsiteX12" fmla="*/ 250220 w 462944"/>
                <a:gd name="connsiteY12" fmla="*/ 514350 h 672136"/>
                <a:gd name="connsiteX13" fmla="*/ 245344 w 462944"/>
                <a:gd name="connsiteY13" fmla="*/ 653276 h 672136"/>
                <a:gd name="connsiteX14" fmla="*/ 139092 w 462944"/>
                <a:gd name="connsiteY14" fmla="*/ 619124 h 672136"/>
                <a:gd name="connsiteX15" fmla="*/ 129568 w 462944"/>
                <a:gd name="connsiteY15" fmla="*/ 671512 h 672136"/>
                <a:gd name="connsiteX16" fmla="*/ 128320 w 462944"/>
                <a:gd name="connsiteY16" fmla="*/ 672136 h 672136"/>
                <a:gd name="connsiteX17" fmla="*/ 127664 w 462944"/>
                <a:gd name="connsiteY17" fmla="*/ 662940 h 672136"/>
                <a:gd name="connsiteX18" fmla="*/ 97300 w 462944"/>
                <a:gd name="connsiteY18" fmla="*/ 654844 h 672136"/>
                <a:gd name="connsiteX19" fmla="*/ 100996 w 462944"/>
                <a:gd name="connsiteY19" fmla="*/ 457200 h 672136"/>
                <a:gd name="connsiteX20" fmla="*/ 199420 w 462944"/>
                <a:gd name="connsiteY20" fmla="*/ 425450 h 672136"/>
                <a:gd name="connsiteX21" fmla="*/ 186720 w 462944"/>
                <a:gd name="connsiteY21" fmla="*/ 330200 h 672136"/>
                <a:gd name="connsiteX22" fmla="*/ 132744 w 462944"/>
                <a:gd name="connsiteY22" fmla="*/ 266700 h 672136"/>
                <a:gd name="connsiteX23" fmla="*/ 123220 w 462944"/>
                <a:gd name="connsiteY23" fmla="*/ 184150 h 672136"/>
                <a:gd name="connsiteX24" fmla="*/ 12092 w 462944"/>
                <a:gd name="connsiteY24" fmla="*/ 92076 h 672136"/>
                <a:gd name="connsiteX25" fmla="*/ 0 w 462944"/>
                <a:gd name="connsiteY25" fmla="*/ 71344 h 672136"/>
                <a:gd name="connsiteX26" fmla="*/ 12092 w 462944"/>
                <a:gd name="connsiteY26" fmla="*/ 9524 h 672136"/>
                <a:gd name="connsiteX27" fmla="*/ 75596 w 462944"/>
                <a:gd name="connsiteY27" fmla="*/ 22224 h 672136"/>
                <a:gd name="connsiteX28" fmla="*/ 174020 w 462944"/>
                <a:gd name="connsiteY28" fmla="*/ 28576 h 672136"/>
                <a:gd name="connsiteX29" fmla="*/ 186720 w 462944"/>
                <a:gd name="connsiteY29" fmla="*/ 0 h 67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62944" h="672136">
                  <a:moveTo>
                    <a:pt x="186720" y="0"/>
                  </a:moveTo>
                  <a:lnTo>
                    <a:pt x="224820" y="0"/>
                  </a:lnTo>
                  <a:lnTo>
                    <a:pt x="323244" y="34924"/>
                  </a:lnTo>
                  <a:lnTo>
                    <a:pt x="324152" y="31778"/>
                  </a:lnTo>
                  <a:lnTo>
                    <a:pt x="329596" y="146050"/>
                  </a:lnTo>
                  <a:lnTo>
                    <a:pt x="361344" y="171450"/>
                  </a:lnTo>
                  <a:lnTo>
                    <a:pt x="332768" y="203200"/>
                  </a:lnTo>
                  <a:lnTo>
                    <a:pt x="348644" y="266700"/>
                  </a:lnTo>
                  <a:lnTo>
                    <a:pt x="462944" y="387350"/>
                  </a:lnTo>
                  <a:lnTo>
                    <a:pt x="329596" y="469900"/>
                  </a:lnTo>
                  <a:lnTo>
                    <a:pt x="351820" y="536576"/>
                  </a:lnTo>
                  <a:lnTo>
                    <a:pt x="310544" y="546100"/>
                  </a:lnTo>
                  <a:lnTo>
                    <a:pt x="250220" y="514350"/>
                  </a:lnTo>
                  <a:lnTo>
                    <a:pt x="245344" y="653276"/>
                  </a:lnTo>
                  <a:lnTo>
                    <a:pt x="139092" y="619124"/>
                  </a:lnTo>
                  <a:lnTo>
                    <a:pt x="129568" y="671512"/>
                  </a:lnTo>
                  <a:lnTo>
                    <a:pt x="128320" y="672136"/>
                  </a:lnTo>
                  <a:lnTo>
                    <a:pt x="127664" y="662940"/>
                  </a:lnTo>
                  <a:lnTo>
                    <a:pt x="97300" y="654844"/>
                  </a:lnTo>
                  <a:lnTo>
                    <a:pt x="100996" y="457200"/>
                  </a:lnTo>
                  <a:lnTo>
                    <a:pt x="199420" y="425450"/>
                  </a:lnTo>
                  <a:lnTo>
                    <a:pt x="186720" y="330200"/>
                  </a:lnTo>
                  <a:lnTo>
                    <a:pt x="132744" y="266700"/>
                  </a:lnTo>
                  <a:lnTo>
                    <a:pt x="123220" y="184150"/>
                  </a:lnTo>
                  <a:lnTo>
                    <a:pt x="12092" y="92076"/>
                  </a:lnTo>
                  <a:lnTo>
                    <a:pt x="0" y="71344"/>
                  </a:lnTo>
                  <a:lnTo>
                    <a:pt x="12092" y="9524"/>
                  </a:lnTo>
                  <a:lnTo>
                    <a:pt x="75596" y="22224"/>
                  </a:lnTo>
                  <a:lnTo>
                    <a:pt x="174020" y="28576"/>
                  </a:lnTo>
                  <a:lnTo>
                    <a:pt x="18672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フリーフォーム: 図形 1729">
              <a:extLst>
                <a:ext uri="{FF2B5EF4-FFF2-40B4-BE49-F238E27FC236}">
                  <a16:creationId xmlns:a16="http://schemas.microsoft.com/office/drawing/2014/main" id="{B3DB634F-BEEA-4661-8AFB-4307A6162A2A}"/>
                </a:ext>
              </a:extLst>
            </p:cNvPr>
            <p:cNvSpPr/>
            <p:nvPr/>
          </p:nvSpPr>
          <p:spPr>
            <a:xfrm>
              <a:off x="42266508" y="26399406"/>
              <a:ext cx="532492" cy="1054818"/>
            </a:xfrm>
            <a:custGeom>
              <a:avLst/>
              <a:gdLst>
                <a:gd name="connsiteX0" fmla="*/ 357024 w 532492"/>
                <a:gd name="connsiteY0" fmla="*/ 0 h 1054818"/>
                <a:gd name="connsiteX1" fmla="*/ 424540 w 532492"/>
                <a:gd name="connsiteY1" fmla="*/ 216618 h 1054818"/>
                <a:gd name="connsiteX2" fmla="*/ 405492 w 532492"/>
                <a:gd name="connsiteY2" fmla="*/ 251544 h 1054818"/>
                <a:gd name="connsiteX3" fmla="*/ 456292 w 532492"/>
                <a:gd name="connsiteY3" fmla="*/ 311870 h 1054818"/>
                <a:gd name="connsiteX4" fmla="*/ 456292 w 532492"/>
                <a:gd name="connsiteY4" fmla="*/ 369018 h 1054818"/>
                <a:gd name="connsiteX5" fmla="*/ 402316 w 532492"/>
                <a:gd name="connsiteY5" fmla="*/ 403944 h 1054818"/>
                <a:gd name="connsiteX6" fmla="*/ 418192 w 532492"/>
                <a:gd name="connsiteY6" fmla="*/ 454744 h 1054818"/>
                <a:gd name="connsiteX7" fmla="*/ 516616 w 532492"/>
                <a:gd name="connsiteY7" fmla="*/ 502370 h 1054818"/>
                <a:gd name="connsiteX8" fmla="*/ 494392 w 532492"/>
                <a:gd name="connsiteY8" fmla="*/ 565870 h 1054818"/>
                <a:gd name="connsiteX9" fmla="*/ 503916 w 532492"/>
                <a:gd name="connsiteY9" fmla="*/ 607144 h 1054818"/>
                <a:gd name="connsiteX10" fmla="*/ 532492 w 532492"/>
                <a:gd name="connsiteY10" fmla="*/ 664294 h 1054818"/>
                <a:gd name="connsiteX11" fmla="*/ 459468 w 532492"/>
                <a:gd name="connsiteY11" fmla="*/ 727794 h 1054818"/>
                <a:gd name="connsiteX12" fmla="*/ 434068 w 532492"/>
                <a:gd name="connsiteY12" fmla="*/ 950044 h 1054818"/>
                <a:gd name="connsiteX13" fmla="*/ 357868 w 532492"/>
                <a:gd name="connsiteY13" fmla="*/ 984970 h 1054818"/>
                <a:gd name="connsiteX14" fmla="*/ 326116 w 532492"/>
                <a:gd name="connsiteY14" fmla="*/ 1054818 h 1054818"/>
                <a:gd name="connsiteX15" fmla="*/ 275316 w 532492"/>
                <a:gd name="connsiteY15" fmla="*/ 972270 h 1054818"/>
                <a:gd name="connsiteX16" fmla="*/ 262616 w 532492"/>
                <a:gd name="connsiteY16" fmla="*/ 911944 h 1054818"/>
                <a:gd name="connsiteX17" fmla="*/ 183244 w 532492"/>
                <a:gd name="connsiteY17" fmla="*/ 854794 h 1054818"/>
                <a:gd name="connsiteX18" fmla="*/ 141968 w 532492"/>
                <a:gd name="connsiteY18" fmla="*/ 848444 h 1054818"/>
                <a:gd name="connsiteX19" fmla="*/ 141968 w 532492"/>
                <a:gd name="connsiteY19" fmla="*/ 819870 h 1054818"/>
                <a:gd name="connsiteX20" fmla="*/ 173716 w 532492"/>
                <a:gd name="connsiteY20" fmla="*/ 803994 h 1054818"/>
                <a:gd name="connsiteX21" fmla="*/ 151492 w 532492"/>
                <a:gd name="connsiteY21" fmla="*/ 743670 h 1054818"/>
                <a:gd name="connsiteX22" fmla="*/ 131484 w 532492"/>
                <a:gd name="connsiteY22" fmla="*/ 738668 h 1054818"/>
                <a:gd name="connsiteX23" fmla="*/ 138792 w 532492"/>
                <a:gd name="connsiteY23" fmla="*/ 734144 h 1054818"/>
                <a:gd name="connsiteX24" fmla="*/ 24492 w 532492"/>
                <a:gd name="connsiteY24" fmla="*/ 613494 h 1054818"/>
                <a:gd name="connsiteX25" fmla="*/ 8616 w 532492"/>
                <a:gd name="connsiteY25" fmla="*/ 549994 h 1054818"/>
                <a:gd name="connsiteX26" fmla="*/ 37192 w 532492"/>
                <a:gd name="connsiteY26" fmla="*/ 518244 h 1054818"/>
                <a:gd name="connsiteX27" fmla="*/ 5444 w 532492"/>
                <a:gd name="connsiteY27" fmla="*/ 492844 h 1054818"/>
                <a:gd name="connsiteX28" fmla="*/ 0 w 532492"/>
                <a:gd name="connsiteY28" fmla="*/ 378572 h 1054818"/>
                <a:gd name="connsiteX29" fmla="*/ 40368 w 532492"/>
                <a:gd name="connsiteY29" fmla="*/ 238844 h 1054818"/>
                <a:gd name="connsiteX30" fmla="*/ 84816 w 532492"/>
                <a:gd name="connsiteY30" fmla="*/ 222970 h 1054818"/>
                <a:gd name="connsiteX31" fmla="*/ 74792 w 532492"/>
                <a:gd name="connsiteY31" fmla="*/ 141114 h 1054818"/>
                <a:gd name="connsiteX32" fmla="*/ 110216 w 532492"/>
                <a:gd name="connsiteY32" fmla="*/ 156294 h 1054818"/>
                <a:gd name="connsiteX33" fmla="*/ 195940 w 532492"/>
                <a:gd name="connsiteY33" fmla="*/ 32470 h 1054818"/>
                <a:gd name="connsiteX34" fmla="*/ 195040 w 532492"/>
                <a:gd name="connsiteY34" fmla="*/ 17196 h 1054818"/>
                <a:gd name="connsiteX35" fmla="*/ 276904 w 532492"/>
                <a:gd name="connsiteY35" fmla="*/ 46758 h 1054818"/>
                <a:gd name="connsiteX36" fmla="*/ 300716 w 532492"/>
                <a:gd name="connsiteY36" fmla="*/ 18182 h 1054818"/>
                <a:gd name="connsiteX37" fmla="*/ 348340 w 532492"/>
                <a:gd name="connsiteY37" fmla="*/ 13418 h 1054818"/>
                <a:gd name="connsiteX38" fmla="*/ 357024 w 532492"/>
                <a:gd name="connsiteY38" fmla="*/ 0 h 10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32492" h="1054818">
                  <a:moveTo>
                    <a:pt x="357024" y="0"/>
                  </a:moveTo>
                  <a:lnTo>
                    <a:pt x="424540" y="216618"/>
                  </a:lnTo>
                  <a:lnTo>
                    <a:pt x="405492" y="251544"/>
                  </a:lnTo>
                  <a:lnTo>
                    <a:pt x="456292" y="311870"/>
                  </a:lnTo>
                  <a:lnTo>
                    <a:pt x="456292" y="369018"/>
                  </a:lnTo>
                  <a:lnTo>
                    <a:pt x="402316" y="403944"/>
                  </a:lnTo>
                  <a:lnTo>
                    <a:pt x="418192" y="454744"/>
                  </a:lnTo>
                  <a:lnTo>
                    <a:pt x="516616" y="502370"/>
                  </a:lnTo>
                  <a:lnTo>
                    <a:pt x="494392" y="565870"/>
                  </a:lnTo>
                  <a:lnTo>
                    <a:pt x="503916" y="607144"/>
                  </a:lnTo>
                  <a:lnTo>
                    <a:pt x="532492" y="664294"/>
                  </a:lnTo>
                  <a:lnTo>
                    <a:pt x="459468" y="727794"/>
                  </a:lnTo>
                  <a:lnTo>
                    <a:pt x="434068" y="950044"/>
                  </a:lnTo>
                  <a:lnTo>
                    <a:pt x="357868" y="984970"/>
                  </a:lnTo>
                  <a:lnTo>
                    <a:pt x="326116" y="1054818"/>
                  </a:lnTo>
                  <a:lnTo>
                    <a:pt x="275316" y="972270"/>
                  </a:lnTo>
                  <a:lnTo>
                    <a:pt x="262616" y="911944"/>
                  </a:lnTo>
                  <a:lnTo>
                    <a:pt x="183244" y="854794"/>
                  </a:lnTo>
                  <a:lnTo>
                    <a:pt x="141968" y="848444"/>
                  </a:lnTo>
                  <a:lnTo>
                    <a:pt x="141968" y="819870"/>
                  </a:lnTo>
                  <a:lnTo>
                    <a:pt x="173716" y="803994"/>
                  </a:lnTo>
                  <a:lnTo>
                    <a:pt x="151492" y="743670"/>
                  </a:lnTo>
                  <a:lnTo>
                    <a:pt x="131484" y="738668"/>
                  </a:lnTo>
                  <a:lnTo>
                    <a:pt x="138792" y="734144"/>
                  </a:lnTo>
                  <a:lnTo>
                    <a:pt x="24492" y="613494"/>
                  </a:lnTo>
                  <a:lnTo>
                    <a:pt x="8616" y="549994"/>
                  </a:lnTo>
                  <a:lnTo>
                    <a:pt x="37192" y="518244"/>
                  </a:lnTo>
                  <a:lnTo>
                    <a:pt x="5444" y="492844"/>
                  </a:lnTo>
                  <a:lnTo>
                    <a:pt x="0" y="378572"/>
                  </a:lnTo>
                  <a:lnTo>
                    <a:pt x="40368" y="238844"/>
                  </a:lnTo>
                  <a:lnTo>
                    <a:pt x="84816" y="222970"/>
                  </a:lnTo>
                  <a:lnTo>
                    <a:pt x="74792" y="141114"/>
                  </a:lnTo>
                  <a:lnTo>
                    <a:pt x="110216" y="156294"/>
                  </a:lnTo>
                  <a:lnTo>
                    <a:pt x="195940" y="32470"/>
                  </a:lnTo>
                  <a:lnTo>
                    <a:pt x="195040" y="17196"/>
                  </a:lnTo>
                  <a:lnTo>
                    <a:pt x="276904" y="46758"/>
                  </a:lnTo>
                  <a:lnTo>
                    <a:pt x="300716" y="18182"/>
                  </a:lnTo>
                  <a:lnTo>
                    <a:pt x="348340" y="13418"/>
                  </a:lnTo>
                  <a:lnTo>
                    <a:pt x="35702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フリーフォーム: 図形 1730">
              <a:extLst>
                <a:ext uri="{FF2B5EF4-FFF2-40B4-BE49-F238E27FC236}">
                  <a16:creationId xmlns:a16="http://schemas.microsoft.com/office/drawing/2014/main" id="{E1AF480A-24D4-4B50-A45C-D8CEB95BBE6A}"/>
                </a:ext>
              </a:extLst>
            </p:cNvPr>
            <p:cNvSpPr/>
            <p:nvPr/>
          </p:nvSpPr>
          <p:spPr>
            <a:xfrm>
              <a:off x="42591360" y="27379478"/>
              <a:ext cx="483864" cy="373198"/>
            </a:xfrm>
            <a:custGeom>
              <a:avLst/>
              <a:gdLst>
                <a:gd name="connsiteX0" fmla="*/ 43704 w 483864"/>
                <a:gd name="connsiteY0" fmla="*/ 0 h 373198"/>
                <a:gd name="connsiteX1" fmla="*/ 131440 w 483864"/>
                <a:gd name="connsiteY1" fmla="*/ 109672 h 373198"/>
                <a:gd name="connsiteX2" fmla="*/ 182240 w 483864"/>
                <a:gd name="connsiteY2" fmla="*/ 96972 h 373198"/>
                <a:gd name="connsiteX3" fmla="*/ 242564 w 483864"/>
                <a:gd name="connsiteY3" fmla="*/ 128722 h 373198"/>
                <a:gd name="connsiteX4" fmla="*/ 312416 w 483864"/>
                <a:gd name="connsiteY4" fmla="*/ 49346 h 373198"/>
                <a:gd name="connsiteX5" fmla="*/ 372740 w 483864"/>
                <a:gd name="connsiteY5" fmla="*/ 125546 h 373198"/>
                <a:gd name="connsiteX6" fmla="*/ 398140 w 483864"/>
                <a:gd name="connsiteY6" fmla="*/ 96972 h 373198"/>
                <a:gd name="connsiteX7" fmla="*/ 483864 w 483864"/>
                <a:gd name="connsiteY7" fmla="*/ 154122 h 373198"/>
                <a:gd name="connsiteX8" fmla="*/ 439416 w 483864"/>
                <a:gd name="connsiteY8" fmla="*/ 233498 h 373198"/>
                <a:gd name="connsiteX9" fmla="*/ 429248 w 483864"/>
                <a:gd name="connsiteY9" fmla="*/ 278682 h 373198"/>
                <a:gd name="connsiteX10" fmla="*/ 426716 w 483864"/>
                <a:gd name="connsiteY10" fmla="*/ 277946 h 373198"/>
                <a:gd name="connsiteX11" fmla="*/ 366392 w 483864"/>
                <a:gd name="connsiteY11" fmla="*/ 296998 h 373198"/>
                <a:gd name="connsiteX12" fmla="*/ 335488 w 483864"/>
                <a:gd name="connsiteY12" fmla="*/ 366070 h 373198"/>
                <a:gd name="connsiteX13" fmla="*/ 261616 w 483864"/>
                <a:gd name="connsiteY13" fmla="*/ 341446 h 373198"/>
                <a:gd name="connsiteX14" fmla="*/ 128264 w 483864"/>
                <a:gd name="connsiteY14" fmla="*/ 373198 h 373198"/>
                <a:gd name="connsiteX15" fmla="*/ 105660 w 483864"/>
                <a:gd name="connsiteY15" fmla="*/ 352402 h 373198"/>
                <a:gd name="connsiteX16" fmla="*/ 153664 w 483864"/>
                <a:gd name="connsiteY16" fmla="*/ 322398 h 373198"/>
                <a:gd name="connsiteX17" fmla="*/ 153664 w 483864"/>
                <a:gd name="connsiteY17" fmla="*/ 265246 h 373198"/>
                <a:gd name="connsiteX18" fmla="*/ 80640 w 483864"/>
                <a:gd name="connsiteY18" fmla="*/ 211272 h 373198"/>
                <a:gd name="connsiteX19" fmla="*/ 99688 w 483864"/>
                <a:gd name="connsiteY19" fmla="*/ 157298 h 373198"/>
                <a:gd name="connsiteX20" fmla="*/ 48888 w 483864"/>
                <a:gd name="connsiteY20" fmla="*/ 100146 h 373198"/>
                <a:gd name="connsiteX21" fmla="*/ 2284 w 483864"/>
                <a:gd name="connsiteY21" fmla="*/ 110740 h 373198"/>
                <a:gd name="connsiteX22" fmla="*/ 0 w 483864"/>
                <a:gd name="connsiteY22" fmla="*/ 72692 h 373198"/>
                <a:gd name="connsiteX23" fmla="*/ 1264 w 483864"/>
                <a:gd name="connsiteY23" fmla="*/ 74746 h 373198"/>
                <a:gd name="connsiteX24" fmla="*/ 33016 w 483864"/>
                <a:gd name="connsiteY24" fmla="*/ 4898 h 373198"/>
                <a:gd name="connsiteX25" fmla="*/ 43704 w 483864"/>
                <a:gd name="connsiteY25" fmla="*/ 0 h 37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83864" h="373198">
                  <a:moveTo>
                    <a:pt x="43704" y="0"/>
                  </a:moveTo>
                  <a:lnTo>
                    <a:pt x="131440" y="109672"/>
                  </a:lnTo>
                  <a:lnTo>
                    <a:pt x="182240" y="96972"/>
                  </a:lnTo>
                  <a:lnTo>
                    <a:pt x="242564" y="128722"/>
                  </a:lnTo>
                  <a:lnTo>
                    <a:pt x="312416" y="49346"/>
                  </a:lnTo>
                  <a:lnTo>
                    <a:pt x="372740" y="125546"/>
                  </a:lnTo>
                  <a:lnTo>
                    <a:pt x="398140" y="96972"/>
                  </a:lnTo>
                  <a:lnTo>
                    <a:pt x="483864" y="154122"/>
                  </a:lnTo>
                  <a:lnTo>
                    <a:pt x="439416" y="233498"/>
                  </a:lnTo>
                  <a:lnTo>
                    <a:pt x="429248" y="278682"/>
                  </a:lnTo>
                  <a:lnTo>
                    <a:pt x="426716" y="277946"/>
                  </a:lnTo>
                  <a:lnTo>
                    <a:pt x="366392" y="296998"/>
                  </a:lnTo>
                  <a:lnTo>
                    <a:pt x="335488" y="366070"/>
                  </a:lnTo>
                  <a:lnTo>
                    <a:pt x="261616" y="341446"/>
                  </a:lnTo>
                  <a:lnTo>
                    <a:pt x="128264" y="373198"/>
                  </a:lnTo>
                  <a:lnTo>
                    <a:pt x="105660" y="352402"/>
                  </a:lnTo>
                  <a:lnTo>
                    <a:pt x="153664" y="322398"/>
                  </a:lnTo>
                  <a:lnTo>
                    <a:pt x="153664" y="265246"/>
                  </a:lnTo>
                  <a:lnTo>
                    <a:pt x="80640" y="211272"/>
                  </a:lnTo>
                  <a:lnTo>
                    <a:pt x="99688" y="157298"/>
                  </a:lnTo>
                  <a:lnTo>
                    <a:pt x="48888" y="100146"/>
                  </a:lnTo>
                  <a:lnTo>
                    <a:pt x="2284" y="110740"/>
                  </a:lnTo>
                  <a:lnTo>
                    <a:pt x="0" y="72692"/>
                  </a:lnTo>
                  <a:lnTo>
                    <a:pt x="1264" y="74746"/>
                  </a:lnTo>
                  <a:lnTo>
                    <a:pt x="33016" y="4898"/>
                  </a:lnTo>
                  <a:lnTo>
                    <a:pt x="4370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フリーフォーム: 図形 1731">
              <a:extLst>
                <a:ext uri="{FF2B5EF4-FFF2-40B4-BE49-F238E27FC236}">
                  <a16:creationId xmlns:a16="http://schemas.microsoft.com/office/drawing/2014/main" id="{0B5E92FF-B1E9-46E7-A5FA-B7F540E595F1}"/>
                </a:ext>
              </a:extLst>
            </p:cNvPr>
            <p:cNvSpPr/>
            <p:nvPr/>
          </p:nvSpPr>
          <p:spPr>
            <a:xfrm>
              <a:off x="42635064" y="27205710"/>
              <a:ext cx="462384" cy="325550"/>
            </a:xfrm>
            <a:custGeom>
              <a:avLst/>
              <a:gdLst>
                <a:gd name="connsiteX0" fmla="*/ 81940 w 462384"/>
                <a:gd name="connsiteY0" fmla="*/ 0 h 325550"/>
                <a:gd name="connsiteX1" fmla="*/ 205212 w 462384"/>
                <a:gd name="connsiteY1" fmla="*/ 118340 h 325550"/>
                <a:gd name="connsiteX2" fmla="*/ 202036 w 462384"/>
                <a:gd name="connsiteY2" fmla="*/ 156440 h 325550"/>
                <a:gd name="connsiteX3" fmla="*/ 284584 w 462384"/>
                <a:gd name="connsiteY3" fmla="*/ 197714 h 325550"/>
                <a:gd name="connsiteX4" fmla="*/ 300460 w 462384"/>
                <a:gd name="connsiteY4" fmla="*/ 153266 h 325550"/>
                <a:gd name="connsiteX5" fmla="*/ 386184 w 462384"/>
                <a:gd name="connsiteY5" fmla="*/ 146914 h 325550"/>
                <a:gd name="connsiteX6" fmla="*/ 462384 w 462384"/>
                <a:gd name="connsiteY6" fmla="*/ 200890 h 325550"/>
                <a:gd name="connsiteX7" fmla="*/ 462384 w 462384"/>
                <a:gd name="connsiteY7" fmla="*/ 305666 h 325550"/>
                <a:gd name="connsiteX8" fmla="*/ 436652 w 462384"/>
                <a:gd name="connsiteY8" fmla="*/ 325550 h 325550"/>
                <a:gd name="connsiteX9" fmla="*/ 354436 w 462384"/>
                <a:gd name="connsiteY9" fmla="*/ 270740 h 325550"/>
                <a:gd name="connsiteX10" fmla="*/ 329036 w 462384"/>
                <a:gd name="connsiteY10" fmla="*/ 299314 h 325550"/>
                <a:gd name="connsiteX11" fmla="*/ 268712 w 462384"/>
                <a:gd name="connsiteY11" fmla="*/ 223114 h 325550"/>
                <a:gd name="connsiteX12" fmla="*/ 198860 w 462384"/>
                <a:gd name="connsiteY12" fmla="*/ 302490 h 325550"/>
                <a:gd name="connsiteX13" fmla="*/ 138536 w 462384"/>
                <a:gd name="connsiteY13" fmla="*/ 270740 h 325550"/>
                <a:gd name="connsiteX14" fmla="*/ 87736 w 462384"/>
                <a:gd name="connsiteY14" fmla="*/ 283440 h 325550"/>
                <a:gd name="connsiteX15" fmla="*/ 0 w 462384"/>
                <a:gd name="connsiteY15" fmla="*/ 173768 h 325550"/>
                <a:gd name="connsiteX16" fmla="*/ 65512 w 462384"/>
                <a:gd name="connsiteY16" fmla="*/ 143740 h 325550"/>
                <a:gd name="connsiteX17" fmla="*/ 81940 w 462384"/>
                <a:gd name="connsiteY17" fmla="*/ 0 h 3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62384" h="325550">
                  <a:moveTo>
                    <a:pt x="81940" y="0"/>
                  </a:moveTo>
                  <a:lnTo>
                    <a:pt x="205212" y="118340"/>
                  </a:lnTo>
                  <a:lnTo>
                    <a:pt x="202036" y="156440"/>
                  </a:lnTo>
                  <a:lnTo>
                    <a:pt x="284584" y="197714"/>
                  </a:lnTo>
                  <a:lnTo>
                    <a:pt x="300460" y="153266"/>
                  </a:lnTo>
                  <a:lnTo>
                    <a:pt x="386184" y="146914"/>
                  </a:lnTo>
                  <a:lnTo>
                    <a:pt x="462384" y="200890"/>
                  </a:lnTo>
                  <a:lnTo>
                    <a:pt x="462384" y="305666"/>
                  </a:lnTo>
                  <a:lnTo>
                    <a:pt x="436652" y="325550"/>
                  </a:lnTo>
                  <a:lnTo>
                    <a:pt x="354436" y="270740"/>
                  </a:lnTo>
                  <a:lnTo>
                    <a:pt x="329036" y="299314"/>
                  </a:lnTo>
                  <a:lnTo>
                    <a:pt x="268712" y="223114"/>
                  </a:lnTo>
                  <a:lnTo>
                    <a:pt x="198860" y="302490"/>
                  </a:lnTo>
                  <a:lnTo>
                    <a:pt x="138536" y="270740"/>
                  </a:lnTo>
                  <a:lnTo>
                    <a:pt x="87736" y="283440"/>
                  </a:lnTo>
                  <a:lnTo>
                    <a:pt x="0" y="173768"/>
                  </a:lnTo>
                  <a:lnTo>
                    <a:pt x="65512" y="143740"/>
                  </a:lnTo>
                  <a:lnTo>
                    <a:pt x="8194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フリーフォーム: 図形 1732">
              <a:extLst>
                <a:ext uri="{FF2B5EF4-FFF2-40B4-BE49-F238E27FC236}">
                  <a16:creationId xmlns:a16="http://schemas.microsoft.com/office/drawing/2014/main" id="{9D6C6ED1-C0C5-4A14-A719-1FC9D475AB1A}"/>
                </a:ext>
              </a:extLst>
            </p:cNvPr>
            <p:cNvSpPr/>
            <p:nvPr/>
          </p:nvSpPr>
          <p:spPr>
            <a:xfrm>
              <a:off x="43020608" y="27200278"/>
              <a:ext cx="808096" cy="520646"/>
            </a:xfrm>
            <a:custGeom>
              <a:avLst/>
              <a:gdLst>
                <a:gd name="connsiteX0" fmla="*/ 507532 w 808096"/>
                <a:gd name="connsiteY0" fmla="*/ 0 h 520646"/>
                <a:gd name="connsiteX1" fmla="*/ 511816 w 808096"/>
                <a:gd name="connsiteY1" fmla="*/ 6298 h 520646"/>
                <a:gd name="connsiteX2" fmla="*/ 654692 w 808096"/>
                <a:gd name="connsiteY2" fmla="*/ 98372 h 520646"/>
                <a:gd name="connsiteX3" fmla="*/ 692792 w 808096"/>
                <a:gd name="connsiteY3" fmla="*/ 190446 h 520646"/>
                <a:gd name="connsiteX4" fmla="*/ 747700 w 808096"/>
                <a:gd name="connsiteY4" fmla="*/ 207340 h 520646"/>
                <a:gd name="connsiteX5" fmla="*/ 740416 w 808096"/>
                <a:gd name="connsiteY5" fmla="*/ 209498 h 520646"/>
                <a:gd name="connsiteX6" fmla="*/ 808096 w 808096"/>
                <a:gd name="connsiteY6" fmla="*/ 257436 h 520646"/>
                <a:gd name="connsiteX7" fmla="*/ 756292 w 808096"/>
                <a:gd name="connsiteY7" fmla="*/ 353642 h 520646"/>
                <a:gd name="connsiteX8" fmla="*/ 756292 w 808096"/>
                <a:gd name="connsiteY8" fmla="*/ 445082 h 520646"/>
                <a:gd name="connsiteX9" fmla="*/ 657232 w 808096"/>
                <a:gd name="connsiteY9" fmla="*/ 368882 h 520646"/>
                <a:gd name="connsiteX10" fmla="*/ 588652 w 808096"/>
                <a:gd name="connsiteY10" fmla="*/ 437462 h 520646"/>
                <a:gd name="connsiteX11" fmla="*/ 489592 w 808096"/>
                <a:gd name="connsiteY11" fmla="*/ 437462 h 520646"/>
                <a:gd name="connsiteX12" fmla="*/ 402256 w 808096"/>
                <a:gd name="connsiteY12" fmla="*/ 455848 h 520646"/>
                <a:gd name="connsiteX13" fmla="*/ 391168 w 808096"/>
                <a:gd name="connsiteY13" fmla="*/ 403172 h 520646"/>
                <a:gd name="connsiteX14" fmla="*/ 248292 w 808096"/>
                <a:gd name="connsiteY14" fmla="*/ 457146 h 520646"/>
                <a:gd name="connsiteX15" fmla="*/ 216544 w 808096"/>
                <a:gd name="connsiteY15" fmla="*/ 520646 h 520646"/>
                <a:gd name="connsiteX16" fmla="*/ 178440 w 808096"/>
                <a:gd name="connsiteY16" fmla="*/ 488898 h 520646"/>
                <a:gd name="connsiteX17" fmla="*/ 95892 w 808096"/>
                <a:gd name="connsiteY17" fmla="*/ 485722 h 520646"/>
                <a:gd name="connsiteX18" fmla="*/ 0 w 808096"/>
                <a:gd name="connsiteY18" fmla="*/ 457882 h 520646"/>
                <a:gd name="connsiteX19" fmla="*/ 10168 w 808096"/>
                <a:gd name="connsiteY19" fmla="*/ 412698 h 520646"/>
                <a:gd name="connsiteX20" fmla="*/ 54616 w 808096"/>
                <a:gd name="connsiteY20" fmla="*/ 333322 h 520646"/>
                <a:gd name="connsiteX21" fmla="*/ 51108 w 808096"/>
                <a:gd name="connsiteY21" fmla="*/ 330982 h 520646"/>
                <a:gd name="connsiteX22" fmla="*/ 76840 w 808096"/>
                <a:gd name="connsiteY22" fmla="*/ 311098 h 520646"/>
                <a:gd name="connsiteX23" fmla="*/ 76840 w 808096"/>
                <a:gd name="connsiteY23" fmla="*/ 206322 h 520646"/>
                <a:gd name="connsiteX24" fmla="*/ 31224 w 808096"/>
                <a:gd name="connsiteY24" fmla="*/ 174008 h 520646"/>
                <a:gd name="connsiteX25" fmla="*/ 172092 w 808096"/>
                <a:gd name="connsiteY25" fmla="*/ 158698 h 520646"/>
                <a:gd name="connsiteX26" fmla="*/ 207016 w 808096"/>
                <a:gd name="connsiteY26" fmla="*/ 184098 h 520646"/>
                <a:gd name="connsiteX27" fmla="*/ 276868 w 808096"/>
                <a:gd name="connsiteY27" fmla="*/ 60272 h 520646"/>
                <a:gd name="connsiteX28" fmla="*/ 330840 w 808096"/>
                <a:gd name="connsiteY28" fmla="*/ 82498 h 520646"/>
                <a:gd name="connsiteX29" fmla="*/ 330840 w 808096"/>
                <a:gd name="connsiteY29" fmla="*/ 101546 h 520646"/>
                <a:gd name="connsiteX30" fmla="*/ 356240 w 808096"/>
                <a:gd name="connsiteY30" fmla="*/ 120598 h 520646"/>
                <a:gd name="connsiteX31" fmla="*/ 397516 w 808096"/>
                <a:gd name="connsiteY31" fmla="*/ 120598 h 520646"/>
                <a:gd name="connsiteX32" fmla="*/ 507532 w 808096"/>
                <a:gd name="connsiteY32" fmla="*/ 0 h 520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08096" h="520646">
                  <a:moveTo>
                    <a:pt x="507532" y="0"/>
                  </a:moveTo>
                  <a:lnTo>
                    <a:pt x="511816" y="6298"/>
                  </a:lnTo>
                  <a:lnTo>
                    <a:pt x="654692" y="98372"/>
                  </a:lnTo>
                  <a:lnTo>
                    <a:pt x="692792" y="190446"/>
                  </a:lnTo>
                  <a:lnTo>
                    <a:pt x="747700" y="207340"/>
                  </a:lnTo>
                  <a:lnTo>
                    <a:pt x="740416" y="209498"/>
                  </a:lnTo>
                  <a:lnTo>
                    <a:pt x="808096" y="257436"/>
                  </a:lnTo>
                  <a:lnTo>
                    <a:pt x="756292" y="353642"/>
                  </a:lnTo>
                  <a:lnTo>
                    <a:pt x="756292" y="445082"/>
                  </a:lnTo>
                  <a:lnTo>
                    <a:pt x="657232" y="368882"/>
                  </a:lnTo>
                  <a:lnTo>
                    <a:pt x="588652" y="437462"/>
                  </a:lnTo>
                  <a:lnTo>
                    <a:pt x="489592" y="437462"/>
                  </a:lnTo>
                  <a:lnTo>
                    <a:pt x="402256" y="455848"/>
                  </a:lnTo>
                  <a:lnTo>
                    <a:pt x="391168" y="403172"/>
                  </a:lnTo>
                  <a:lnTo>
                    <a:pt x="248292" y="457146"/>
                  </a:lnTo>
                  <a:lnTo>
                    <a:pt x="216544" y="520646"/>
                  </a:lnTo>
                  <a:lnTo>
                    <a:pt x="178440" y="488898"/>
                  </a:lnTo>
                  <a:lnTo>
                    <a:pt x="95892" y="485722"/>
                  </a:lnTo>
                  <a:lnTo>
                    <a:pt x="0" y="457882"/>
                  </a:lnTo>
                  <a:lnTo>
                    <a:pt x="10168" y="412698"/>
                  </a:lnTo>
                  <a:lnTo>
                    <a:pt x="54616" y="333322"/>
                  </a:lnTo>
                  <a:lnTo>
                    <a:pt x="51108" y="330982"/>
                  </a:lnTo>
                  <a:lnTo>
                    <a:pt x="76840" y="311098"/>
                  </a:lnTo>
                  <a:lnTo>
                    <a:pt x="76840" y="206322"/>
                  </a:lnTo>
                  <a:lnTo>
                    <a:pt x="31224" y="174008"/>
                  </a:lnTo>
                  <a:lnTo>
                    <a:pt x="172092" y="158698"/>
                  </a:lnTo>
                  <a:lnTo>
                    <a:pt x="207016" y="184098"/>
                  </a:lnTo>
                  <a:lnTo>
                    <a:pt x="276868" y="60272"/>
                  </a:lnTo>
                  <a:lnTo>
                    <a:pt x="330840" y="82498"/>
                  </a:lnTo>
                  <a:lnTo>
                    <a:pt x="330840" y="101546"/>
                  </a:lnTo>
                  <a:lnTo>
                    <a:pt x="356240" y="120598"/>
                  </a:lnTo>
                  <a:lnTo>
                    <a:pt x="397516" y="120598"/>
                  </a:lnTo>
                  <a:lnTo>
                    <a:pt x="50753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フリーフォーム: 図形 1733">
              <a:extLst>
                <a:ext uri="{FF2B5EF4-FFF2-40B4-BE49-F238E27FC236}">
                  <a16:creationId xmlns:a16="http://schemas.microsoft.com/office/drawing/2014/main" id="{B4EDC1FF-640E-4D7C-A3AA-313C67A41016}"/>
                </a:ext>
              </a:extLst>
            </p:cNvPr>
            <p:cNvSpPr/>
            <p:nvPr/>
          </p:nvSpPr>
          <p:spPr>
            <a:xfrm>
              <a:off x="42623532" y="26058474"/>
              <a:ext cx="712044" cy="744876"/>
            </a:xfrm>
            <a:custGeom>
              <a:avLst/>
              <a:gdLst>
                <a:gd name="connsiteX0" fmla="*/ 196108 w 712044"/>
                <a:gd name="connsiteY0" fmla="*/ 0 h 744876"/>
                <a:gd name="connsiteX1" fmla="*/ 196108 w 712044"/>
                <a:gd name="connsiteY1" fmla="*/ 1926 h 744876"/>
                <a:gd name="connsiteX2" fmla="*/ 286592 w 712044"/>
                <a:gd name="connsiteY2" fmla="*/ 1926 h 744876"/>
                <a:gd name="connsiteX3" fmla="*/ 362792 w 712044"/>
                <a:gd name="connsiteY3" fmla="*/ 144802 h 744876"/>
                <a:gd name="connsiteX4" fmla="*/ 481856 w 712044"/>
                <a:gd name="connsiteY4" fmla="*/ 235290 h 744876"/>
                <a:gd name="connsiteX5" fmla="*/ 504132 w 712044"/>
                <a:gd name="connsiteY5" fmla="*/ 239744 h 744876"/>
                <a:gd name="connsiteX6" fmla="*/ 480268 w 712044"/>
                <a:gd name="connsiteY6" fmla="*/ 382926 h 744876"/>
                <a:gd name="connsiteX7" fmla="*/ 600916 w 712044"/>
                <a:gd name="connsiteY7" fmla="*/ 449602 h 744876"/>
                <a:gd name="connsiteX8" fmla="*/ 610444 w 712044"/>
                <a:gd name="connsiteY8" fmla="*/ 490876 h 744876"/>
                <a:gd name="connsiteX9" fmla="*/ 642192 w 712044"/>
                <a:gd name="connsiteY9" fmla="*/ 494050 h 744876"/>
                <a:gd name="connsiteX10" fmla="*/ 689820 w 712044"/>
                <a:gd name="connsiteY10" fmla="*/ 494050 h 744876"/>
                <a:gd name="connsiteX11" fmla="*/ 696168 w 712044"/>
                <a:gd name="connsiteY11" fmla="*/ 528976 h 744876"/>
                <a:gd name="connsiteX12" fmla="*/ 594568 w 712044"/>
                <a:gd name="connsiteY12" fmla="*/ 567076 h 744876"/>
                <a:gd name="connsiteX13" fmla="*/ 591392 w 712044"/>
                <a:gd name="connsiteY13" fmla="*/ 640102 h 744876"/>
                <a:gd name="connsiteX14" fmla="*/ 712044 w 712044"/>
                <a:gd name="connsiteY14" fmla="*/ 732176 h 744876"/>
                <a:gd name="connsiteX15" fmla="*/ 597744 w 712044"/>
                <a:gd name="connsiteY15" fmla="*/ 744876 h 744876"/>
                <a:gd name="connsiteX16" fmla="*/ 426292 w 712044"/>
                <a:gd name="connsiteY16" fmla="*/ 703602 h 744876"/>
                <a:gd name="connsiteX17" fmla="*/ 492968 w 712044"/>
                <a:gd name="connsiteY17" fmla="*/ 586126 h 744876"/>
                <a:gd name="connsiteX18" fmla="*/ 356444 w 712044"/>
                <a:gd name="connsiteY18" fmla="*/ 446426 h 744876"/>
                <a:gd name="connsiteX19" fmla="*/ 305644 w 712044"/>
                <a:gd name="connsiteY19" fmla="*/ 459126 h 744876"/>
                <a:gd name="connsiteX20" fmla="*/ 296116 w 712044"/>
                <a:gd name="connsiteY20" fmla="*/ 500402 h 744876"/>
                <a:gd name="connsiteX21" fmla="*/ 210392 w 712044"/>
                <a:gd name="connsiteY21" fmla="*/ 586126 h 744876"/>
                <a:gd name="connsiteX22" fmla="*/ 53192 w 712044"/>
                <a:gd name="connsiteY22" fmla="*/ 583814 h 744876"/>
                <a:gd name="connsiteX23" fmla="*/ 67516 w 712044"/>
                <a:gd name="connsiteY23" fmla="*/ 557550 h 744876"/>
                <a:gd name="connsiteX24" fmla="*/ 0 w 712044"/>
                <a:gd name="connsiteY24" fmla="*/ 340932 h 744876"/>
                <a:gd name="connsiteX25" fmla="*/ 43708 w 712044"/>
                <a:gd name="connsiteY25" fmla="*/ 273390 h 744876"/>
                <a:gd name="connsiteX26" fmla="*/ 124668 w 712044"/>
                <a:gd name="connsiteY26" fmla="*/ 140038 h 744876"/>
                <a:gd name="connsiteX27" fmla="*/ 105620 w 712044"/>
                <a:gd name="connsiteY27" fmla="*/ 92414 h 744876"/>
                <a:gd name="connsiteX28" fmla="*/ 148480 w 712044"/>
                <a:gd name="connsiteY28" fmla="*/ 16214 h 744876"/>
                <a:gd name="connsiteX29" fmla="*/ 196108 w 712044"/>
                <a:gd name="connsiteY29" fmla="*/ 0 h 74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2044" h="744876">
                  <a:moveTo>
                    <a:pt x="196108" y="0"/>
                  </a:moveTo>
                  <a:lnTo>
                    <a:pt x="196108" y="1926"/>
                  </a:lnTo>
                  <a:lnTo>
                    <a:pt x="286592" y="1926"/>
                  </a:lnTo>
                  <a:lnTo>
                    <a:pt x="362792" y="144802"/>
                  </a:lnTo>
                  <a:lnTo>
                    <a:pt x="481856" y="235290"/>
                  </a:lnTo>
                  <a:lnTo>
                    <a:pt x="504132" y="239744"/>
                  </a:lnTo>
                  <a:lnTo>
                    <a:pt x="480268" y="382926"/>
                  </a:lnTo>
                  <a:lnTo>
                    <a:pt x="600916" y="449602"/>
                  </a:lnTo>
                  <a:lnTo>
                    <a:pt x="610444" y="490876"/>
                  </a:lnTo>
                  <a:lnTo>
                    <a:pt x="642192" y="494050"/>
                  </a:lnTo>
                  <a:lnTo>
                    <a:pt x="689820" y="494050"/>
                  </a:lnTo>
                  <a:lnTo>
                    <a:pt x="696168" y="528976"/>
                  </a:lnTo>
                  <a:lnTo>
                    <a:pt x="594568" y="567076"/>
                  </a:lnTo>
                  <a:lnTo>
                    <a:pt x="591392" y="640102"/>
                  </a:lnTo>
                  <a:lnTo>
                    <a:pt x="712044" y="732176"/>
                  </a:lnTo>
                  <a:lnTo>
                    <a:pt x="597744" y="744876"/>
                  </a:lnTo>
                  <a:lnTo>
                    <a:pt x="426292" y="703602"/>
                  </a:lnTo>
                  <a:lnTo>
                    <a:pt x="492968" y="586126"/>
                  </a:lnTo>
                  <a:lnTo>
                    <a:pt x="356444" y="446426"/>
                  </a:lnTo>
                  <a:lnTo>
                    <a:pt x="305644" y="459126"/>
                  </a:lnTo>
                  <a:lnTo>
                    <a:pt x="296116" y="500402"/>
                  </a:lnTo>
                  <a:lnTo>
                    <a:pt x="210392" y="586126"/>
                  </a:lnTo>
                  <a:lnTo>
                    <a:pt x="53192" y="583814"/>
                  </a:lnTo>
                  <a:lnTo>
                    <a:pt x="67516" y="557550"/>
                  </a:lnTo>
                  <a:lnTo>
                    <a:pt x="0" y="340932"/>
                  </a:lnTo>
                  <a:lnTo>
                    <a:pt x="43708" y="273390"/>
                  </a:lnTo>
                  <a:lnTo>
                    <a:pt x="124668" y="140038"/>
                  </a:lnTo>
                  <a:lnTo>
                    <a:pt x="105620" y="92414"/>
                  </a:lnTo>
                  <a:lnTo>
                    <a:pt x="148480" y="16214"/>
                  </a:lnTo>
                  <a:lnTo>
                    <a:pt x="19610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フリーフォーム: 図形 1734">
              <a:extLst>
                <a:ext uri="{FF2B5EF4-FFF2-40B4-BE49-F238E27FC236}">
                  <a16:creationId xmlns:a16="http://schemas.microsoft.com/office/drawing/2014/main" id="{13F635DA-ADA9-46F1-9CCE-1DD982706220}"/>
                </a:ext>
              </a:extLst>
            </p:cNvPr>
            <p:cNvSpPr/>
            <p:nvPr/>
          </p:nvSpPr>
          <p:spPr>
            <a:xfrm>
              <a:off x="42747540" y="27073224"/>
              <a:ext cx="386636" cy="330200"/>
            </a:xfrm>
            <a:custGeom>
              <a:avLst/>
              <a:gdLst>
                <a:gd name="connsiteX0" fmla="*/ 213384 w 386636"/>
                <a:gd name="connsiteY0" fmla="*/ 0 h 330200"/>
                <a:gd name="connsiteX1" fmla="*/ 359436 w 386636"/>
                <a:gd name="connsiteY1" fmla="*/ 34926 h 330200"/>
                <a:gd name="connsiteX2" fmla="*/ 386636 w 386636"/>
                <a:gd name="connsiteY2" fmla="*/ 292112 h 330200"/>
                <a:gd name="connsiteX3" fmla="*/ 304292 w 386636"/>
                <a:gd name="connsiteY3" fmla="*/ 301062 h 330200"/>
                <a:gd name="connsiteX4" fmla="*/ 273708 w 386636"/>
                <a:gd name="connsiteY4" fmla="*/ 279400 h 330200"/>
                <a:gd name="connsiteX5" fmla="*/ 187984 w 386636"/>
                <a:gd name="connsiteY5" fmla="*/ 285752 h 330200"/>
                <a:gd name="connsiteX6" fmla="*/ 172108 w 386636"/>
                <a:gd name="connsiteY6" fmla="*/ 330200 h 330200"/>
                <a:gd name="connsiteX7" fmla="*/ 89560 w 386636"/>
                <a:gd name="connsiteY7" fmla="*/ 288926 h 330200"/>
                <a:gd name="connsiteX8" fmla="*/ 92736 w 386636"/>
                <a:gd name="connsiteY8" fmla="*/ 250826 h 330200"/>
                <a:gd name="connsiteX9" fmla="*/ 0 w 386636"/>
                <a:gd name="connsiteY9" fmla="*/ 161802 h 330200"/>
                <a:gd name="connsiteX10" fmla="*/ 83212 w 386636"/>
                <a:gd name="connsiteY10" fmla="*/ 85726 h 330200"/>
                <a:gd name="connsiteX11" fmla="*/ 162584 w 386636"/>
                <a:gd name="connsiteY11" fmla="*/ 57152 h 330200"/>
                <a:gd name="connsiteX12" fmla="*/ 165760 w 386636"/>
                <a:gd name="connsiteY12" fmla="*/ 9526 h 330200"/>
                <a:gd name="connsiteX13" fmla="*/ 213384 w 386636"/>
                <a:gd name="connsiteY13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6636" h="330200">
                  <a:moveTo>
                    <a:pt x="213384" y="0"/>
                  </a:moveTo>
                  <a:lnTo>
                    <a:pt x="359436" y="34926"/>
                  </a:lnTo>
                  <a:lnTo>
                    <a:pt x="386636" y="292112"/>
                  </a:lnTo>
                  <a:lnTo>
                    <a:pt x="304292" y="301062"/>
                  </a:lnTo>
                  <a:lnTo>
                    <a:pt x="273708" y="279400"/>
                  </a:lnTo>
                  <a:lnTo>
                    <a:pt x="187984" y="285752"/>
                  </a:lnTo>
                  <a:lnTo>
                    <a:pt x="172108" y="330200"/>
                  </a:lnTo>
                  <a:lnTo>
                    <a:pt x="89560" y="288926"/>
                  </a:lnTo>
                  <a:lnTo>
                    <a:pt x="92736" y="250826"/>
                  </a:lnTo>
                  <a:lnTo>
                    <a:pt x="0" y="161802"/>
                  </a:lnTo>
                  <a:lnTo>
                    <a:pt x="83212" y="85726"/>
                  </a:lnTo>
                  <a:lnTo>
                    <a:pt x="162584" y="57152"/>
                  </a:lnTo>
                  <a:lnTo>
                    <a:pt x="165760" y="9526"/>
                  </a:lnTo>
                  <a:lnTo>
                    <a:pt x="21338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フリーフォーム: 図形 1735">
              <a:extLst>
                <a:ext uri="{FF2B5EF4-FFF2-40B4-BE49-F238E27FC236}">
                  <a16:creationId xmlns:a16="http://schemas.microsoft.com/office/drawing/2014/main" id="{94C1C0A0-6306-461E-8E72-575681C971D0}"/>
                </a:ext>
              </a:extLst>
            </p:cNvPr>
            <p:cNvSpPr/>
            <p:nvPr/>
          </p:nvSpPr>
          <p:spPr>
            <a:xfrm>
              <a:off x="42856520" y="26504900"/>
              <a:ext cx="656856" cy="629010"/>
            </a:xfrm>
            <a:custGeom>
              <a:avLst/>
              <a:gdLst>
                <a:gd name="connsiteX0" fmla="*/ 123456 w 656856"/>
                <a:gd name="connsiteY0" fmla="*/ 0 h 629010"/>
                <a:gd name="connsiteX1" fmla="*/ 259980 w 656856"/>
                <a:gd name="connsiteY1" fmla="*/ 139700 h 629010"/>
                <a:gd name="connsiteX2" fmla="*/ 193304 w 656856"/>
                <a:gd name="connsiteY2" fmla="*/ 257176 h 629010"/>
                <a:gd name="connsiteX3" fmla="*/ 364756 w 656856"/>
                <a:gd name="connsiteY3" fmla="*/ 298450 h 629010"/>
                <a:gd name="connsiteX4" fmla="*/ 479056 w 656856"/>
                <a:gd name="connsiteY4" fmla="*/ 285750 h 629010"/>
                <a:gd name="connsiteX5" fmla="*/ 466324 w 656856"/>
                <a:gd name="connsiteY5" fmla="*/ 276032 h 629010"/>
                <a:gd name="connsiteX6" fmla="*/ 485404 w 656856"/>
                <a:gd name="connsiteY6" fmla="*/ 279400 h 629010"/>
                <a:gd name="connsiteX7" fmla="*/ 540020 w 656856"/>
                <a:gd name="connsiteY7" fmla="*/ 281584 h 629010"/>
                <a:gd name="connsiteX8" fmla="*/ 539380 w 656856"/>
                <a:gd name="connsiteY8" fmla="*/ 285750 h 629010"/>
                <a:gd name="connsiteX9" fmla="*/ 615580 w 656856"/>
                <a:gd name="connsiteY9" fmla="*/ 349250 h 629010"/>
                <a:gd name="connsiteX10" fmla="*/ 656856 w 656856"/>
                <a:gd name="connsiteY10" fmla="*/ 460376 h 629010"/>
                <a:gd name="connsiteX11" fmla="*/ 621928 w 656856"/>
                <a:gd name="connsiteY11" fmla="*/ 622300 h 629010"/>
                <a:gd name="connsiteX12" fmla="*/ 626492 w 656856"/>
                <a:gd name="connsiteY12" fmla="*/ 629010 h 629010"/>
                <a:gd name="connsiteX13" fmla="*/ 466356 w 656856"/>
                <a:gd name="connsiteY13" fmla="*/ 609600 h 629010"/>
                <a:gd name="connsiteX14" fmla="*/ 252460 w 656856"/>
                <a:gd name="connsiteY14" fmla="*/ 622182 h 629010"/>
                <a:gd name="connsiteX15" fmla="*/ 250456 w 656856"/>
                <a:gd name="connsiteY15" fmla="*/ 603250 h 629010"/>
                <a:gd name="connsiteX16" fmla="*/ 199448 w 656856"/>
                <a:gd name="connsiteY16" fmla="*/ 591052 h 629010"/>
                <a:gd name="connsiteX17" fmla="*/ 212356 w 656856"/>
                <a:gd name="connsiteY17" fmla="*/ 441324 h 629010"/>
                <a:gd name="connsiteX18" fmla="*/ 291728 w 656856"/>
                <a:gd name="connsiteY18" fmla="*/ 419100 h 629010"/>
                <a:gd name="connsiteX19" fmla="*/ 307604 w 656856"/>
                <a:gd name="connsiteY19" fmla="*/ 371476 h 629010"/>
                <a:gd name="connsiteX20" fmla="*/ 15504 w 656856"/>
                <a:gd name="connsiteY20" fmla="*/ 285750 h 629010"/>
                <a:gd name="connsiteX21" fmla="*/ 34556 w 656856"/>
                <a:gd name="connsiteY21" fmla="*/ 165100 h 629010"/>
                <a:gd name="connsiteX22" fmla="*/ 0 w 656856"/>
                <a:gd name="connsiteY22" fmla="*/ 117106 h 629010"/>
                <a:gd name="connsiteX23" fmla="*/ 63128 w 656856"/>
                <a:gd name="connsiteY23" fmla="*/ 53976 h 629010"/>
                <a:gd name="connsiteX24" fmla="*/ 72656 w 656856"/>
                <a:gd name="connsiteY24" fmla="*/ 12700 h 629010"/>
                <a:gd name="connsiteX25" fmla="*/ 123456 w 656856"/>
                <a:gd name="connsiteY25" fmla="*/ 0 h 62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56856" h="629010">
                  <a:moveTo>
                    <a:pt x="123456" y="0"/>
                  </a:moveTo>
                  <a:lnTo>
                    <a:pt x="259980" y="139700"/>
                  </a:lnTo>
                  <a:lnTo>
                    <a:pt x="193304" y="257176"/>
                  </a:lnTo>
                  <a:lnTo>
                    <a:pt x="364756" y="298450"/>
                  </a:lnTo>
                  <a:lnTo>
                    <a:pt x="479056" y="285750"/>
                  </a:lnTo>
                  <a:lnTo>
                    <a:pt x="466324" y="276032"/>
                  </a:lnTo>
                  <a:lnTo>
                    <a:pt x="485404" y="279400"/>
                  </a:lnTo>
                  <a:lnTo>
                    <a:pt x="540020" y="281584"/>
                  </a:lnTo>
                  <a:lnTo>
                    <a:pt x="539380" y="285750"/>
                  </a:lnTo>
                  <a:lnTo>
                    <a:pt x="615580" y="349250"/>
                  </a:lnTo>
                  <a:lnTo>
                    <a:pt x="656856" y="460376"/>
                  </a:lnTo>
                  <a:lnTo>
                    <a:pt x="621928" y="622300"/>
                  </a:lnTo>
                  <a:lnTo>
                    <a:pt x="626492" y="629010"/>
                  </a:lnTo>
                  <a:lnTo>
                    <a:pt x="466356" y="609600"/>
                  </a:lnTo>
                  <a:lnTo>
                    <a:pt x="252460" y="622182"/>
                  </a:lnTo>
                  <a:lnTo>
                    <a:pt x="250456" y="603250"/>
                  </a:lnTo>
                  <a:lnTo>
                    <a:pt x="199448" y="591052"/>
                  </a:lnTo>
                  <a:lnTo>
                    <a:pt x="212356" y="441324"/>
                  </a:lnTo>
                  <a:lnTo>
                    <a:pt x="291728" y="419100"/>
                  </a:lnTo>
                  <a:lnTo>
                    <a:pt x="307604" y="371476"/>
                  </a:lnTo>
                  <a:lnTo>
                    <a:pt x="15504" y="285750"/>
                  </a:lnTo>
                  <a:lnTo>
                    <a:pt x="34556" y="165100"/>
                  </a:lnTo>
                  <a:lnTo>
                    <a:pt x="0" y="117106"/>
                  </a:lnTo>
                  <a:lnTo>
                    <a:pt x="63128" y="53976"/>
                  </a:lnTo>
                  <a:lnTo>
                    <a:pt x="72656" y="12700"/>
                  </a:lnTo>
                  <a:lnTo>
                    <a:pt x="12345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7" name="フリーフォーム: 図形 1736">
              <a:extLst>
                <a:ext uri="{FF2B5EF4-FFF2-40B4-BE49-F238E27FC236}">
                  <a16:creationId xmlns:a16="http://schemas.microsoft.com/office/drawing/2014/main" id="{CB435A50-FF94-4B68-8B4E-76437A099FDD}"/>
                </a:ext>
              </a:extLst>
            </p:cNvPr>
            <p:cNvSpPr/>
            <p:nvPr/>
          </p:nvSpPr>
          <p:spPr>
            <a:xfrm>
              <a:off x="43343720" y="26003250"/>
              <a:ext cx="563356" cy="442024"/>
            </a:xfrm>
            <a:custGeom>
              <a:avLst/>
              <a:gdLst>
                <a:gd name="connsiteX0" fmla="*/ 191880 w 563356"/>
                <a:gd name="connsiteY0" fmla="*/ 0 h 442024"/>
                <a:gd name="connsiteX1" fmla="*/ 207756 w 563356"/>
                <a:gd name="connsiteY1" fmla="*/ 25400 h 442024"/>
                <a:gd name="connsiteX2" fmla="*/ 255380 w 563356"/>
                <a:gd name="connsiteY2" fmla="*/ 92074 h 442024"/>
                <a:gd name="connsiteX3" fmla="*/ 318880 w 563356"/>
                <a:gd name="connsiteY3" fmla="*/ 88900 h 442024"/>
                <a:gd name="connsiteX4" fmla="*/ 353804 w 563356"/>
                <a:gd name="connsiteY4" fmla="*/ 130174 h 442024"/>
                <a:gd name="connsiteX5" fmla="*/ 563356 w 563356"/>
                <a:gd name="connsiteY5" fmla="*/ 127000 h 442024"/>
                <a:gd name="connsiteX6" fmla="*/ 536076 w 563356"/>
                <a:gd name="connsiteY6" fmla="*/ 239148 h 442024"/>
                <a:gd name="connsiteX7" fmla="*/ 480804 w 563356"/>
                <a:gd name="connsiteY7" fmla="*/ 247650 h 442024"/>
                <a:gd name="connsiteX8" fmla="*/ 471280 w 563356"/>
                <a:gd name="connsiteY8" fmla="*/ 338138 h 442024"/>
                <a:gd name="connsiteX9" fmla="*/ 352216 w 563356"/>
                <a:gd name="connsiteY9" fmla="*/ 390526 h 442024"/>
                <a:gd name="connsiteX10" fmla="*/ 285544 w 563356"/>
                <a:gd name="connsiteY10" fmla="*/ 385762 h 442024"/>
                <a:gd name="connsiteX11" fmla="*/ 214104 w 563356"/>
                <a:gd name="connsiteY11" fmla="*/ 400050 h 442024"/>
                <a:gd name="connsiteX12" fmla="*/ 214104 w 563356"/>
                <a:gd name="connsiteY12" fmla="*/ 442024 h 442024"/>
                <a:gd name="connsiteX13" fmla="*/ 122032 w 563356"/>
                <a:gd name="connsiteY13" fmla="*/ 390526 h 442024"/>
                <a:gd name="connsiteX14" fmla="*/ 102980 w 563356"/>
                <a:gd name="connsiteY14" fmla="*/ 307974 h 442024"/>
                <a:gd name="connsiteX15" fmla="*/ 0 w 563356"/>
                <a:gd name="connsiteY15" fmla="*/ 261166 h 442024"/>
                <a:gd name="connsiteX16" fmla="*/ 46500 w 563356"/>
                <a:gd name="connsiteY16" fmla="*/ 89110 h 442024"/>
                <a:gd name="connsiteX17" fmla="*/ 128380 w 563356"/>
                <a:gd name="connsiteY17" fmla="*/ 95250 h 442024"/>
                <a:gd name="connsiteX18" fmla="*/ 128380 w 563356"/>
                <a:gd name="connsiteY18" fmla="*/ 31750 h 442024"/>
                <a:gd name="connsiteX19" fmla="*/ 191880 w 563356"/>
                <a:gd name="connsiteY19" fmla="*/ 0 h 44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63356" h="442024">
                  <a:moveTo>
                    <a:pt x="191880" y="0"/>
                  </a:moveTo>
                  <a:lnTo>
                    <a:pt x="207756" y="25400"/>
                  </a:lnTo>
                  <a:lnTo>
                    <a:pt x="255380" y="92074"/>
                  </a:lnTo>
                  <a:lnTo>
                    <a:pt x="318880" y="88900"/>
                  </a:lnTo>
                  <a:lnTo>
                    <a:pt x="353804" y="130174"/>
                  </a:lnTo>
                  <a:lnTo>
                    <a:pt x="563356" y="127000"/>
                  </a:lnTo>
                  <a:lnTo>
                    <a:pt x="536076" y="239148"/>
                  </a:lnTo>
                  <a:lnTo>
                    <a:pt x="480804" y="247650"/>
                  </a:lnTo>
                  <a:lnTo>
                    <a:pt x="471280" y="338138"/>
                  </a:lnTo>
                  <a:lnTo>
                    <a:pt x="352216" y="390526"/>
                  </a:lnTo>
                  <a:lnTo>
                    <a:pt x="285544" y="385762"/>
                  </a:lnTo>
                  <a:lnTo>
                    <a:pt x="214104" y="400050"/>
                  </a:lnTo>
                  <a:lnTo>
                    <a:pt x="214104" y="442024"/>
                  </a:lnTo>
                  <a:lnTo>
                    <a:pt x="122032" y="390526"/>
                  </a:lnTo>
                  <a:lnTo>
                    <a:pt x="102980" y="307974"/>
                  </a:lnTo>
                  <a:lnTo>
                    <a:pt x="0" y="261166"/>
                  </a:lnTo>
                  <a:lnTo>
                    <a:pt x="46500" y="89110"/>
                  </a:lnTo>
                  <a:lnTo>
                    <a:pt x="128380" y="95250"/>
                  </a:lnTo>
                  <a:lnTo>
                    <a:pt x="128380" y="31750"/>
                  </a:lnTo>
                  <a:lnTo>
                    <a:pt x="191880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8" name="フリーフォーム: 図形 1737">
              <a:extLst>
                <a:ext uri="{FF2B5EF4-FFF2-40B4-BE49-F238E27FC236}">
                  <a16:creationId xmlns:a16="http://schemas.microsoft.com/office/drawing/2014/main" id="{DEDA5A7A-66A8-49D6-A749-AB8431259592}"/>
                </a:ext>
              </a:extLst>
            </p:cNvPr>
            <p:cNvSpPr/>
            <p:nvPr/>
          </p:nvSpPr>
          <p:spPr>
            <a:xfrm>
              <a:off x="43935648" y="25399018"/>
              <a:ext cx="238876" cy="267682"/>
            </a:xfrm>
            <a:custGeom>
              <a:avLst/>
              <a:gdLst>
                <a:gd name="connsiteX0" fmla="*/ 80512 w 238876"/>
                <a:gd name="connsiteY0" fmla="*/ 0 h 267682"/>
                <a:gd name="connsiteX1" fmla="*/ 150816 w 238876"/>
                <a:gd name="connsiteY1" fmla="*/ 37494 h 267682"/>
                <a:gd name="connsiteX2" fmla="*/ 218860 w 238876"/>
                <a:gd name="connsiteY2" fmla="*/ 97536 h 267682"/>
                <a:gd name="connsiteX3" fmla="*/ 214632 w 238876"/>
                <a:gd name="connsiteY3" fmla="*/ 135602 h 267682"/>
                <a:gd name="connsiteX4" fmla="*/ 222252 w 238876"/>
                <a:gd name="connsiteY4" fmla="*/ 234662 h 267682"/>
                <a:gd name="connsiteX5" fmla="*/ 238876 w 238876"/>
                <a:gd name="connsiteY5" fmla="*/ 264884 h 267682"/>
                <a:gd name="connsiteX6" fmla="*/ 161928 w 238876"/>
                <a:gd name="connsiteY6" fmla="*/ 267682 h 267682"/>
                <a:gd name="connsiteX7" fmla="*/ 114304 w 238876"/>
                <a:gd name="connsiteY7" fmla="*/ 235932 h 267682"/>
                <a:gd name="connsiteX8" fmla="*/ 28576 w 238876"/>
                <a:gd name="connsiteY8" fmla="*/ 232758 h 267682"/>
                <a:gd name="connsiteX9" fmla="*/ 0 w 238876"/>
                <a:gd name="connsiteY9" fmla="*/ 204182 h 267682"/>
                <a:gd name="connsiteX10" fmla="*/ 3176 w 238876"/>
                <a:gd name="connsiteY10" fmla="*/ 86706 h 267682"/>
                <a:gd name="connsiteX11" fmla="*/ 80512 w 238876"/>
                <a:gd name="connsiteY11" fmla="*/ 0 h 26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8876" h="267682">
                  <a:moveTo>
                    <a:pt x="80512" y="0"/>
                  </a:moveTo>
                  <a:lnTo>
                    <a:pt x="150816" y="37494"/>
                  </a:lnTo>
                  <a:lnTo>
                    <a:pt x="218860" y="97536"/>
                  </a:lnTo>
                  <a:lnTo>
                    <a:pt x="214632" y="135602"/>
                  </a:lnTo>
                  <a:lnTo>
                    <a:pt x="222252" y="234662"/>
                  </a:lnTo>
                  <a:lnTo>
                    <a:pt x="238876" y="264884"/>
                  </a:lnTo>
                  <a:lnTo>
                    <a:pt x="161928" y="267682"/>
                  </a:lnTo>
                  <a:lnTo>
                    <a:pt x="114304" y="235932"/>
                  </a:lnTo>
                  <a:lnTo>
                    <a:pt x="28576" y="232758"/>
                  </a:lnTo>
                  <a:lnTo>
                    <a:pt x="0" y="204182"/>
                  </a:lnTo>
                  <a:cubicBezTo>
                    <a:pt x="1060" y="165024"/>
                    <a:pt x="2120" y="125866"/>
                    <a:pt x="3176" y="86706"/>
                  </a:cubicBezTo>
                  <a:lnTo>
                    <a:pt x="8051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9" name="フリーフォーム: 図形 1738">
              <a:extLst>
                <a:ext uri="{FF2B5EF4-FFF2-40B4-BE49-F238E27FC236}">
                  <a16:creationId xmlns:a16="http://schemas.microsoft.com/office/drawing/2014/main" id="{674112F5-B147-4827-8A75-0B917F76C0C7}"/>
                </a:ext>
              </a:extLst>
            </p:cNvPr>
            <p:cNvSpPr/>
            <p:nvPr/>
          </p:nvSpPr>
          <p:spPr>
            <a:xfrm>
              <a:off x="43534012" y="23990812"/>
              <a:ext cx="566740" cy="1425064"/>
            </a:xfrm>
            <a:custGeom>
              <a:avLst/>
              <a:gdLst>
                <a:gd name="connsiteX0" fmla="*/ 454092 w 566740"/>
                <a:gd name="connsiteY0" fmla="*/ 0 h 1425064"/>
                <a:gd name="connsiteX1" fmla="*/ 438152 w 566740"/>
                <a:gd name="connsiteY1" fmla="*/ 97912 h 1425064"/>
                <a:gd name="connsiteX2" fmla="*/ 466724 w 566740"/>
                <a:gd name="connsiteY2" fmla="*/ 150300 h 1425064"/>
                <a:gd name="connsiteX3" fmla="*/ 409576 w 566740"/>
                <a:gd name="connsiteY3" fmla="*/ 202688 h 1425064"/>
                <a:gd name="connsiteX4" fmla="*/ 357188 w 566740"/>
                <a:gd name="connsiteY4" fmla="*/ 340800 h 1425064"/>
                <a:gd name="connsiteX5" fmla="*/ 471488 w 566740"/>
                <a:gd name="connsiteY5" fmla="*/ 388426 h 1425064"/>
                <a:gd name="connsiteX6" fmla="*/ 420652 w 566740"/>
                <a:gd name="connsiteY6" fmla="*/ 591774 h 1425064"/>
                <a:gd name="connsiteX7" fmla="*/ 409576 w 566740"/>
                <a:gd name="connsiteY7" fmla="*/ 588452 h 1425064"/>
                <a:gd name="connsiteX8" fmla="*/ 404812 w 566740"/>
                <a:gd name="connsiteY8" fmla="*/ 678938 h 1425064"/>
                <a:gd name="connsiteX9" fmla="*/ 414340 w 566740"/>
                <a:gd name="connsiteY9" fmla="*/ 717038 h 1425064"/>
                <a:gd name="connsiteX10" fmla="*/ 409576 w 566740"/>
                <a:gd name="connsiteY10" fmla="*/ 774188 h 1425064"/>
                <a:gd name="connsiteX11" fmla="*/ 338140 w 566740"/>
                <a:gd name="connsiteY11" fmla="*/ 855152 h 1425064"/>
                <a:gd name="connsiteX12" fmla="*/ 390524 w 566740"/>
                <a:gd name="connsiteY12" fmla="*/ 959926 h 1425064"/>
                <a:gd name="connsiteX13" fmla="*/ 438152 w 566740"/>
                <a:gd name="connsiteY13" fmla="*/ 921826 h 1425064"/>
                <a:gd name="connsiteX14" fmla="*/ 533400 w 566740"/>
                <a:gd name="connsiteY14" fmla="*/ 950400 h 1425064"/>
                <a:gd name="connsiteX15" fmla="*/ 523876 w 566740"/>
                <a:gd name="connsiteY15" fmla="*/ 1026600 h 1425064"/>
                <a:gd name="connsiteX16" fmla="*/ 542924 w 566740"/>
                <a:gd name="connsiteY16" fmla="*/ 1221864 h 1425064"/>
                <a:gd name="connsiteX17" fmla="*/ 566740 w 566740"/>
                <a:gd name="connsiteY17" fmla="*/ 1302826 h 1425064"/>
                <a:gd name="connsiteX18" fmla="*/ 528636 w 566740"/>
                <a:gd name="connsiteY18" fmla="*/ 1326638 h 1425064"/>
                <a:gd name="connsiteX19" fmla="*/ 481012 w 566740"/>
                <a:gd name="connsiteY19" fmla="*/ 1407600 h 1425064"/>
                <a:gd name="connsiteX20" fmla="*/ 481868 w 566740"/>
                <a:gd name="connsiteY20" fmla="*/ 1408058 h 1425064"/>
                <a:gd name="connsiteX21" fmla="*/ 474664 w 566740"/>
                <a:gd name="connsiteY21" fmla="*/ 1409188 h 1425064"/>
                <a:gd name="connsiteX22" fmla="*/ 430212 w 566740"/>
                <a:gd name="connsiteY22" fmla="*/ 1364738 h 1425064"/>
                <a:gd name="connsiteX23" fmla="*/ 392112 w 566740"/>
                <a:gd name="connsiteY23" fmla="*/ 1393312 h 1425064"/>
                <a:gd name="connsiteX24" fmla="*/ 357188 w 566740"/>
                <a:gd name="connsiteY24" fmla="*/ 1386964 h 1425064"/>
                <a:gd name="connsiteX25" fmla="*/ 306388 w 566740"/>
                <a:gd name="connsiteY25" fmla="*/ 1425064 h 1425064"/>
                <a:gd name="connsiteX26" fmla="*/ 271464 w 566740"/>
                <a:gd name="connsiteY26" fmla="*/ 1406012 h 1425064"/>
                <a:gd name="connsiteX27" fmla="*/ 223836 w 566740"/>
                <a:gd name="connsiteY27" fmla="*/ 1409188 h 1425064"/>
                <a:gd name="connsiteX28" fmla="*/ 115916 w 566740"/>
                <a:gd name="connsiteY28" fmla="*/ 1319592 h 1425064"/>
                <a:gd name="connsiteX29" fmla="*/ 119064 w 566740"/>
                <a:gd name="connsiteY29" fmla="*/ 1240912 h 1425064"/>
                <a:gd name="connsiteX30" fmla="*/ 66676 w 566740"/>
                <a:gd name="connsiteY30" fmla="*/ 1179000 h 1425064"/>
                <a:gd name="connsiteX31" fmla="*/ 95252 w 566740"/>
                <a:gd name="connsiteY31" fmla="*/ 1102800 h 1425064"/>
                <a:gd name="connsiteX32" fmla="*/ 80964 w 566740"/>
                <a:gd name="connsiteY32" fmla="*/ 955164 h 1425064"/>
                <a:gd name="connsiteX33" fmla="*/ 19052 w 566740"/>
                <a:gd name="connsiteY33" fmla="*/ 874200 h 1425064"/>
                <a:gd name="connsiteX34" fmla="*/ 95252 w 566740"/>
                <a:gd name="connsiteY34" fmla="*/ 798000 h 1425064"/>
                <a:gd name="connsiteX35" fmla="*/ 119064 w 566740"/>
                <a:gd name="connsiteY35" fmla="*/ 736088 h 1425064"/>
                <a:gd name="connsiteX36" fmla="*/ 138112 w 566740"/>
                <a:gd name="connsiteY36" fmla="*/ 693226 h 1425064"/>
                <a:gd name="connsiteX37" fmla="*/ 85724 w 566740"/>
                <a:gd name="connsiteY37" fmla="*/ 640838 h 1425064"/>
                <a:gd name="connsiteX38" fmla="*/ 83740 w 566740"/>
                <a:gd name="connsiteY38" fmla="*/ 639648 h 1425064"/>
                <a:gd name="connsiteX39" fmla="*/ 85724 w 566740"/>
                <a:gd name="connsiteY39" fmla="*/ 636076 h 1425064"/>
                <a:gd name="connsiteX40" fmla="*/ 0 w 566740"/>
                <a:gd name="connsiteY40" fmla="*/ 531300 h 1425064"/>
                <a:gd name="connsiteX41" fmla="*/ 33340 w 566740"/>
                <a:gd name="connsiteY41" fmla="*/ 493200 h 1425064"/>
                <a:gd name="connsiteX42" fmla="*/ 90488 w 566740"/>
                <a:gd name="connsiteY42" fmla="*/ 497964 h 1425064"/>
                <a:gd name="connsiteX43" fmla="*/ 109540 w 566740"/>
                <a:gd name="connsiteY43" fmla="*/ 459864 h 1425064"/>
                <a:gd name="connsiteX44" fmla="*/ 185740 w 566740"/>
                <a:gd name="connsiteY44" fmla="*/ 455100 h 1425064"/>
                <a:gd name="connsiteX45" fmla="*/ 176988 w 566740"/>
                <a:gd name="connsiteY45" fmla="*/ 282236 h 1425064"/>
                <a:gd name="connsiteX46" fmla="*/ 179388 w 566740"/>
                <a:gd name="connsiteY46" fmla="*/ 285238 h 1425064"/>
                <a:gd name="connsiteX47" fmla="*/ 236540 w 566740"/>
                <a:gd name="connsiteY47" fmla="*/ 196338 h 1425064"/>
                <a:gd name="connsiteX48" fmla="*/ 300036 w 566740"/>
                <a:gd name="connsiteY48" fmla="*/ 151888 h 1425064"/>
                <a:gd name="connsiteX49" fmla="*/ 363540 w 566740"/>
                <a:gd name="connsiteY49" fmla="*/ 56638 h 1425064"/>
                <a:gd name="connsiteX50" fmla="*/ 388940 w 566740"/>
                <a:gd name="connsiteY50" fmla="*/ 37588 h 1425064"/>
                <a:gd name="connsiteX51" fmla="*/ 454092 w 566740"/>
                <a:gd name="connsiteY51" fmla="*/ 0 h 1425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66740" h="1425064">
                  <a:moveTo>
                    <a:pt x="454092" y="0"/>
                  </a:moveTo>
                  <a:lnTo>
                    <a:pt x="438152" y="97912"/>
                  </a:lnTo>
                  <a:lnTo>
                    <a:pt x="466724" y="150300"/>
                  </a:lnTo>
                  <a:lnTo>
                    <a:pt x="409576" y="202688"/>
                  </a:lnTo>
                  <a:lnTo>
                    <a:pt x="357188" y="340800"/>
                  </a:lnTo>
                  <a:lnTo>
                    <a:pt x="471488" y="388426"/>
                  </a:lnTo>
                  <a:lnTo>
                    <a:pt x="420652" y="591774"/>
                  </a:lnTo>
                  <a:lnTo>
                    <a:pt x="409576" y="588452"/>
                  </a:lnTo>
                  <a:lnTo>
                    <a:pt x="404812" y="678938"/>
                  </a:lnTo>
                  <a:lnTo>
                    <a:pt x="414340" y="717038"/>
                  </a:lnTo>
                  <a:lnTo>
                    <a:pt x="409576" y="774188"/>
                  </a:lnTo>
                  <a:lnTo>
                    <a:pt x="338140" y="855152"/>
                  </a:lnTo>
                  <a:lnTo>
                    <a:pt x="390524" y="959926"/>
                  </a:lnTo>
                  <a:lnTo>
                    <a:pt x="438152" y="921826"/>
                  </a:lnTo>
                  <a:lnTo>
                    <a:pt x="533400" y="950400"/>
                  </a:lnTo>
                  <a:lnTo>
                    <a:pt x="523876" y="1026600"/>
                  </a:lnTo>
                  <a:lnTo>
                    <a:pt x="542924" y="1221864"/>
                  </a:lnTo>
                  <a:lnTo>
                    <a:pt x="566740" y="1302826"/>
                  </a:lnTo>
                  <a:lnTo>
                    <a:pt x="528636" y="1326638"/>
                  </a:lnTo>
                  <a:lnTo>
                    <a:pt x="481012" y="1407600"/>
                  </a:lnTo>
                  <a:lnTo>
                    <a:pt x="481868" y="1408058"/>
                  </a:lnTo>
                  <a:lnTo>
                    <a:pt x="474664" y="1409188"/>
                  </a:lnTo>
                  <a:lnTo>
                    <a:pt x="430212" y="1364738"/>
                  </a:lnTo>
                  <a:lnTo>
                    <a:pt x="392112" y="1393312"/>
                  </a:lnTo>
                  <a:lnTo>
                    <a:pt x="357188" y="1386964"/>
                  </a:lnTo>
                  <a:lnTo>
                    <a:pt x="306388" y="1425064"/>
                  </a:lnTo>
                  <a:lnTo>
                    <a:pt x="271464" y="1406012"/>
                  </a:lnTo>
                  <a:lnTo>
                    <a:pt x="223836" y="1409188"/>
                  </a:lnTo>
                  <a:lnTo>
                    <a:pt x="115916" y="1319592"/>
                  </a:lnTo>
                  <a:lnTo>
                    <a:pt x="119064" y="1240912"/>
                  </a:lnTo>
                  <a:lnTo>
                    <a:pt x="66676" y="1179000"/>
                  </a:lnTo>
                  <a:lnTo>
                    <a:pt x="95252" y="1102800"/>
                  </a:lnTo>
                  <a:lnTo>
                    <a:pt x="80964" y="955164"/>
                  </a:lnTo>
                  <a:lnTo>
                    <a:pt x="19052" y="874200"/>
                  </a:lnTo>
                  <a:lnTo>
                    <a:pt x="95252" y="798000"/>
                  </a:lnTo>
                  <a:lnTo>
                    <a:pt x="119064" y="736088"/>
                  </a:lnTo>
                  <a:lnTo>
                    <a:pt x="138112" y="693226"/>
                  </a:lnTo>
                  <a:lnTo>
                    <a:pt x="85724" y="640838"/>
                  </a:lnTo>
                  <a:lnTo>
                    <a:pt x="83740" y="639648"/>
                  </a:lnTo>
                  <a:lnTo>
                    <a:pt x="85724" y="636076"/>
                  </a:lnTo>
                  <a:lnTo>
                    <a:pt x="0" y="531300"/>
                  </a:lnTo>
                  <a:lnTo>
                    <a:pt x="33340" y="493200"/>
                  </a:lnTo>
                  <a:lnTo>
                    <a:pt x="90488" y="497964"/>
                  </a:lnTo>
                  <a:lnTo>
                    <a:pt x="109540" y="459864"/>
                  </a:lnTo>
                  <a:lnTo>
                    <a:pt x="185740" y="455100"/>
                  </a:lnTo>
                  <a:lnTo>
                    <a:pt x="176988" y="282236"/>
                  </a:lnTo>
                  <a:lnTo>
                    <a:pt x="179388" y="285238"/>
                  </a:lnTo>
                  <a:lnTo>
                    <a:pt x="236540" y="196338"/>
                  </a:lnTo>
                  <a:lnTo>
                    <a:pt x="300036" y="151888"/>
                  </a:lnTo>
                  <a:lnTo>
                    <a:pt x="363540" y="56638"/>
                  </a:lnTo>
                  <a:lnTo>
                    <a:pt x="388940" y="37588"/>
                  </a:lnTo>
                  <a:lnTo>
                    <a:pt x="4540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0" name="フリーフォーム: 図形 1739">
              <a:extLst>
                <a:ext uri="{FF2B5EF4-FFF2-40B4-BE49-F238E27FC236}">
                  <a16:creationId xmlns:a16="http://schemas.microsoft.com/office/drawing/2014/main" id="{41B6C81A-2224-4B80-8462-E8A4CF74C315}"/>
                </a:ext>
              </a:extLst>
            </p:cNvPr>
            <p:cNvSpPr/>
            <p:nvPr/>
          </p:nvSpPr>
          <p:spPr>
            <a:xfrm>
              <a:off x="42903568" y="25222200"/>
              <a:ext cx="603456" cy="446770"/>
            </a:xfrm>
            <a:custGeom>
              <a:avLst/>
              <a:gdLst>
                <a:gd name="connsiteX0" fmla="*/ 363744 w 603456"/>
                <a:gd name="connsiteY0" fmla="*/ 0 h 446770"/>
                <a:gd name="connsiteX1" fmla="*/ 473280 w 603456"/>
                <a:gd name="connsiteY1" fmla="*/ 28576 h 446770"/>
                <a:gd name="connsiteX2" fmla="*/ 582820 w 603456"/>
                <a:gd name="connsiteY2" fmla="*/ 200024 h 446770"/>
                <a:gd name="connsiteX3" fmla="*/ 603456 w 603456"/>
                <a:gd name="connsiteY3" fmla="*/ 174228 h 446770"/>
                <a:gd name="connsiteX4" fmla="*/ 603456 w 603456"/>
                <a:gd name="connsiteY4" fmla="*/ 257176 h 446770"/>
                <a:gd name="connsiteX5" fmla="*/ 555832 w 603456"/>
                <a:gd name="connsiteY5" fmla="*/ 301624 h 446770"/>
                <a:gd name="connsiteX6" fmla="*/ 578056 w 603456"/>
                <a:gd name="connsiteY6" fmla="*/ 374650 h 446770"/>
                <a:gd name="connsiteX7" fmla="*/ 524080 w 603456"/>
                <a:gd name="connsiteY7" fmla="*/ 428624 h 446770"/>
                <a:gd name="connsiteX8" fmla="*/ 438356 w 603456"/>
                <a:gd name="connsiteY8" fmla="*/ 422276 h 446770"/>
                <a:gd name="connsiteX9" fmla="*/ 404064 w 603456"/>
                <a:gd name="connsiteY9" fmla="*/ 446770 h 446770"/>
                <a:gd name="connsiteX10" fmla="*/ 344696 w 603456"/>
                <a:gd name="connsiteY10" fmla="*/ 390524 h 446770"/>
                <a:gd name="connsiteX11" fmla="*/ 268496 w 603456"/>
                <a:gd name="connsiteY11" fmla="*/ 376238 h 446770"/>
                <a:gd name="connsiteX12" fmla="*/ 249444 w 603456"/>
                <a:gd name="connsiteY12" fmla="*/ 423864 h 446770"/>
                <a:gd name="connsiteX13" fmla="*/ 0 w 603456"/>
                <a:gd name="connsiteY13" fmla="*/ 397800 h 446770"/>
                <a:gd name="connsiteX14" fmla="*/ 4652 w 603456"/>
                <a:gd name="connsiteY14" fmla="*/ 304800 h 446770"/>
                <a:gd name="connsiteX15" fmla="*/ 149432 w 603456"/>
                <a:gd name="connsiteY15" fmla="*/ 99060 h 446770"/>
                <a:gd name="connsiteX16" fmla="*/ 131312 w 603456"/>
                <a:gd name="connsiteY16" fmla="*/ 55568 h 446770"/>
                <a:gd name="connsiteX17" fmla="*/ 230396 w 603456"/>
                <a:gd name="connsiteY17" fmla="*/ 85724 h 446770"/>
                <a:gd name="connsiteX18" fmla="*/ 363744 w 603456"/>
                <a:gd name="connsiteY18" fmla="*/ 0 h 44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3456" h="446770">
                  <a:moveTo>
                    <a:pt x="363744" y="0"/>
                  </a:moveTo>
                  <a:lnTo>
                    <a:pt x="473280" y="28576"/>
                  </a:lnTo>
                  <a:lnTo>
                    <a:pt x="582820" y="200024"/>
                  </a:lnTo>
                  <a:lnTo>
                    <a:pt x="603456" y="174228"/>
                  </a:lnTo>
                  <a:lnTo>
                    <a:pt x="603456" y="257176"/>
                  </a:lnTo>
                  <a:lnTo>
                    <a:pt x="555832" y="301624"/>
                  </a:lnTo>
                  <a:lnTo>
                    <a:pt x="578056" y="374650"/>
                  </a:lnTo>
                  <a:lnTo>
                    <a:pt x="524080" y="428624"/>
                  </a:lnTo>
                  <a:lnTo>
                    <a:pt x="438356" y="422276"/>
                  </a:lnTo>
                  <a:lnTo>
                    <a:pt x="404064" y="446770"/>
                  </a:lnTo>
                  <a:lnTo>
                    <a:pt x="344696" y="390524"/>
                  </a:lnTo>
                  <a:lnTo>
                    <a:pt x="268496" y="376238"/>
                  </a:lnTo>
                  <a:lnTo>
                    <a:pt x="249444" y="423864"/>
                  </a:lnTo>
                  <a:lnTo>
                    <a:pt x="0" y="397800"/>
                  </a:lnTo>
                  <a:lnTo>
                    <a:pt x="4652" y="304800"/>
                  </a:lnTo>
                  <a:lnTo>
                    <a:pt x="149432" y="99060"/>
                  </a:lnTo>
                  <a:lnTo>
                    <a:pt x="131312" y="55568"/>
                  </a:lnTo>
                  <a:lnTo>
                    <a:pt x="230396" y="85724"/>
                  </a:lnTo>
                  <a:lnTo>
                    <a:pt x="36374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1" name="フリーフォーム: 図形 1740">
              <a:extLst>
                <a:ext uri="{FF2B5EF4-FFF2-40B4-BE49-F238E27FC236}">
                  <a16:creationId xmlns:a16="http://schemas.microsoft.com/office/drawing/2014/main" id="{87464D2C-31EA-4251-B93A-A38005D64639}"/>
                </a:ext>
              </a:extLst>
            </p:cNvPr>
            <p:cNvSpPr/>
            <p:nvPr/>
          </p:nvSpPr>
          <p:spPr>
            <a:xfrm>
              <a:off x="43879796" y="26003250"/>
              <a:ext cx="234248" cy="285214"/>
            </a:xfrm>
            <a:custGeom>
              <a:avLst/>
              <a:gdLst>
                <a:gd name="connsiteX0" fmla="*/ 175708 w 234248"/>
                <a:gd name="connsiteY0" fmla="*/ 0 h 285214"/>
                <a:gd name="connsiteX1" fmla="*/ 234248 w 234248"/>
                <a:gd name="connsiteY1" fmla="*/ 17920 h 285214"/>
                <a:gd name="connsiteX2" fmla="*/ 224764 w 234248"/>
                <a:gd name="connsiteY2" fmla="*/ 49530 h 285214"/>
                <a:gd name="connsiteX3" fmla="*/ 201904 w 234248"/>
                <a:gd name="connsiteY3" fmla="*/ 118110 h 285214"/>
                <a:gd name="connsiteX4" fmla="*/ 118084 w 234248"/>
                <a:gd name="connsiteY4" fmla="*/ 133350 h 285214"/>
                <a:gd name="connsiteX5" fmla="*/ 110464 w 234248"/>
                <a:gd name="connsiteY5" fmla="*/ 247650 h 285214"/>
                <a:gd name="connsiteX6" fmla="*/ 114040 w 234248"/>
                <a:gd name="connsiteY6" fmla="*/ 285214 h 285214"/>
                <a:gd name="connsiteX7" fmla="*/ 39980 w 234248"/>
                <a:gd name="connsiteY7" fmla="*/ 261938 h 285214"/>
                <a:gd name="connsiteX8" fmla="*/ 6644 w 234248"/>
                <a:gd name="connsiteY8" fmla="*/ 238126 h 285214"/>
                <a:gd name="connsiteX9" fmla="*/ 0 w 234248"/>
                <a:gd name="connsiteY9" fmla="*/ 239148 h 285214"/>
                <a:gd name="connsiteX10" fmla="*/ 26000 w 234248"/>
                <a:gd name="connsiteY10" fmla="*/ 132258 h 285214"/>
                <a:gd name="connsiteX11" fmla="*/ 32836 w 234248"/>
                <a:gd name="connsiteY11" fmla="*/ 128588 h 285214"/>
                <a:gd name="connsiteX12" fmla="*/ 87604 w 234248"/>
                <a:gd name="connsiteY12" fmla="*/ 69056 h 285214"/>
                <a:gd name="connsiteX13" fmla="*/ 118560 w 234248"/>
                <a:gd name="connsiteY13" fmla="*/ 85726 h 285214"/>
                <a:gd name="connsiteX14" fmla="*/ 175708 w 234248"/>
                <a:gd name="connsiteY14" fmla="*/ 0 h 28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4248" h="285214">
                  <a:moveTo>
                    <a:pt x="175708" y="0"/>
                  </a:moveTo>
                  <a:lnTo>
                    <a:pt x="234248" y="17920"/>
                  </a:lnTo>
                  <a:lnTo>
                    <a:pt x="224764" y="49530"/>
                  </a:lnTo>
                  <a:lnTo>
                    <a:pt x="201904" y="118110"/>
                  </a:lnTo>
                  <a:lnTo>
                    <a:pt x="118084" y="133350"/>
                  </a:lnTo>
                  <a:lnTo>
                    <a:pt x="110464" y="247650"/>
                  </a:lnTo>
                  <a:lnTo>
                    <a:pt x="114040" y="285214"/>
                  </a:lnTo>
                  <a:lnTo>
                    <a:pt x="39980" y="261938"/>
                  </a:lnTo>
                  <a:lnTo>
                    <a:pt x="6644" y="238126"/>
                  </a:lnTo>
                  <a:lnTo>
                    <a:pt x="0" y="239148"/>
                  </a:lnTo>
                  <a:lnTo>
                    <a:pt x="26000" y="132258"/>
                  </a:lnTo>
                  <a:lnTo>
                    <a:pt x="32836" y="128588"/>
                  </a:lnTo>
                  <a:lnTo>
                    <a:pt x="87604" y="69056"/>
                  </a:lnTo>
                  <a:lnTo>
                    <a:pt x="118560" y="85726"/>
                  </a:lnTo>
                  <a:lnTo>
                    <a:pt x="17570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2" name="フリーフォーム: 図形 1741">
              <a:extLst>
                <a:ext uri="{FF2B5EF4-FFF2-40B4-BE49-F238E27FC236}">
                  <a16:creationId xmlns:a16="http://schemas.microsoft.com/office/drawing/2014/main" id="{8EFC1A41-8CB0-499F-A76A-17C87AAE0CA0}"/>
                </a:ext>
              </a:extLst>
            </p:cNvPr>
            <p:cNvSpPr/>
            <p:nvPr/>
          </p:nvSpPr>
          <p:spPr>
            <a:xfrm>
              <a:off x="43248264" y="25484688"/>
              <a:ext cx="807148" cy="650820"/>
            </a:xfrm>
            <a:custGeom>
              <a:avLst/>
              <a:gdLst>
                <a:gd name="connsiteX0" fmla="*/ 253068 w 807148"/>
                <a:gd name="connsiteY0" fmla="*/ 0 h 650820"/>
                <a:gd name="connsiteX1" fmla="*/ 264316 w 807148"/>
                <a:gd name="connsiteY1" fmla="*/ 6592 h 650820"/>
                <a:gd name="connsiteX2" fmla="*/ 285748 w 807148"/>
                <a:gd name="connsiteY2" fmla="*/ 85176 h 650820"/>
                <a:gd name="connsiteX3" fmla="*/ 338136 w 807148"/>
                <a:gd name="connsiteY3" fmla="*/ 92318 h 650820"/>
                <a:gd name="connsiteX4" fmla="*/ 357184 w 807148"/>
                <a:gd name="connsiteY4" fmla="*/ 111368 h 650820"/>
                <a:gd name="connsiteX5" fmla="*/ 392904 w 807148"/>
                <a:gd name="connsiteY5" fmla="*/ 89936 h 650820"/>
                <a:gd name="connsiteX6" fmla="*/ 438148 w 807148"/>
                <a:gd name="connsiteY6" fmla="*/ 128036 h 650820"/>
                <a:gd name="connsiteX7" fmla="*/ 419100 w 807148"/>
                <a:gd name="connsiteY7" fmla="*/ 218524 h 650820"/>
                <a:gd name="connsiteX8" fmla="*/ 481012 w 807148"/>
                <a:gd name="connsiteY8" fmla="*/ 287580 h 650820"/>
                <a:gd name="connsiteX9" fmla="*/ 523872 w 807148"/>
                <a:gd name="connsiteY9" fmla="*/ 356636 h 650820"/>
                <a:gd name="connsiteX10" fmla="*/ 576260 w 807148"/>
                <a:gd name="connsiteY10" fmla="*/ 351876 h 650820"/>
                <a:gd name="connsiteX11" fmla="*/ 654840 w 807148"/>
                <a:gd name="connsiteY11" fmla="*/ 416168 h 650820"/>
                <a:gd name="connsiteX12" fmla="*/ 719136 w 807148"/>
                <a:gd name="connsiteY12" fmla="*/ 432836 h 650820"/>
                <a:gd name="connsiteX13" fmla="*/ 807148 w 807148"/>
                <a:gd name="connsiteY13" fmla="*/ 518702 h 650820"/>
                <a:gd name="connsiteX14" fmla="*/ 750092 w 807148"/>
                <a:gd name="connsiteY14" fmla="*/ 604288 h 650820"/>
                <a:gd name="connsiteX15" fmla="*/ 719136 w 807148"/>
                <a:gd name="connsiteY15" fmla="*/ 587618 h 650820"/>
                <a:gd name="connsiteX16" fmla="*/ 664368 w 807148"/>
                <a:gd name="connsiteY16" fmla="*/ 647150 h 650820"/>
                <a:gd name="connsiteX17" fmla="*/ 657532 w 807148"/>
                <a:gd name="connsiteY17" fmla="*/ 650820 h 650820"/>
                <a:gd name="connsiteX18" fmla="*/ 658812 w 807148"/>
                <a:gd name="connsiteY18" fmla="*/ 645562 h 650820"/>
                <a:gd name="connsiteX19" fmla="*/ 449260 w 807148"/>
                <a:gd name="connsiteY19" fmla="*/ 648736 h 650820"/>
                <a:gd name="connsiteX20" fmla="*/ 414336 w 807148"/>
                <a:gd name="connsiteY20" fmla="*/ 607462 h 650820"/>
                <a:gd name="connsiteX21" fmla="*/ 350836 w 807148"/>
                <a:gd name="connsiteY21" fmla="*/ 610636 h 650820"/>
                <a:gd name="connsiteX22" fmla="*/ 303212 w 807148"/>
                <a:gd name="connsiteY22" fmla="*/ 543962 h 650820"/>
                <a:gd name="connsiteX23" fmla="*/ 287336 w 807148"/>
                <a:gd name="connsiteY23" fmla="*/ 518562 h 650820"/>
                <a:gd name="connsiteX24" fmla="*/ 223836 w 807148"/>
                <a:gd name="connsiteY24" fmla="*/ 550312 h 650820"/>
                <a:gd name="connsiteX25" fmla="*/ 223836 w 807148"/>
                <a:gd name="connsiteY25" fmla="*/ 613812 h 650820"/>
                <a:gd name="connsiteX26" fmla="*/ 141956 w 807148"/>
                <a:gd name="connsiteY26" fmla="*/ 607672 h 650820"/>
                <a:gd name="connsiteX27" fmla="*/ 142872 w 807148"/>
                <a:gd name="connsiteY27" fmla="*/ 604288 h 650820"/>
                <a:gd name="connsiteX28" fmla="*/ 80960 w 807148"/>
                <a:gd name="connsiteY28" fmla="*/ 580476 h 650820"/>
                <a:gd name="connsiteX29" fmla="*/ 42860 w 807148"/>
                <a:gd name="connsiteY29" fmla="*/ 509036 h 650820"/>
                <a:gd name="connsiteX30" fmla="*/ 76200 w 807148"/>
                <a:gd name="connsiteY30" fmla="*/ 394736 h 650820"/>
                <a:gd name="connsiteX31" fmla="*/ 14288 w 807148"/>
                <a:gd name="connsiteY31" fmla="*/ 356636 h 650820"/>
                <a:gd name="connsiteX32" fmla="*/ 0 w 807148"/>
                <a:gd name="connsiteY32" fmla="*/ 304250 h 650820"/>
                <a:gd name="connsiteX33" fmla="*/ 123824 w 807148"/>
                <a:gd name="connsiteY33" fmla="*/ 280436 h 650820"/>
                <a:gd name="connsiteX34" fmla="*/ 90488 w 807148"/>
                <a:gd name="connsiteY34" fmla="*/ 213762 h 650820"/>
                <a:gd name="connsiteX35" fmla="*/ 59368 w 807148"/>
                <a:gd name="connsiteY35" fmla="*/ 184282 h 650820"/>
                <a:gd name="connsiteX36" fmla="*/ 93660 w 807148"/>
                <a:gd name="connsiteY36" fmla="*/ 159788 h 650820"/>
                <a:gd name="connsiteX37" fmla="*/ 179384 w 807148"/>
                <a:gd name="connsiteY37" fmla="*/ 166136 h 650820"/>
                <a:gd name="connsiteX38" fmla="*/ 233360 w 807148"/>
                <a:gd name="connsiteY38" fmla="*/ 112162 h 650820"/>
                <a:gd name="connsiteX39" fmla="*/ 211136 w 807148"/>
                <a:gd name="connsiteY39" fmla="*/ 39136 h 650820"/>
                <a:gd name="connsiteX40" fmla="*/ 253068 w 807148"/>
                <a:gd name="connsiteY40" fmla="*/ 0 h 650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07148" h="650820">
                  <a:moveTo>
                    <a:pt x="253068" y="0"/>
                  </a:moveTo>
                  <a:lnTo>
                    <a:pt x="264316" y="6592"/>
                  </a:lnTo>
                  <a:lnTo>
                    <a:pt x="285748" y="85176"/>
                  </a:lnTo>
                  <a:lnTo>
                    <a:pt x="338136" y="92318"/>
                  </a:lnTo>
                  <a:lnTo>
                    <a:pt x="357184" y="111368"/>
                  </a:lnTo>
                  <a:lnTo>
                    <a:pt x="392904" y="89936"/>
                  </a:lnTo>
                  <a:lnTo>
                    <a:pt x="438148" y="128036"/>
                  </a:lnTo>
                  <a:lnTo>
                    <a:pt x="419100" y="218524"/>
                  </a:lnTo>
                  <a:lnTo>
                    <a:pt x="481012" y="287580"/>
                  </a:lnTo>
                  <a:lnTo>
                    <a:pt x="523872" y="356636"/>
                  </a:lnTo>
                  <a:lnTo>
                    <a:pt x="576260" y="351876"/>
                  </a:lnTo>
                  <a:lnTo>
                    <a:pt x="654840" y="416168"/>
                  </a:lnTo>
                  <a:lnTo>
                    <a:pt x="719136" y="432836"/>
                  </a:lnTo>
                  <a:lnTo>
                    <a:pt x="807148" y="518702"/>
                  </a:lnTo>
                  <a:lnTo>
                    <a:pt x="750092" y="604288"/>
                  </a:lnTo>
                  <a:lnTo>
                    <a:pt x="719136" y="587618"/>
                  </a:lnTo>
                  <a:lnTo>
                    <a:pt x="664368" y="647150"/>
                  </a:lnTo>
                  <a:lnTo>
                    <a:pt x="657532" y="650820"/>
                  </a:lnTo>
                  <a:lnTo>
                    <a:pt x="658812" y="645562"/>
                  </a:lnTo>
                  <a:lnTo>
                    <a:pt x="449260" y="648736"/>
                  </a:lnTo>
                  <a:lnTo>
                    <a:pt x="414336" y="607462"/>
                  </a:lnTo>
                  <a:lnTo>
                    <a:pt x="350836" y="610636"/>
                  </a:lnTo>
                  <a:lnTo>
                    <a:pt x="303212" y="543962"/>
                  </a:lnTo>
                  <a:lnTo>
                    <a:pt x="287336" y="518562"/>
                  </a:lnTo>
                  <a:lnTo>
                    <a:pt x="223836" y="550312"/>
                  </a:lnTo>
                  <a:lnTo>
                    <a:pt x="223836" y="613812"/>
                  </a:lnTo>
                  <a:lnTo>
                    <a:pt x="141956" y="607672"/>
                  </a:lnTo>
                  <a:lnTo>
                    <a:pt x="142872" y="604288"/>
                  </a:lnTo>
                  <a:lnTo>
                    <a:pt x="80960" y="580476"/>
                  </a:lnTo>
                  <a:lnTo>
                    <a:pt x="42860" y="509036"/>
                  </a:lnTo>
                  <a:lnTo>
                    <a:pt x="76200" y="394736"/>
                  </a:lnTo>
                  <a:lnTo>
                    <a:pt x="14288" y="356636"/>
                  </a:lnTo>
                  <a:lnTo>
                    <a:pt x="0" y="304250"/>
                  </a:lnTo>
                  <a:lnTo>
                    <a:pt x="123824" y="280436"/>
                  </a:lnTo>
                  <a:lnTo>
                    <a:pt x="90488" y="213762"/>
                  </a:lnTo>
                  <a:lnTo>
                    <a:pt x="59368" y="184282"/>
                  </a:lnTo>
                  <a:lnTo>
                    <a:pt x="93660" y="159788"/>
                  </a:lnTo>
                  <a:lnTo>
                    <a:pt x="179384" y="166136"/>
                  </a:lnTo>
                  <a:lnTo>
                    <a:pt x="233360" y="112162"/>
                  </a:lnTo>
                  <a:lnTo>
                    <a:pt x="211136" y="39136"/>
                  </a:lnTo>
                  <a:lnTo>
                    <a:pt x="25306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3" name="フリーフォーム: 図形 1742">
              <a:extLst>
                <a:ext uri="{FF2B5EF4-FFF2-40B4-BE49-F238E27FC236}">
                  <a16:creationId xmlns:a16="http://schemas.microsoft.com/office/drawing/2014/main" id="{F1A23C5E-CFE1-427A-BE4B-A481DCAAF3F3}"/>
                </a:ext>
              </a:extLst>
            </p:cNvPr>
            <p:cNvSpPr/>
            <p:nvPr/>
          </p:nvSpPr>
          <p:spPr>
            <a:xfrm>
              <a:off x="43725236" y="25550786"/>
              <a:ext cx="516484" cy="470384"/>
            </a:xfrm>
            <a:custGeom>
              <a:avLst/>
              <a:gdLst>
                <a:gd name="connsiteX0" fmla="*/ 211828 w 516484"/>
                <a:gd name="connsiteY0" fmla="*/ 0 h 470384"/>
                <a:gd name="connsiteX1" fmla="*/ 210412 w 516484"/>
                <a:gd name="connsiteY1" fmla="*/ 52414 h 470384"/>
                <a:gd name="connsiteX2" fmla="*/ 238988 w 516484"/>
                <a:gd name="connsiteY2" fmla="*/ 80990 h 470384"/>
                <a:gd name="connsiteX3" fmla="*/ 324716 w 516484"/>
                <a:gd name="connsiteY3" fmla="*/ 84164 h 470384"/>
                <a:gd name="connsiteX4" fmla="*/ 372340 w 516484"/>
                <a:gd name="connsiteY4" fmla="*/ 115914 h 470384"/>
                <a:gd name="connsiteX5" fmla="*/ 449288 w 516484"/>
                <a:gd name="connsiteY5" fmla="*/ 113116 h 470384"/>
                <a:gd name="connsiteX6" fmla="*/ 516484 w 516484"/>
                <a:gd name="connsiteY6" fmla="*/ 235294 h 470384"/>
                <a:gd name="connsiteX7" fmla="*/ 478384 w 516484"/>
                <a:gd name="connsiteY7" fmla="*/ 341974 h 470384"/>
                <a:gd name="connsiteX8" fmla="*/ 402184 w 516484"/>
                <a:gd name="connsiteY8" fmla="*/ 425794 h 470384"/>
                <a:gd name="connsiteX9" fmla="*/ 388808 w 516484"/>
                <a:gd name="connsiteY9" fmla="*/ 470384 h 470384"/>
                <a:gd name="connsiteX10" fmla="*/ 330268 w 516484"/>
                <a:gd name="connsiteY10" fmla="*/ 452464 h 470384"/>
                <a:gd name="connsiteX11" fmla="*/ 330176 w 516484"/>
                <a:gd name="connsiteY11" fmla="*/ 452604 h 470384"/>
                <a:gd name="connsiteX12" fmla="*/ 242164 w 516484"/>
                <a:gd name="connsiteY12" fmla="*/ 366738 h 470384"/>
                <a:gd name="connsiteX13" fmla="*/ 177868 w 516484"/>
                <a:gd name="connsiteY13" fmla="*/ 350070 h 470384"/>
                <a:gd name="connsiteX14" fmla="*/ 99288 w 516484"/>
                <a:gd name="connsiteY14" fmla="*/ 285778 h 470384"/>
                <a:gd name="connsiteX15" fmla="*/ 46900 w 516484"/>
                <a:gd name="connsiteY15" fmla="*/ 290538 h 470384"/>
                <a:gd name="connsiteX16" fmla="*/ 4040 w 516484"/>
                <a:gd name="connsiteY16" fmla="*/ 221482 h 470384"/>
                <a:gd name="connsiteX17" fmla="*/ 0 w 516484"/>
                <a:gd name="connsiteY17" fmla="*/ 216974 h 470384"/>
                <a:gd name="connsiteX18" fmla="*/ 118340 w 516484"/>
                <a:gd name="connsiteY18" fmla="*/ 123852 h 470384"/>
                <a:gd name="connsiteX19" fmla="*/ 120720 w 516484"/>
                <a:gd name="connsiteY19" fmla="*/ 33364 h 470384"/>
                <a:gd name="connsiteX20" fmla="*/ 211828 w 516484"/>
                <a:gd name="connsiteY20" fmla="*/ 0 h 4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16484" h="470384">
                  <a:moveTo>
                    <a:pt x="211828" y="0"/>
                  </a:moveTo>
                  <a:lnTo>
                    <a:pt x="210412" y="52414"/>
                  </a:lnTo>
                  <a:lnTo>
                    <a:pt x="238988" y="80990"/>
                  </a:lnTo>
                  <a:lnTo>
                    <a:pt x="324716" y="84164"/>
                  </a:lnTo>
                  <a:lnTo>
                    <a:pt x="372340" y="115914"/>
                  </a:lnTo>
                  <a:lnTo>
                    <a:pt x="449288" y="113116"/>
                  </a:lnTo>
                  <a:lnTo>
                    <a:pt x="516484" y="235294"/>
                  </a:lnTo>
                  <a:lnTo>
                    <a:pt x="478384" y="341974"/>
                  </a:lnTo>
                  <a:lnTo>
                    <a:pt x="402184" y="425794"/>
                  </a:lnTo>
                  <a:lnTo>
                    <a:pt x="388808" y="470384"/>
                  </a:lnTo>
                  <a:lnTo>
                    <a:pt x="330268" y="452464"/>
                  </a:lnTo>
                  <a:lnTo>
                    <a:pt x="330176" y="452604"/>
                  </a:lnTo>
                  <a:lnTo>
                    <a:pt x="242164" y="366738"/>
                  </a:lnTo>
                  <a:lnTo>
                    <a:pt x="177868" y="350070"/>
                  </a:lnTo>
                  <a:lnTo>
                    <a:pt x="99288" y="285778"/>
                  </a:lnTo>
                  <a:lnTo>
                    <a:pt x="46900" y="290538"/>
                  </a:lnTo>
                  <a:lnTo>
                    <a:pt x="4040" y="221482"/>
                  </a:lnTo>
                  <a:lnTo>
                    <a:pt x="0" y="216974"/>
                  </a:lnTo>
                  <a:lnTo>
                    <a:pt x="118340" y="123852"/>
                  </a:lnTo>
                  <a:cubicBezTo>
                    <a:pt x="119132" y="93690"/>
                    <a:pt x="119924" y="63526"/>
                    <a:pt x="120720" y="33364"/>
                  </a:cubicBezTo>
                  <a:lnTo>
                    <a:pt x="211828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4" name="フリーフォーム: 図形 1743">
              <a:extLst>
                <a:ext uri="{FF2B5EF4-FFF2-40B4-BE49-F238E27FC236}">
                  <a16:creationId xmlns:a16="http://schemas.microsoft.com/office/drawing/2014/main" id="{4281471D-F860-45FF-8AB2-04136FA521F8}"/>
                </a:ext>
              </a:extLst>
            </p:cNvPr>
            <p:cNvSpPr/>
            <p:nvPr/>
          </p:nvSpPr>
          <p:spPr>
            <a:xfrm>
              <a:off x="43501332" y="25310404"/>
              <a:ext cx="514828" cy="457356"/>
            </a:xfrm>
            <a:custGeom>
              <a:avLst/>
              <a:gdLst>
                <a:gd name="connsiteX0" fmla="*/ 148596 w 514828"/>
                <a:gd name="connsiteY0" fmla="*/ 0 h 457356"/>
                <a:gd name="connsiteX1" fmla="*/ 256516 w 514828"/>
                <a:gd name="connsiteY1" fmla="*/ 89596 h 457356"/>
                <a:gd name="connsiteX2" fmla="*/ 304144 w 514828"/>
                <a:gd name="connsiteY2" fmla="*/ 86420 h 457356"/>
                <a:gd name="connsiteX3" fmla="*/ 339068 w 514828"/>
                <a:gd name="connsiteY3" fmla="*/ 105472 h 457356"/>
                <a:gd name="connsiteX4" fmla="*/ 389868 w 514828"/>
                <a:gd name="connsiteY4" fmla="*/ 67372 h 457356"/>
                <a:gd name="connsiteX5" fmla="*/ 424792 w 514828"/>
                <a:gd name="connsiteY5" fmla="*/ 73720 h 457356"/>
                <a:gd name="connsiteX6" fmla="*/ 462892 w 514828"/>
                <a:gd name="connsiteY6" fmla="*/ 45146 h 457356"/>
                <a:gd name="connsiteX7" fmla="*/ 507344 w 514828"/>
                <a:gd name="connsiteY7" fmla="*/ 89596 h 457356"/>
                <a:gd name="connsiteX8" fmla="*/ 514548 w 514828"/>
                <a:gd name="connsiteY8" fmla="*/ 88466 h 457356"/>
                <a:gd name="connsiteX9" fmla="*/ 514828 w 514828"/>
                <a:gd name="connsiteY9" fmla="*/ 88614 h 457356"/>
                <a:gd name="connsiteX10" fmla="*/ 437492 w 514828"/>
                <a:gd name="connsiteY10" fmla="*/ 175320 h 457356"/>
                <a:gd name="connsiteX11" fmla="*/ 435732 w 514828"/>
                <a:gd name="connsiteY11" fmla="*/ 240382 h 457356"/>
                <a:gd name="connsiteX12" fmla="*/ 344624 w 514828"/>
                <a:gd name="connsiteY12" fmla="*/ 273746 h 457356"/>
                <a:gd name="connsiteX13" fmla="*/ 342244 w 514828"/>
                <a:gd name="connsiteY13" fmla="*/ 364234 h 457356"/>
                <a:gd name="connsiteX14" fmla="*/ 223904 w 514828"/>
                <a:gd name="connsiteY14" fmla="*/ 457356 h 457356"/>
                <a:gd name="connsiteX15" fmla="*/ 166032 w 514828"/>
                <a:gd name="connsiteY15" fmla="*/ 392808 h 457356"/>
                <a:gd name="connsiteX16" fmla="*/ 185080 w 514828"/>
                <a:gd name="connsiteY16" fmla="*/ 302320 h 457356"/>
                <a:gd name="connsiteX17" fmla="*/ 139836 w 514828"/>
                <a:gd name="connsiteY17" fmla="*/ 264220 h 457356"/>
                <a:gd name="connsiteX18" fmla="*/ 104116 w 514828"/>
                <a:gd name="connsiteY18" fmla="*/ 285652 h 457356"/>
                <a:gd name="connsiteX19" fmla="*/ 85068 w 514828"/>
                <a:gd name="connsiteY19" fmla="*/ 266602 h 457356"/>
                <a:gd name="connsiteX20" fmla="*/ 32680 w 514828"/>
                <a:gd name="connsiteY20" fmla="*/ 259460 h 457356"/>
                <a:gd name="connsiteX21" fmla="*/ 11248 w 514828"/>
                <a:gd name="connsiteY21" fmla="*/ 180876 h 457356"/>
                <a:gd name="connsiteX22" fmla="*/ 0 w 514828"/>
                <a:gd name="connsiteY22" fmla="*/ 174284 h 457356"/>
                <a:gd name="connsiteX23" fmla="*/ 5692 w 514828"/>
                <a:gd name="connsiteY23" fmla="*/ 168972 h 457356"/>
                <a:gd name="connsiteX24" fmla="*/ 5692 w 514828"/>
                <a:gd name="connsiteY24" fmla="*/ 86024 h 457356"/>
                <a:gd name="connsiteX25" fmla="*/ 42204 w 514828"/>
                <a:gd name="connsiteY25" fmla="*/ 40384 h 457356"/>
                <a:gd name="connsiteX26" fmla="*/ 146980 w 514828"/>
                <a:gd name="connsiteY26" fmla="*/ 40384 h 457356"/>
                <a:gd name="connsiteX27" fmla="*/ 148596 w 514828"/>
                <a:gd name="connsiteY27" fmla="*/ 0 h 457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14828" h="457356">
                  <a:moveTo>
                    <a:pt x="148596" y="0"/>
                  </a:moveTo>
                  <a:lnTo>
                    <a:pt x="256516" y="89596"/>
                  </a:lnTo>
                  <a:lnTo>
                    <a:pt x="304144" y="86420"/>
                  </a:lnTo>
                  <a:lnTo>
                    <a:pt x="339068" y="105472"/>
                  </a:lnTo>
                  <a:lnTo>
                    <a:pt x="389868" y="67372"/>
                  </a:lnTo>
                  <a:lnTo>
                    <a:pt x="424792" y="73720"/>
                  </a:lnTo>
                  <a:lnTo>
                    <a:pt x="462892" y="45146"/>
                  </a:lnTo>
                  <a:lnTo>
                    <a:pt x="507344" y="89596"/>
                  </a:lnTo>
                  <a:lnTo>
                    <a:pt x="514548" y="88466"/>
                  </a:lnTo>
                  <a:lnTo>
                    <a:pt x="514828" y="88614"/>
                  </a:lnTo>
                  <a:lnTo>
                    <a:pt x="437492" y="175320"/>
                  </a:lnTo>
                  <a:lnTo>
                    <a:pt x="435732" y="240382"/>
                  </a:lnTo>
                  <a:lnTo>
                    <a:pt x="344624" y="273746"/>
                  </a:lnTo>
                  <a:cubicBezTo>
                    <a:pt x="343828" y="303908"/>
                    <a:pt x="343036" y="334072"/>
                    <a:pt x="342244" y="364234"/>
                  </a:cubicBezTo>
                  <a:lnTo>
                    <a:pt x="223904" y="457356"/>
                  </a:lnTo>
                  <a:lnTo>
                    <a:pt x="166032" y="392808"/>
                  </a:lnTo>
                  <a:lnTo>
                    <a:pt x="185080" y="302320"/>
                  </a:lnTo>
                  <a:lnTo>
                    <a:pt x="139836" y="264220"/>
                  </a:lnTo>
                  <a:lnTo>
                    <a:pt x="104116" y="285652"/>
                  </a:lnTo>
                  <a:lnTo>
                    <a:pt x="85068" y="266602"/>
                  </a:lnTo>
                  <a:lnTo>
                    <a:pt x="32680" y="259460"/>
                  </a:lnTo>
                  <a:lnTo>
                    <a:pt x="11248" y="180876"/>
                  </a:lnTo>
                  <a:lnTo>
                    <a:pt x="0" y="174284"/>
                  </a:lnTo>
                  <a:lnTo>
                    <a:pt x="5692" y="168972"/>
                  </a:lnTo>
                  <a:lnTo>
                    <a:pt x="5692" y="86024"/>
                  </a:lnTo>
                  <a:lnTo>
                    <a:pt x="42204" y="40384"/>
                  </a:lnTo>
                  <a:lnTo>
                    <a:pt x="146980" y="40384"/>
                  </a:lnTo>
                  <a:lnTo>
                    <a:pt x="1485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5" name="フリーフォーム: 図形 1744">
              <a:extLst>
                <a:ext uri="{FF2B5EF4-FFF2-40B4-BE49-F238E27FC236}">
                  <a16:creationId xmlns:a16="http://schemas.microsoft.com/office/drawing/2014/main" id="{2AD71D4C-3B81-47EB-8634-858F449CBB16}"/>
                </a:ext>
              </a:extLst>
            </p:cNvPr>
            <p:cNvSpPr/>
            <p:nvPr/>
          </p:nvSpPr>
          <p:spPr>
            <a:xfrm>
              <a:off x="43103800" y="26250900"/>
              <a:ext cx="536920" cy="535584"/>
            </a:xfrm>
            <a:custGeom>
              <a:avLst/>
              <a:gdLst>
                <a:gd name="connsiteX0" fmla="*/ 82552 w 536920"/>
                <a:gd name="connsiteY0" fmla="*/ 0 h 535584"/>
                <a:gd name="connsiteX1" fmla="*/ 149224 w 536920"/>
                <a:gd name="connsiteY1" fmla="*/ 0 h 535584"/>
                <a:gd name="connsiteX2" fmla="*/ 239712 w 536920"/>
                <a:gd name="connsiteY2" fmla="*/ 14288 h 535584"/>
                <a:gd name="connsiteX3" fmla="*/ 239920 w 536920"/>
                <a:gd name="connsiteY3" fmla="*/ 13516 h 535584"/>
                <a:gd name="connsiteX4" fmla="*/ 342900 w 536920"/>
                <a:gd name="connsiteY4" fmla="*/ 60324 h 535584"/>
                <a:gd name="connsiteX5" fmla="*/ 361952 w 536920"/>
                <a:gd name="connsiteY5" fmla="*/ 142876 h 535584"/>
                <a:gd name="connsiteX6" fmla="*/ 454024 w 536920"/>
                <a:gd name="connsiteY6" fmla="*/ 194374 h 535584"/>
                <a:gd name="connsiteX7" fmla="*/ 454024 w 536920"/>
                <a:gd name="connsiteY7" fmla="*/ 214312 h 535584"/>
                <a:gd name="connsiteX8" fmla="*/ 534988 w 536920"/>
                <a:gd name="connsiteY8" fmla="*/ 276224 h 535584"/>
                <a:gd name="connsiteX9" fmla="*/ 525464 w 536920"/>
                <a:gd name="connsiteY9" fmla="*/ 366712 h 535584"/>
                <a:gd name="connsiteX10" fmla="*/ 501648 w 536920"/>
                <a:gd name="connsiteY10" fmla="*/ 409576 h 535584"/>
                <a:gd name="connsiteX11" fmla="*/ 536920 w 536920"/>
                <a:gd name="connsiteY11" fmla="*/ 421332 h 535584"/>
                <a:gd name="connsiteX12" fmla="*/ 447676 w 536920"/>
                <a:gd name="connsiteY12" fmla="*/ 501650 h 535584"/>
                <a:gd name="connsiteX13" fmla="*/ 384176 w 536920"/>
                <a:gd name="connsiteY13" fmla="*/ 457200 h 535584"/>
                <a:gd name="connsiteX14" fmla="*/ 304800 w 536920"/>
                <a:gd name="connsiteY14" fmla="*/ 457200 h 535584"/>
                <a:gd name="connsiteX15" fmla="*/ 292740 w 536920"/>
                <a:gd name="connsiteY15" fmla="*/ 535584 h 535584"/>
                <a:gd name="connsiteX16" fmla="*/ 238124 w 536920"/>
                <a:gd name="connsiteY16" fmla="*/ 533400 h 535584"/>
                <a:gd name="connsiteX17" fmla="*/ 219044 w 536920"/>
                <a:gd name="connsiteY17" fmla="*/ 530032 h 535584"/>
                <a:gd name="connsiteX18" fmla="*/ 111124 w 536920"/>
                <a:gd name="connsiteY18" fmla="*/ 447676 h 535584"/>
                <a:gd name="connsiteX19" fmla="*/ 114300 w 536920"/>
                <a:gd name="connsiteY19" fmla="*/ 374650 h 535584"/>
                <a:gd name="connsiteX20" fmla="*/ 215900 w 536920"/>
                <a:gd name="connsiteY20" fmla="*/ 336550 h 535584"/>
                <a:gd name="connsiteX21" fmla="*/ 209552 w 536920"/>
                <a:gd name="connsiteY21" fmla="*/ 301624 h 535584"/>
                <a:gd name="connsiteX22" fmla="*/ 161924 w 536920"/>
                <a:gd name="connsiteY22" fmla="*/ 301624 h 535584"/>
                <a:gd name="connsiteX23" fmla="*/ 130176 w 536920"/>
                <a:gd name="connsiteY23" fmla="*/ 298450 h 535584"/>
                <a:gd name="connsiteX24" fmla="*/ 120648 w 536920"/>
                <a:gd name="connsiteY24" fmla="*/ 257176 h 535584"/>
                <a:gd name="connsiteX25" fmla="*/ 0 w 536920"/>
                <a:gd name="connsiteY25" fmla="*/ 190500 h 535584"/>
                <a:gd name="connsiteX26" fmla="*/ 23864 w 536920"/>
                <a:gd name="connsiteY26" fmla="*/ 47318 h 535584"/>
                <a:gd name="connsiteX27" fmla="*/ 73024 w 536920"/>
                <a:gd name="connsiteY27" fmla="*/ 57150 h 535584"/>
                <a:gd name="connsiteX28" fmla="*/ 82552 w 536920"/>
                <a:gd name="connsiteY28" fmla="*/ 0 h 53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6920" h="535584">
                  <a:moveTo>
                    <a:pt x="82552" y="0"/>
                  </a:moveTo>
                  <a:lnTo>
                    <a:pt x="149224" y="0"/>
                  </a:lnTo>
                  <a:lnTo>
                    <a:pt x="239712" y="14288"/>
                  </a:lnTo>
                  <a:lnTo>
                    <a:pt x="239920" y="13516"/>
                  </a:lnTo>
                  <a:lnTo>
                    <a:pt x="342900" y="60324"/>
                  </a:lnTo>
                  <a:lnTo>
                    <a:pt x="361952" y="142876"/>
                  </a:lnTo>
                  <a:lnTo>
                    <a:pt x="454024" y="194374"/>
                  </a:lnTo>
                  <a:lnTo>
                    <a:pt x="454024" y="214312"/>
                  </a:lnTo>
                  <a:lnTo>
                    <a:pt x="534988" y="276224"/>
                  </a:lnTo>
                  <a:lnTo>
                    <a:pt x="525464" y="366712"/>
                  </a:lnTo>
                  <a:lnTo>
                    <a:pt x="501648" y="409576"/>
                  </a:lnTo>
                  <a:lnTo>
                    <a:pt x="536920" y="421332"/>
                  </a:lnTo>
                  <a:lnTo>
                    <a:pt x="447676" y="501650"/>
                  </a:lnTo>
                  <a:lnTo>
                    <a:pt x="384176" y="457200"/>
                  </a:lnTo>
                  <a:lnTo>
                    <a:pt x="304800" y="457200"/>
                  </a:lnTo>
                  <a:lnTo>
                    <a:pt x="292740" y="535584"/>
                  </a:lnTo>
                  <a:lnTo>
                    <a:pt x="238124" y="533400"/>
                  </a:lnTo>
                  <a:lnTo>
                    <a:pt x="219044" y="530032"/>
                  </a:lnTo>
                  <a:lnTo>
                    <a:pt x="111124" y="447676"/>
                  </a:lnTo>
                  <a:lnTo>
                    <a:pt x="114300" y="374650"/>
                  </a:lnTo>
                  <a:lnTo>
                    <a:pt x="215900" y="336550"/>
                  </a:lnTo>
                  <a:lnTo>
                    <a:pt x="209552" y="301624"/>
                  </a:lnTo>
                  <a:lnTo>
                    <a:pt x="161924" y="301624"/>
                  </a:lnTo>
                  <a:lnTo>
                    <a:pt x="130176" y="298450"/>
                  </a:lnTo>
                  <a:lnTo>
                    <a:pt x="120648" y="257176"/>
                  </a:lnTo>
                  <a:lnTo>
                    <a:pt x="0" y="190500"/>
                  </a:lnTo>
                  <a:lnTo>
                    <a:pt x="23864" y="47318"/>
                  </a:lnTo>
                  <a:lnTo>
                    <a:pt x="73024" y="57150"/>
                  </a:lnTo>
                  <a:lnTo>
                    <a:pt x="8255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6" name="フリーフォーム: 図形 1745">
              <a:extLst>
                <a:ext uri="{FF2B5EF4-FFF2-40B4-BE49-F238E27FC236}">
                  <a16:creationId xmlns:a16="http://schemas.microsoft.com/office/drawing/2014/main" id="{E5D892F0-5B05-42FD-BD1B-B84D928E46FF}"/>
                </a:ext>
              </a:extLst>
            </p:cNvPr>
            <p:cNvSpPr/>
            <p:nvPr/>
          </p:nvSpPr>
          <p:spPr>
            <a:xfrm>
              <a:off x="42668824" y="26622006"/>
              <a:ext cx="495300" cy="613020"/>
            </a:xfrm>
            <a:custGeom>
              <a:avLst/>
              <a:gdLst>
                <a:gd name="connsiteX0" fmla="*/ 187696 w 495300"/>
                <a:gd name="connsiteY0" fmla="*/ 0 h 613020"/>
                <a:gd name="connsiteX1" fmla="*/ 222252 w 495300"/>
                <a:gd name="connsiteY1" fmla="*/ 47994 h 613020"/>
                <a:gd name="connsiteX2" fmla="*/ 203200 w 495300"/>
                <a:gd name="connsiteY2" fmla="*/ 168644 h 613020"/>
                <a:gd name="connsiteX3" fmla="*/ 495300 w 495300"/>
                <a:gd name="connsiteY3" fmla="*/ 254370 h 613020"/>
                <a:gd name="connsiteX4" fmla="*/ 479424 w 495300"/>
                <a:gd name="connsiteY4" fmla="*/ 301994 h 613020"/>
                <a:gd name="connsiteX5" fmla="*/ 400052 w 495300"/>
                <a:gd name="connsiteY5" fmla="*/ 324218 h 613020"/>
                <a:gd name="connsiteX6" fmla="*/ 387144 w 495300"/>
                <a:gd name="connsiteY6" fmla="*/ 473946 h 613020"/>
                <a:gd name="connsiteX7" fmla="*/ 292100 w 495300"/>
                <a:gd name="connsiteY7" fmla="*/ 451218 h 613020"/>
                <a:gd name="connsiteX8" fmla="*/ 244476 w 495300"/>
                <a:gd name="connsiteY8" fmla="*/ 460744 h 613020"/>
                <a:gd name="connsiteX9" fmla="*/ 241300 w 495300"/>
                <a:gd name="connsiteY9" fmla="*/ 508370 h 613020"/>
                <a:gd name="connsiteX10" fmla="*/ 161928 w 495300"/>
                <a:gd name="connsiteY10" fmla="*/ 536944 h 613020"/>
                <a:gd name="connsiteX11" fmla="*/ 78716 w 495300"/>
                <a:gd name="connsiteY11" fmla="*/ 613020 h 613020"/>
                <a:gd name="connsiteX12" fmla="*/ 48180 w 495300"/>
                <a:gd name="connsiteY12" fmla="*/ 583704 h 613020"/>
                <a:gd name="connsiteX13" fmla="*/ 57152 w 495300"/>
                <a:gd name="connsiteY13" fmla="*/ 505194 h 613020"/>
                <a:gd name="connsiteX14" fmla="*/ 130176 w 495300"/>
                <a:gd name="connsiteY14" fmla="*/ 441694 h 613020"/>
                <a:gd name="connsiteX15" fmla="*/ 101600 w 495300"/>
                <a:gd name="connsiteY15" fmla="*/ 384544 h 613020"/>
                <a:gd name="connsiteX16" fmla="*/ 92076 w 495300"/>
                <a:gd name="connsiteY16" fmla="*/ 343270 h 613020"/>
                <a:gd name="connsiteX17" fmla="*/ 114300 w 495300"/>
                <a:gd name="connsiteY17" fmla="*/ 279770 h 613020"/>
                <a:gd name="connsiteX18" fmla="*/ 15876 w 495300"/>
                <a:gd name="connsiteY18" fmla="*/ 232144 h 613020"/>
                <a:gd name="connsiteX19" fmla="*/ 0 w 495300"/>
                <a:gd name="connsiteY19" fmla="*/ 181344 h 613020"/>
                <a:gd name="connsiteX20" fmla="*/ 53976 w 495300"/>
                <a:gd name="connsiteY20" fmla="*/ 146418 h 613020"/>
                <a:gd name="connsiteX21" fmla="*/ 53976 w 495300"/>
                <a:gd name="connsiteY21" fmla="*/ 89270 h 613020"/>
                <a:gd name="connsiteX22" fmla="*/ 3176 w 495300"/>
                <a:gd name="connsiteY22" fmla="*/ 28944 h 613020"/>
                <a:gd name="connsiteX23" fmla="*/ 7900 w 495300"/>
                <a:gd name="connsiteY23" fmla="*/ 20282 h 613020"/>
                <a:gd name="connsiteX24" fmla="*/ 165100 w 495300"/>
                <a:gd name="connsiteY24" fmla="*/ 22594 h 613020"/>
                <a:gd name="connsiteX25" fmla="*/ 187696 w 495300"/>
                <a:gd name="connsiteY25" fmla="*/ 0 h 61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5300" h="613020">
                  <a:moveTo>
                    <a:pt x="187696" y="0"/>
                  </a:moveTo>
                  <a:lnTo>
                    <a:pt x="222252" y="47994"/>
                  </a:lnTo>
                  <a:lnTo>
                    <a:pt x="203200" y="168644"/>
                  </a:lnTo>
                  <a:lnTo>
                    <a:pt x="495300" y="254370"/>
                  </a:lnTo>
                  <a:lnTo>
                    <a:pt x="479424" y="301994"/>
                  </a:lnTo>
                  <a:lnTo>
                    <a:pt x="400052" y="324218"/>
                  </a:lnTo>
                  <a:lnTo>
                    <a:pt x="387144" y="473946"/>
                  </a:lnTo>
                  <a:lnTo>
                    <a:pt x="292100" y="451218"/>
                  </a:lnTo>
                  <a:lnTo>
                    <a:pt x="244476" y="460744"/>
                  </a:lnTo>
                  <a:lnTo>
                    <a:pt x="241300" y="508370"/>
                  </a:lnTo>
                  <a:lnTo>
                    <a:pt x="161928" y="536944"/>
                  </a:lnTo>
                  <a:lnTo>
                    <a:pt x="78716" y="613020"/>
                  </a:lnTo>
                  <a:lnTo>
                    <a:pt x="48180" y="583704"/>
                  </a:lnTo>
                  <a:lnTo>
                    <a:pt x="57152" y="505194"/>
                  </a:lnTo>
                  <a:lnTo>
                    <a:pt x="130176" y="441694"/>
                  </a:lnTo>
                  <a:lnTo>
                    <a:pt x="101600" y="384544"/>
                  </a:lnTo>
                  <a:lnTo>
                    <a:pt x="92076" y="343270"/>
                  </a:lnTo>
                  <a:lnTo>
                    <a:pt x="114300" y="279770"/>
                  </a:lnTo>
                  <a:lnTo>
                    <a:pt x="15876" y="232144"/>
                  </a:lnTo>
                  <a:lnTo>
                    <a:pt x="0" y="181344"/>
                  </a:lnTo>
                  <a:lnTo>
                    <a:pt x="53976" y="146418"/>
                  </a:lnTo>
                  <a:lnTo>
                    <a:pt x="53976" y="89270"/>
                  </a:lnTo>
                  <a:lnTo>
                    <a:pt x="3176" y="28944"/>
                  </a:lnTo>
                  <a:lnTo>
                    <a:pt x="7900" y="20282"/>
                  </a:lnTo>
                  <a:lnTo>
                    <a:pt x="165100" y="22594"/>
                  </a:lnTo>
                  <a:lnTo>
                    <a:pt x="1876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7" name="フリーフォーム: 図形 1746">
              <a:extLst>
                <a:ext uri="{FF2B5EF4-FFF2-40B4-BE49-F238E27FC236}">
                  <a16:creationId xmlns:a16="http://schemas.microsoft.com/office/drawing/2014/main" id="{633C85FA-63A0-46AE-89B3-C216E3D3B141}"/>
                </a:ext>
              </a:extLst>
            </p:cNvPr>
            <p:cNvSpPr/>
            <p:nvPr/>
          </p:nvSpPr>
          <p:spPr>
            <a:xfrm>
              <a:off x="43108980" y="27114500"/>
              <a:ext cx="419160" cy="269876"/>
            </a:xfrm>
            <a:custGeom>
              <a:avLst/>
              <a:gdLst>
                <a:gd name="connsiteX0" fmla="*/ 213896 w 419160"/>
                <a:gd name="connsiteY0" fmla="*/ 0 h 269876"/>
                <a:gd name="connsiteX1" fmla="*/ 374032 w 419160"/>
                <a:gd name="connsiteY1" fmla="*/ 19410 h 269876"/>
                <a:gd name="connsiteX2" fmla="*/ 419160 w 419160"/>
                <a:gd name="connsiteY2" fmla="*/ 85778 h 269876"/>
                <a:gd name="connsiteX3" fmla="*/ 309144 w 419160"/>
                <a:gd name="connsiteY3" fmla="*/ 206376 h 269876"/>
                <a:gd name="connsiteX4" fmla="*/ 267868 w 419160"/>
                <a:gd name="connsiteY4" fmla="*/ 206376 h 269876"/>
                <a:gd name="connsiteX5" fmla="*/ 242468 w 419160"/>
                <a:gd name="connsiteY5" fmla="*/ 187324 h 269876"/>
                <a:gd name="connsiteX6" fmla="*/ 242468 w 419160"/>
                <a:gd name="connsiteY6" fmla="*/ 168276 h 269876"/>
                <a:gd name="connsiteX7" fmla="*/ 188496 w 419160"/>
                <a:gd name="connsiteY7" fmla="*/ 146050 h 269876"/>
                <a:gd name="connsiteX8" fmla="*/ 118644 w 419160"/>
                <a:gd name="connsiteY8" fmla="*/ 269876 h 269876"/>
                <a:gd name="connsiteX9" fmla="*/ 83720 w 419160"/>
                <a:gd name="connsiteY9" fmla="*/ 244476 h 269876"/>
                <a:gd name="connsiteX10" fmla="*/ 25196 w 419160"/>
                <a:gd name="connsiteY10" fmla="*/ 250836 h 269876"/>
                <a:gd name="connsiteX11" fmla="*/ 0 w 419160"/>
                <a:gd name="connsiteY11" fmla="*/ 12582 h 269876"/>
                <a:gd name="connsiteX12" fmla="*/ 213896 w 419160"/>
                <a:gd name="connsiteY12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60" h="269876">
                  <a:moveTo>
                    <a:pt x="213896" y="0"/>
                  </a:moveTo>
                  <a:lnTo>
                    <a:pt x="374032" y="19410"/>
                  </a:lnTo>
                  <a:lnTo>
                    <a:pt x="419160" y="85778"/>
                  </a:lnTo>
                  <a:lnTo>
                    <a:pt x="309144" y="206376"/>
                  </a:lnTo>
                  <a:lnTo>
                    <a:pt x="267868" y="206376"/>
                  </a:lnTo>
                  <a:lnTo>
                    <a:pt x="242468" y="187324"/>
                  </a:lnTo>
                  <a:lnTo>
                    <a:pt x="242468" y="168276"/>
                  </a:lnTo>
                  <a:lnTo>
                    <a:pt x="188496" y="146050"/>
                  </a:lnTo>
                  <a:lnTo>
                    <a:pt x="118644" y="269876"/>
                  </a:lnTo>
                  <a:lnTo>
                    <a:pt x="83720" y="244476"/>
                  </a:lnTo>
                  <a:lnTo>
                    <a:pt x="25196" y="250836"/>
                  </a:lnTo>
                  <a:lnTo>
                    <a:pt x="0" y="12582"/>
                  </a:lnTo>
                  <a:lnTo>
                    <a:pt x="213896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8" name="フリーフォーム: 図形 1747">
              <a:extLst>
                <a:ext uri="{FF2B5EF4-FFF2-40B4-BE49-F238E27FC236}">
                  <a16:creationId xmlns:a16="http://schemas.microsoft.com/office/drawing/2014/main" id="{F8F21ADC-ADB3-4964-9E50-0619F64634D6}"/>
                </a:ext>
              </a:extLst>
            </p:cNvPr>
            <p:cNvSpPr/>
            <p:nvPr/>
          </p:nvSpPr>
          <p:spPr>
            <a:xfrm>
              <a:off x="42187700" y="27138074"/>
              <a:ext cx="405944" cy="405050"/>
            </a:xfrm>
            <a:custGeom>
              <a:avLst/>
              <a:gdLst>
                <a:gd name="connsiteX0" fmla="*/ 210292 w 405944"/>
                <a:gd name="connsiteY0" fmla="*/ 0 h 405050"/>
                <a:gd name="connsiteX1" fmla="*/ 230300 w 405944"/>
                <a:gd name="connsiteY1" fmla="*/ 5002 h 405050"/>
                <a:gd name="connsiteX2" fmla="*/ 252524 w 405944"/>
                <a:gd name="connsiteY2" fmla="*/ 65326 h 405050"/>
                <a:gd name="connsiteX3" fmla="*/ 220776 w 405944"/>
                <a:gd name="connsiteY3" fmla="*/ 81202 h 405050"/>
                <a:gd name="connsiteX4" fmla="*/ 220776 w 405944"/>
                <a:gd name="connsiteY4" fmla="*/ 109776 h 405050"/>
                <a:gd name="connsiteX5" fmla="*/ 262052 w 405944"/>
                <a:gd name="connsiteY5" fmla="*/ 116126 h 405050"/>
                <a:gd name="connsiteX6" fmla="*/ 341424 w 405944"/>
                <a:gd name="connsiteY6" fmla="*/ 173276 h 405050"/>
                <a:gd name="connsiteX7" fmla="*/ 354124 w 405944"/>
                <a:gd name="connsiteY7" fmla="*/ 233602 h 405050"/>
                <a:gd name="connsiteX8" fmla="*/ 403660 w 405944"/>
                <a:gd name="connsiteY8" fmla="*/ 314096 h 405050"/>
                <a:gd name="connsiteX9" fmla="*/ 405944 w 405944"/>
                <a:gd name="connsiteY9" fmla="*/ 352144 h 405050"/>
                <a:gd name="connsiteX10" fmla="*/ 382700 w 405944"/>
                <a:gd name="connsiteY10" fmla="*/ 357426 h 405050"/>
                <a:gd name="connsiteX11" fmla="*/ 223948 w 405944"/>
                <a:gd name="connsiteY11" fmla="*/ 405050 h 405050"/>
                <a:gd name="connsiteX12" fmla="*/ 141840 w 405944"/>
                <a:gd name="connsiteY12" fmla="*/ 348870 h 405050"/>
                <a:gd name="connsiteX13" fmla="*/ 160452 w 405944"/>
                <a:gd name="connsiteY13" fmla="*/ 312976 h 405050"/>
                <a:gd name="connsiteX14" fmla="*/ 0 w 405944"/>
                <a:gd name="connsiteY14" fmla="*/ 261402 h 405050"/>
                <a:gd name="connsiteX15" fmla="*/ 4876 w 405944"/>
                <a:gd name="connsiteY15" fmla="*/ 122476 h 405050"/>
                <a:gd name="connsiteX16" fmla="*/ 65200 w 405944"/>
                <a:gd name="connsiteY16" fmla="*/ 154226 h 405050"/>
                <a:gd name="connsiteX17" fmla="*/ 106476 w 405944"/>
                <a:gd name="connsiteY17" fmla="*/ 144702 h 405050"/>
                <a:gd name="connsiteX18" fmla="*/ 84252 w 405944"/>
                <a:gd name="connsiteY18" fmla="*/ 78026 h 405050"/>
                <a:gd name="connsiteX19" fmla="*/ 210292 w 405944"/>
                <a:gd name="connsiteY19" fmla="*/ 0 h 40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5944" h="405050">
                  <a:moveTo>
                    <a:pt x="210292" y="0"/>
                  </a:moveTo>
                  <a:lnTo>
                    <a:pt x="230300" y="5002"/>
                  </a:lnTo>
                  <a:lnTo>
                    <a:pt x="252524" y="65326"/>
                  </a:lnTo>
                  <a:lnTo>
                    <a:pt x="220776" y="81202"/>
                  </a:lnTo>
                  <a:lnTo>
                    <a:pt x="220776" y="109776"/>
                  </a:lnTo>
                  <a:lnTo>
                    <a:pt x="262052" y="116126"/>
                  </a:lnTo>
                  <a:lnTo>
                    <a:pt x="341424" y="173276"/>
                  </a:lnTo>
                  <a:lnTo>
                    <a:pt x="354124" y="233602"/>
                  </a:lnTo>
                  <a:lnTo>
                    <a:pt x="403660" y="314096"/>
                  </a:lnTo>
                  <a:lnTo>
                    <a:pt x="405944" y="352144"/>
                  </a:lnTo>
                  <a:lnTo>
                    <a:pt x="382700" y="357426"/>
                  </a:lnTo>
                  <a:lnTo>
                    <a:pt x="223948" y="405050"/>
                  </a:lnTo>
                  <a:lnTo>
                    <a:pt x="141840" y="348870"/>
                  </a:lnTo>
                  <a:lnTo>
                    <a:pt x="160452" y="312976"/>
                  </a:lnTo>
                  <a:lnTo>
                    <a:pt x="0" y="261402"/>
                  </a:lnTo>
                  <a:lnTo>
                    <a:pt x="4876" y="122476"/>
                  </a:lnTo>
                  <a:lnTo>
                    <a:pt x="65200" y="154226"/>
                  </a:lnTo>
                  <a:lnTo>
                    <a:pt x="106476" y="144702"/>
                  </a:lnTo>
                  <a:lnTo>
                    <a:pt x="84252" y="78026"/>
                  </a:lnTo>
                  <a:lnTo>
                    <a:pt x="210292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49" name="フリーフォーム: 図形 1748">
            <a:extLst>
              <a:ext uri="{FF2B5EF4-FFF2-40B4-BE49-F238E27FC236}">
                <a16:creationId xmlns:a16="http://schemas.microsoft.com/office/drawing/2014/main" id="{4ECD9075-F9BF-41F2-9E15-3DA4B2049AE3}"/>
              </a:ext>
            </a:extLst>
          </p:cNvPr>
          <p:cNvSpPr/>
          <p:nvPr/>
        </p:nvSpPr>
        <p:spPr>
          <a:xfrm>
            <a:off x="5304051" y="1049594"/>
            <a:ext cx="3596640" cy="4556760"/>
          </a:xfrm>
          <a:custGeom>
            <a:avLst/>
            <a:gdLst>
              <a:gd name="connsiteX0" fmla="*/ 2780028 w 3596640"/>
              <a:gd name="connsiteY0" fmla="*/ 0 h 4556760"/>
              <a:gd name="connsiteX1" fmla="*/ 2887980 w 3596640"/>
              <a:gd name="connsiteY1" fmla="*/ 158750 h 4556760"/>
              <a:gd name="connsiteX2" fmla="*/ 3008628 w 3596640"/>
              <a:gd name="connsiteY2" fmla="*/ 177800 h 4556760"/>
              <a:gd name="connsiteX3" fmla="*/ 3122932 w 3596640"/>
              <a:gd name="connsiteY3" fmla="*/ 222250 h 4556760"/>
              <a:gd name="connsiteX4" fmla="*/ 3180080 w 3596640"/>
              <a:gd name="connsiteY4" fmla="*/ 279400 h 4556760"/>
              <a:gd name="connsiteX5" fmla="*/ 3262628 w 3596640"/>
              <a:gd name="connsiteY5" fmla="*/ 247650 h 4556760"/>
              <a:gd name="connsiteX6" fmla="*/ 3364228 w 3596640"/>
              <a:gd name="connsiteY6" fmla="*/ 298450 h 4556760"/>
              <a:gd name="connsiteX7" fmla="*/ 3369792 w 3596640"/>
              <a:gd name="connsiteY7" fmla="*/ 284942 h 4556760"/>
              <a:gd name="connsiteX8" fmla="*/ 3421380 w 3596640"/>
              <a:gd name="connsiteY8" fmla="*/ 373380 h 4556760"/>
              <a:gd name="connsiteX9" fmla="*/ 3421380 w 3596640"/>
              <a:gd name="connsiteY9" fmla="*/ 441960 h 4556760"/>
              <a:gd name="connsiteX10" fmla="*/ 3337560 w 3596640"/>
              <a:gd name="connsiteY10" fmla="*/ 472440 h 4556760"/>
              <a:gd name="connsiteX11" fmla="*/ 3200400 w 3596640"/>
              <a:gd name="connsiteY11" fmla="*/ 739140 h 4556760"/>
              <a:gd name="connsiteX12" fmla="*/ 3192780 w 3596640"/>
              <a:gd name="connsiteY12" fmla="*/ 883920 h 4556760"/>
              <a:gd name="connsiteX13" fmla="*/ 3147060 w 3596640"/>
              <a:gd name="connsiteY13" fmla="*/ 944880 h 4556760"/>
              <a:gd name="connsiteX14" fmla="*/ 3154680 w 3596640"/>
              <a:gd name="connsiteY14" fmla="*/ 1082040 h 4556760"/>
              <a:gd name="connsiteX15" fmla="*/ 3078480 w 3596640"/>
              <a:gd name="connsiteY15" fmla="*/ 1196340 h 4556760"/>
              <a:gd name="connsiteX16" fmla="*/ 3032760 w 3596640"/>
              <a:gd name="connsiteY16" fmla="*/ 1264920 h 4556760"/>
              <a:gd name="connsiteX17" fmla="*/ 2895600 w 3596640"/>
              <a:gd name="connsiteY17" fmla="*/ 1607820 h 4556760"/>
              <a:gd name="connsiteX18" fmla="*/ 2895600 w 3596640"/>
              <a:gd name="connsiteY18" fmla="*/ 1699260 h 4556760"/>
              <a:gd name="connsiteX19" fmla="*/ 2849880 w 3596640"/>
              <a:gd name="connsiteY19" fmla="*/ 1767840 h 4556760"/>
              <a:gd name="connsiteX20" fmla="*/ 2842260 w 3596640"/>
              <a:gd name="connsiteY20" fmla="*/ 1836420 h 4556760"/>
              <a:gd name="connsiteX21" fmla="*/ 2849880 w 3596640"/>
              <a:gd name="connsiteY21" fmla="*/ 1935480 h 4556760"/>
              <a:gd name="connsiteX22" fmla="*/ 2933700 w 3596640"/>
              <a:gd name="connsiteY22" fmla="*/ 2087880 h 4556760"/>
              <a:gd name="connsiteX23" fmla="*/ 2895600 w 3596640"/>
              <a:gd name="connsiteY23" fmla="*/ 2194560 h 4556760"/>
              <a:gd name="connsiteX24" fmla="*/ 2819400 w 3596640"/>
              <a:gd name="connsiteY24" fmla="*/ 2278380 h 4556760"/>
              <a:gd name="connsiteX25" fmla="*/ 2796540 w 3596640"/>
              <a:gd name="connsiteY25" fmla="*/ 2354580 h 4556760"/>
              <a:gd name="connsiteX26" fmla="*/ 2773680 w 3596640"/>
              <a:gd name="connsiteY26" fmla="*/ 2423160 h 4556760"/>
              <a:gd name="connsiteX27" fmla="*/ 2689860 w 3596640"/>
              <a:gd name="connsiteY27" fmla="*/ 2438400 h 4556760"/>
              <a:gd name="connsiteX28" fmla="*/ 2682240 w 3596640"/>
              <a:gd name="connsiteY28" fmla="*/ 2552700 h 4556760"/>
              <a:gd name="connsiteX29" fmla="*/ 2712720 w 3596640"/>
              <a:gd name="connsiteY29" fmla="*/ 2872740 h 4556760"/>
              <a:gd name="connsiteX30" fmla="*/ 2842260 w 3596640"/>
              <a:gd name="connsiteY30" fmla="*/ 3246120 h 4556760"/>
              <a:gd name="connsiteX31" fmla="*/ 3032760 w 3596640"/>
              <a:gd name="connsiteY31" fmla="*/ 3688080 h 4556760"/>
              <a:gd name="connsiteX32" fmla="*/ 3147060 w 3596640"/>
              <a:gd name="connsiteY32" fmla="*/ 3764280 h 4556760"/>
              <a:gd name="connsiteX33" fmla="*/ 3162300 w 3596640"/>
              <a:gd name="connsiteY33" fmla="*/ 3924300 h 4556760"/>
              <a:gd name="connsiteX34" fmla="*/ 3230880 w 3596640"/>
              <a:gd name="connsiteY34" fmla="*/ 4046220 h 4556760"/>
              <a:gd name="connsiteX35" fmla="*/ 3482340 w 3596640"/>
              <a:gd name="connsiteY35" fmla="*/ 4488180 h 4556760"/>
              <a:gd name="connsiteX36" fmla="*/ 3596640 w 3596640"/>
              <a:gd name="connsiteY36" fmla="*/ 4556760 h 4556760"/>
              <a:gd name="connsiteX37" fmla="*/ 3489960 w 3596640"/>
              <a:gd name="connsiteY37" fmla="*/ 4556760 h 4556760"/>
              <a:gd name="connsiteX38" fmla="*/ 3421380 w 3596640"/>
              <a:gd name="connsiteY38" fmla="*/ 4541520 h 4556760"/>
              <a:gd name="connsiteX39" fmla="*/ 3177540 w 3596640"/>
              <a:gd name="connsiteY39" fmla="*/ 4343400 h 4556760"/>
              <a:gd name="connsiteX40" fmla="*/ 3162300 w 3596640"/>
              <a:gd name="connsiteY40" fmla="*/ 4274820 h 4556760"/>
              <a:gd name="connsiteX41" fmla="*/ 3124200 w 3596640"/>
              <a:gd name="connsiteY41" fmla="*/ 4191000 h 4556760"/>
              <a:gd name="connsiteX42" fmla="*/ 3009900 w 3596640"/>
              <a:gd name="connsiteY42" fmla="*/ 4145280 h 4556760"/>
              <a:gd name="connsiteX43" fmla="*/ 2910840 w 3596640"/>
              <a:gd name="connsiteY43" fmla="*/ 4122420 h 4556760"/>
              <a:gd name="connsiteX44" fmla="*/ 2796540 w 3596640"/>
              <a:gd name="connsiteY44" fmla="*/ 3931920 h 4556760"/>
              <a:gd name="connsiteX45" fmla="*/ 2522220 w 3596640"/>
              <a:gd name="connsiteY45" fmla="*/ 3756660 h 4556760"/>
              <a:gd name="connsiteX46" fmla="*/ 2468880 w 3596640"/>
              <a:gd name="connsiteY46" fmla="*/ 3855720 h 4556760"/>
              <a:gd name="connsiteX47" fmla="*/ 2468880 w 3596640"/>
              <a:gd name="connsiteY47" fmla="*/ 3947160 h 4556760"/>
              <a:gd name="connsiteX48" fmla="*/ 2369820 w 3596640"/>
              <a:gd name="connsiteY48" fmla="*/ 3870960 h 4556760"/>
              <a:gd name="connsiteX49" fmla="*/ 2301240 w 3596640"/>
              <a:gd name="connsiteY49" fmla="*/ 3939540 h 4556760"/>
              <a:gd name="connsiteX50" fmla="*/ 2202180 w 3596640"/>
              <a:gd name="connsiteY50" fmla="*/ 3939540 h 4556760"/>
              <a:gd name="connsiteX51" fmla="*/ 2057400 w 3596640"/>
              <a:gd name="connsiteY51" fmla="*/ 3970020 h 4556760"/>
              <a:gd name="connsiteX52" fmla="*/ 2004060 w 3596640"/>
              <a:gd name="connsiteY52" fmla="*/ 4091940 h 4556760"/>
              <a:gd name="connsiteX53" fmla="*/ 1897380 w 3596640"/>
              <a:gd name="connsiteY53" fmla="*/ 4091940 h 4556760"/>
              <a:gd name="connsiteX54" fmla="*/ 1844040 w 3596640"/>
              <a:gd name="connsiteY54" fmla="*/ 4069080 h 4556760"/>
              <a:gd name="connsiteX55" fmla="*/ 1790700 w 3596640"/>
              <a:gd name="connsiteY55" fmla="*/ 4069080 h 4556760"/>
              <a:gd name="connsiteX56" fmla="*/ 1722120 w 3596640"/>
              <a:gd name="connsiteY56" fmla="*/ 4122420 h 4556760"/>
              <a:gd name="connsiteX57" fmla="*/ 1638300 w 3596640"/>
              <a:gd name="connsiteY57" fmla="*/ 4122420 h 4556760"/>
              <a:gd name="connsiteX58" fmla="*/ 1577340 w 3596640"/>
              <a:gd name="connsiteY58" fmla="*/ 4114800 h 4556760"/>
              <a:gd name="connsiteX59" fmla="*/ 1432560 w 3596640"/>
              <a:gd name="connsiteY59" fmla="*/ 4183380 h 4556760"/>
              <a:gd name="connsiteX60" fmla="*/ 1356360 w 3596640"/>
              <a:gd name="connsiteY60" fmla="*/ 4053840 h 4556760"/>
              <a:gd name="connsiteX61" fmla="*/ 1272540 w 3596640"/>
              <a:gd name="connsiteY61" fmla="*/ 4030980 h 4556760"/>
              <a:gd name="connsiteX62" fmla="*/ 1196340 w 3596640"/>
              <a:gd name="connsiteY62" fmla="*/ 4030980 h 4556760"/>
              <a:gd name="connsiteX63" fmla="*/ 1021080 w 3596640"/>
              <a:gd name="connsiteY63" fmla="*/ 3931920 h 4556760"/>
              <a:gd name="connsiteX64" fmla="*/ 967740 w 3596640"/>
              <a:gd name="connsiteY64" fmla="*/ 3954780 h 4556760"/>
              <a:gd name="connsiteX65" fmla="*/ 769620 w 3596640"/>
              <a:gd name="connsiteY65" fmla="*/ 3817620 h 4556760"/>
              <a:gd name="connsiteX66" fmla="*/ 762000 w 3596640"/>
              <a:gd name="connsiteY66" fmla="*/ 3710940 h 4556760"/>
              <a:gd name="connsiteX67" fmla="*/ 647700 w 3596640"/>
              <a:gd name="connsiteY67" fmla="*/ 3680460 h 4556760"/>
              <a:gd name="connsiteX68" fmla="*/ 586740 w 3596640"/>
              <a:gd name="connsiteY68" fmla="*/ 3512820 h 4556760"/>
              <a:gd name="connsiteX69" fmla="*/ 495300 w 3596640"/>
              <a:gd name="connsiteY69" fmla="*/ 3451860 h 4556760"/>
              <a:gd name="connsiteX70" fmla="*/ 419100 w 3596640"/>
              <a:gd name="connsiteY70" fmla="*/ 3360420 h 4556760"/>
              <a:gd name="connsiteX71" fmla="*/ 350520 w 3596640"/>
              <a:gd name="connsiteY71" fmla="*/ 3208020 h 4556760"/>
              <a:gd name="connsiteX72" fmla="*/ 289560 w 3596640"/>
              <a:gd name="connsiteY72" fmla="*/ 3223260 h 4556760"/>
              <a:gd name="connsiteX73" fmla="*/ 289560 w 3596640"/>
              <a:gd name="connsiteY73" fmla="*/ 3284220 h 4556760"/>
              <a:gd name="connsiteX74" fmla="*/ 137160 w 3596640"/>
              <a:gd name="connsiteY74" fmla="*/ 3238500 h 4556760"/>
              <a:gd name="connsiteX75" fmla="*/ 137160 w 3596640"/>
              <a:gd name="connsiteY75" fmla="*/ 3162300 h 4556760"/>
              <a:gd name="connsiteX76" fmla="*/ 68580 w 3596640"/>
              <a:gd name="connsiteY76" fmla="*/ 3025140 h 4556760"/>
              <a:gd name="connsiteX77" fmla="*/ 0 w 3596640"/>
              <a:gd name="connsiteY77" fmla="*/ 2842260 h 4556760"/>
              <a:gd name="connsiteX78" fmla="*/ 83820 w 3596640"/>
              <a:gd name="connsiteY78" fmla="*/ 2804160 h 4556760"/>
              <a:gd name="connsiteX79" fmla="*/ 167640 w 3596640"/>
              <a:gd name="connsiteY79" fmla="*/ 2804160 h 4556760"/>
              <a:gd name="connsiteX80" fmla="*/ 441960 w 3596640"/>
              <a:gd name="connsiteY80" fmla="*/ 2659380 h 4556760"/>
              <a:gd name="connsiteX81" fmla="*/ 487680 w 3596640"/>
              <a:gd name="connsiteY81" fmla="*/ 2430780 h 4556760"/>
              <a:gd name="connsiteX82" fmla="*/ 586740 w 3596640"/>
              <a:gd name="connsiteY82" fmla="*/ 2377440 h 4556760"/>
              <a:gd name="connsiteX83" fmla="*/ 655320 w 3596640"/>
              <a:gd name="connsiteY83" fmla="*/ 2430780 h 4556760"/>
              <a:gd name="connsiteX84" fmla="*/ 701040 w 3596640"/>
              <a:gd name="connsiteY84" fmla="*/ 2430780 h 4556760"/>
              <a:gd name="connsiteX85" fmla="*/ 701040 w 3596640"/>
              <a:gd name="connsiteY85" fmla="*/ 2301240 h 4556760"/>
              <a:gd name="connsiteX86" fmla="*/ 868680 w 3596640"/>
              <a:gd name="connsiteY86" fmla="*/ 2232660 h 4556760"/>
              <a:gd name="connsiteX87" fmla="*/ 868680 w 3596640"/>
              <a:gd name="connsiteY87" fmla="*/ 2164080 h 4556760"/>
              <a:gd name="connsiteX88" fmla="*/ 914400 w 3596640"/>
              <a:gd name="connsiteY88" fmla="*/ 2194560 h 4556760"/>
              <a:gd name="connsiteX89" fmla="*/ 1120140 w 3596640"/>
              <a:gd name="connsiteY89" fmla="*/ 2156460 h 4556760"/>
              <a:gd name="connsiteX90" fmla="*/ 1181100 w 3596640"/>
              <a:gd name="connsiteY90" fmla="*/ 2110740 h 4556760"/>
              <a:gd name="connsiteX91" fmla="*/ 1181100 w 3596640"/>
              <a:gd name="connsiteY91" fmla="*/ 2049780 h 4556760"/>
              <a:gd name="connsiteX92" fmla="*/ 1325880 w 3596640"/>
              <a:gd name="connsiteY92" fmla="*/ 2065020 h 4556760"/>
              <a:gd name="connsiteX93" fmla="*/ 1348740 w 3596640"/>
              <a:gd name="connsiteY93" fmla="*/ 2011680 h 4556760"/>
              <a:gd name="connsiteX94" fmla="*/ 1394460 w 3596640"/>
              <a:gd name="connsiteY94" fmla="*/ 2011680 h 4556760"/>
              <a:gd name="connsiteX95" fmla="*/ 1455420 w 3596640"/>
              <a:gd name="connsiteY95" fmla="*/ 2072640 h 4556760"/>
              <a:gd name="connsiteX96" fmla="*/ 1546860 w 3596640"/>
              <a:gd name="connsiteY96" fmla="*/ 2057400 h 4556760"/>
              <a:gd name="connsiteX97" fmla="*/ 1592580 w 3596640"/>
              <a:gd name="connsiteY97" fmla="*/ 1981200 h 4556760"/>
              <a:gd name="connsiteX98" fmla="*/ 1600200 w 3596640"/>
              <a:gd name="connsiteY98" fmla="*/ 1828800 h 4556760"/>
              <a:gd name="connsiteX99" fmla="*/ 1744980 w 3596640"/>
              <a:gd name="connsiteY99" fmla="*/ 1623060 h 4556760"/>
              <a:gd name="connsiteX100" fmla="*/ 1706880 w 3596640"/>
              <a:gd name="connsiteY100" fmla="*/ 1531620 h 4556760"/>
              <a:gd name="connsiteX101" fmla="*/ 1722120 w 3596640"/>
              <a:gd name="connsiteY101" fmla="*/ 1264920 h 4556760"/>
              <a:gd name="connsiteX102" fmla="*/ 1691640 w 3596640"/>
              <a:gd name="connsiteY102" fmla="*/ 1082040 h 4556760"/>
              <a:gd name="connsiteX103" fmla="*/ 1653540 w 3596640"/>
              <a:gd name="connsiteY103" fmla="*/ 975360 h 4556760"/>
              <a:gd name="connsiteX104" fmla="*/ 1691640 w 3596640"/>
              <a:gd name="connsiteY104" fmla="*/ 914400 h 4556760"/>
              <a:gd name="connsiteX105" fmla="*/ 1882140 w 3596640"/>
              <a:gd name="connsiteY105" fmla="*/ 891540 h 4556760"/>
              <a:gd name="connsiteX106" fmla="*/ 1767840 w 3596640"/>
              <a:gd name="connsiteY106" fmla="*/ 701040 h 4556760"/>
              <a:gd name="connsiteX107" fmla="*/ 1775460 w 3596640"/>
              <a:gd name="connsiteY107" fmla="*/ 617220 h 4556760"/>
              <a:gd name="connsiteX108" fmla="*/ 1798320 w 3596640"/>
              <a:gd name="connsiteY108" fmla="*/ 586740 h 4556760"/>
              <a:gd name="connsiteX109" fmla="*/ 1805940 w 3596640"/>
              <a:gd name="connsiteY109" fmla="*/ 441960 h 4556760"/>
              <a:gd name="connsiteX110" fmla="*/ 1752600 w 3596640"/>
              <a:gd name="connsiteY110" fmla="*/ 335280 h 4556760"/>
              <a:gd name="connsiteX111" fmla="*/ 1737360 w 3596640"/>
              <a:gd name="connsiteY111" fmla="*/ 76200 h 4556760"/>
              <a:gd name="connsiteX112" fmla="*/ 1762320 w 3596640"/>
              <a:gd name="connsiteY112" fmla="*/ 42254 h 4556760"/>
              <a:gd name="connsiteX113" fmla="*/ 1764028 w 3596640"/>
              <a:gd name="connsiteY113" fmla="*/ 44450 h 4556760"/>
              <a:gd name="connsiteX114" fmla="*/ 1821180 w 3596640"/>
              <a:gd name="connsiteY114" fmla="*/ 57150 h 4556760"/>
              <a:gd name="connsiteX115" fmla="*/ 1922780 w 3596640"/>
              <a:gd name="connsiteY115" fmla="*/ 82550 h 4556760"/>
              <a:gd name="connsiteX116" fmla="*/ 1967228 w 3596640"/>
              <a:gd name="connsiteY116" fmla="*/ 190500 h 4556760"/>
              <a:gd name="connsiteX117" fmla="*/ 2081532 w 3596640"/>
              <a:gd name="connsiteY117" fmla="*/ 241300 h 4556760"/>
              <a:gd name="connsiteX118" fmla="*/ 2113280 w 3596640"/>
              <a:gd name="connsiteY118" fmla="*/ 393700 h 4556760"/>
              <a:gd name="connsiteX119" fmla="*/ 2252980 w 3596640"/>
              <a:gd name="connsiteY119" fmla="*/ 431800 h 4556760"/>
              <a:gd name="connsiteX120" fmla="*/ 2329180 w 3596640"/>
              <a:gd name="connsiteY120" fmla="*/ 482600 h 4556760"/>
              <a:gd name="connsiteX121" fmla="*/ 2405380 w 3596640"/>
              <a:gd name="connsiteY121" fmla="*/ 577850 h 4556760"/>
              <a:gd name="connsiteX122" fmla="*/ 2462532 w 3596640"/>
              <a:gd name="connsiteY122" fmla="*/ 488950 h 4556760"/>
              <a:gd name="connsiteX123" fmla="*/ 2526028 w 3596640"/>
              <a:gd name="connsiteY123" fmla="*/ 444500 h 4556760"/>
              <a:gd name="connsiteX124" fmla="*/ 2589532 w 3596640"/>
              <a:gd name="connsiteY124" fmla="*/ 349250 h 4556760"/>
              <a:gd name="connsiteX125" fmla="*/ 2614932 w 3596640"/>
              <a:gd name="connsiteY125" fmla="*/ 330200 h 4556760"/>
              <a:gd name="connsiteX126" fmla="*/ 2780028 w 3596640"/>
              <a:gd name="connsiteY126" fmla="*/ 234950 h 4556760"/>
              <a:gd name="connsiteX127" fmla="*/ 2710180 w 3596640"/>
              <a:gd name="connsiteY127" fmla="*/ 101600 h 4556760"/>
              <a:gd name="connsiteX128" fmla="*/ 2710180 w 3596640"/>
              <a:gd name="connsiteY128" fmla="*/ 6350 h 455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3596640" h="4556760">
                <a:moveTo>
                  <a:pt x="2780028" y="0"/>
                </a:moveTo>
                <a:lnTo>
                  <a:pt x="2887980" y="158750"/>
                </a:lnTo>
                <a:lnTo>
                  <a:pt x="3008628" y="177800"/>
                </a:lnTo>
                <a:lnTo>
                  <a:pt x="3122932" y="222250"/>
                </a:lnTo>
                <a:lnTo>
                  <a:pt x="3180080" y="279400"/>
                </a:lnTo>
                <a:lnTo>
                  <a:pt x="3262628" y="247650"/>
                </a:lnTo>
                <a:lnTo>
                  <a:pt x="3364228" y="298450"/>
                </a:lnTo>
                <a:lnTo>
                  <a:pt x="3369792" y="284942"/>
                </a:lnTo>
                <a:lnTo>
                  <a:pt x="3421380" y="373380"/>
                </a:lnTo>
                <a:lnTo>
                  <a:pt x="3421380" y="441960"/>
                </a:lnTo>
                <a:lnTo>
                  <a:pt x="3337560" y="472440"/>
                </a:lnTo>
                <a:lnTo>
                  <a:pt x="3200400" y="739140"/>
                </a:lnTo>
                <a:lnTo>
                  <a:pt x="3192780" y="883920"/>
                </a:lnTo>
                <a:lnTo>
                  <a:pt x="3147060" y="944880"/>
                </a:lnTo>
                <a:lnTo>
                  <a:pt x="3154680" y="1082040"/>
                </a:lnTo>
                <a:lnTo>
                  <a:pt x="3078480" y="1196340"/>
                </a:lnTo>
                <a:lnTo>
                  <a:pt x="3032760" y="1264920"/>
                </a:lnTo>
                <a:lnTo>
                  <a:pt x="2895600" y="1607820"/>
                </a:lnTo>
                <a:lnTo>
                  <a:pt x="2895600" y="1699260"/>
                </a:lnTo>
                <a:lnTo>
                  <a:pt x="2849880" y="1767840"/>
                </a:lnTo>
                <a:lnTo>
                  <a:pt x="2842260" y="1836420"/>
                </a:lnTo>
                <a:lnTo>
                  <a:pt x="2849880" y="1935480"/>
                </a:lnTo>
                <a:lnTo>
                  <a:pt x="2933700" y="2087880"/>
                </a:lnTo>
                <a:lnTo>
                  <a:pt x="2895600" y="2194560"/>
                </a:lnTo>
                <a:lnTo>
                  <a:pt x="2819400" y="2278380"/>
                </a:lnTo>
                <a:lnTo>
                  <a:pt x="2796540" y="2354580"/>
                </a:lnTo>
                <a:lnTo>
                  <a:pt x="2773680" y="2423160"/>
                </a:lnTo>
                <a:lnTo>
                  <a:pt x="2689860" y="2438400"/>
                </a:lnTo>
                <a:lnTo>
                  <a:pt x="2682240" y="2552700"/>
                </a:lnTo>
                <a:lnTo>
                  <a:pt x="2712720" y="2872740"/>
                </a:lnTo>
                <a:lnTo>
                  <a:pt x="2842260" y="3246120"/>
                </a:lnTo>
                <a:lnTo>
                  <a:pt x="3032760" y="3688080"/>
                </a:lnTo>
                <a:lnTo>
                  <a:pt x="3147060" y="3764280"/>
                </a:lnTo>
                <a:lnTo>
                  <a:pt x="3162300" y="3924300"/>
                </a:lnTo>
                <a:lnTo>
                  <a:pt x="3230880" y="4046220"/>
                </a:lnTo>
                <a:lnTo>
                  <a:pt x="3482340" y="4488180"/>
                </a:lnTo>
                <a:lnTo>
                  <a:pt x="3596640" y="4556760"/>
                </a:lnTo>
                <a:lnTo>
                  <a:pt x="3489960" y="4556760"/>
                </a:lnTo>
                <a:lnTo>
                  <a:pt x="3421380" y="4541520"/>
                </a:lnTo>
                <a:lnTo>
                  <a:pt x="3177540" y="4343400"/>
                </a:lnTo>
                <a:lnTo>
                  <a:pt x="3162300" y="4274820"/>
                </a:lnTo>
                <a:lnTo>
                  <a:pt x="3124200" y="4191000"/>
                </a:lnTo>
                <a:lnTo>
                  <a:pt x="3009900" y="4145280"/>
                </a:lnTo>
                <a:lnTo>
                  <a:pt x="2910840" y="4122420"/>
                </a:lnTo>
                <a:lnTo>
                  <a:pt x="2796540" y="3931920"/>
                </a:lnTo>
                <a:lnTo>
                  <a:pt x="2522220" y="3756660"/>
                </a:lnTo>
                <a:lnTo>
                  <a:pt x="2468880" y="3855720"/>
                </a:lnTo>
                <a:lnTo>
                  <a:pt x="2468880" y="3947160"/>
                </a:lnTo>
                <a:lnTo>
                  <a:pt x="2369820" y="3870960"/>
                </a:lnTo>
                <a:lnTo>
                  <a:pt x="2301240" y="3939540"/>
                </a:lnTo>
                <a:lnTo>
                  <a:pt x="2202180" y="3939540"/>
                </a:lnTo>
                <a:lnTo>
                  <a:pt x="2057400" y="3970020"/>
                </a:lnTo>
                <a:lnTo>
                  <a:pt x="2004060" y="4091940"/>
                </a:lnTo>
                <a:lnTo>
                  <a:pt x="1897380" y="4091940"/>
                </a:lnTo>
                <a:lnTo>
                  <a:pt x="1844040" y="4069080"/>
                </a:lnTo>
                <a:lnTo>
                  <a:pt x="1790700" y="4069080"/>
                </a:lnTo>
                <a:lnTo>
                  <a:pt x="1722120" y="4122420"/>
                </a:lnTo>
                <a:lnTo>
                  <a:pt x="1638300" y="4122420"/>
                </a:lnTo>
                <a:lnTo>
                  <a:pt x="1577340" y="4114800"/>
                </a:lnTo>
                <a:lnTo>
                  <a:pt x="1432560" y="4183380"/>
                </a:lnTo>
                <a:lnTo>
                  <a:pt x="1356360" y="4053840"/>
                </a:lnTo>
                <a:lnTo>
                  <a:pt x="1272540" y="4030980"/>
                </a:lnTo>
                <a:lnTo>
                  <a:pt x="1196340" y="4030980"/>
                </a:lnTo>
                <a:lnTo>
                  <a:pt x="1021080" y="3931920"/>
                </a:lnTo>
                <a:lnTo>
                  <a:pt x="967740" y="3954780"/>
                </a:lnTo>
                <a:lnTo>
                  <a:pt x="769620" y="3817620"/>
                </a:lnTo>
                <a:lnTo>
                  <a:pt x="762000" y="3710940"/>
                </a:lnTo>
                <a:lnTo>
                  <a:pt x="647700" y="3680460"/>
                </a:lnTo>
                <a:lnTo>
                  <a:pt x="586740" y="3512820"/>
                </a:lnTo>
                <a:lnTo>
                  <a:pt x="495300" y="3451860"/>
                </a:lnTo>
                <a:lnTo>
                  <a:pt x="419100" y="3360420"/>
                </a:lnTo>
                <a:lnTo>
                  <a:pt x="350520" y="3208020"/>
                </a:lnTo>
                <a:lnTo>
                  <a:pt x="289560" y="3223260"/>
                </a:lnTo>
                <a:lnTo>
                  <a:pt x="289560" y="3284220"/>
                </a:lnTo>
                <a:lnTo>
                  <a:pt x="137160" y="3238500"/>
                </a:lnTo>
                <a:lnTo>
                  <a:pt x="137160" y="3162300"/>
                </a:lnTo>
                <a:lnTo>
                  <a:pt x="68580" y="3025140"/>
                </a:lnTo>
                <a:lnTo>
                  <a:pt x="0" y="2842260"/>
                </a:lnTo>
                <a:lnTo>
                  <a:pt x="83820" y="2804160"/>
                </a:lnTo>
                <a:lnTo>
                  <a:pt x="167640" y="2804160"/>
                </a:lnTo>
                <a:lnTo>
                  <a:pt x="441960" y="2659380"/>
                </a:lnTo>
                <a:lnTo>
                  <a:pt x="487680" y="2430780"/>
                </a:lnTo>
                <a:lnTo>
                  <a:pt x="586740" y="2377440"/>
                </a:lnTo>
                <a:lnTo>
                  <a:pt x="655320" y="2430780"/>
                </a:lnTo>
                <a:lnTo>
                  <a:pt x="701040" y="2430780"/>
                </a:lnTo>
                <a:lnTo>
                  <a:pt x="701040" y="2301240"/>
                </a:lnTo>
                <a:lnTo>
                  <a:pt x="868680" y="2232660"/>
                </a:lnTo>
                <a:lnTo>
                  <a:pt x="868680" y="2164080"/>
                </a:lnTo>
                <a:lnTo>
                  <a:pt x="914400" y="2194560"/>
                </a:lnTo>
                <a:lnTo>
                  <a:pt x="1120140" y="2156460"/>
                </a:lnTo>
                <a:lnTo>
                  <a:pt x="1181100" y="2110740"/>
                </a:lnTo>
                <a:lnTo>
                  <a:pt x="1181100" y="2049780"/>
                </a:lnTo>
                <a:lnTo>
                  <a:pt x="1325880" y="2065020"/>
                </a:lnTo>
                <a:lnTo>
                  <a:pt x="1348740" y="2011680"/>
                </a:lnTo>
                <a:lnTo>
                  <a:pt x="1394460" y="2011680"/>
                </a:lnTo>
                <a:lnTo>
                  <a:pt x="1455420" y="2072640"/>
                </a:lnTo>
                <a:lnTo>
                  <a:pt x="1546860" y="2057400"/>
                </a:lnTo>
                <a:lnTo>
                  <a:pt x="1592580" y="1981200"/>
                </a:lnTo>
                <a:lnTo>
                  <a:pt x="1600200" y="1828800"/>
                </a:lnTo>
                <a:lnTo>
                  <a:pt x="1744980" y="1623060"/>
                </a:lnTo>
                <a:lnTo>
                  <a:pt x="1706880" y="1531620"/>
                </a:lnTo>
                <a:lnTo>
                  <a:pt x="1722120" y="1264920"/>
                </a:lnTo>
                <a:lnTo>
                  <a:pt x="1691640" y="1082040"/>
                </a:lnTo>
                <a:lnTo>
                  <a:pt x="1653540" y="975360"/>
                </a:lnTo>
                <a:lnTo>
                  <a:pt x="1691640" y="914400"/>
                </a:lnTo>
                <a:lnTo>
                  <a:pt x="1882140" y="891540"/>
                </a:lnTo>
                <a:lnTo>
                  <a:pt x="1767840" y="701040"/>
                </a:lnTo>
                <a:lnTo>
                  <a:pt x="1775460" y="617220"/>
                </a:lnTo>
                <a:lnTo>
                  <a:pt x="1798320" y="586740"/>
                </a:lnTo>
                <a:lnTo>
                  <a:pt x="1805940" y="441960"/>
                </a:lnTo>
                <a:lnTo>
                  <a:pt x="1752600" y="335280"/>
                </a:lnTo>
                <a:lnTo>
                  <a:pt x="1737360" y="76200"/>
                </a:lnTo>
                <a:lnTo>
                  <a:pt x="1762320" y="42254"/>
                </a:lnTo>
                <a:lnTo>
                  <a:pt x="1764028" y="44450"/>
                </a:lnTo>
                <a:lnTo>
                  <a:pt x="1821180" y="57150"/>
                </a:lnTo>
                <a:lnTo>
                  <a:pt x="1922780" y="82550"/>
                </a:lnTo>
                <a:lnTo>
                  <a:pt x="1967228" y="190500"/>
                </a:lnTo>
                <a:lnTo>
                  <a:pt x="2081532" y="241300"/>
                </a:lnTo>
                <a:lnTo>
                  <a:pt x="2113280" y="393700"/>
                </a:lnTo>
                <a:lnTo>
                  <a:pt x="2252980" y="431800"/>
                </a:lnTo>
                <a:lnTo>
                  <a:pt x="2329180" y="482600"/>
                </a:lnTo>
                <a:lnTo>
                  <a:pt x="2405380" y="577850"/>
                </a:lnTo>
                <a:lnTo>
                  <a:pt x="2462532" y="488950"/>
                </a:lnTo>
                <a:lnTo>
                  <a:pt x="2526028" y="444500"/>
                </a:lnTo>
                <a:lnTo>
                  <a:pt x="2589532" y="349250"/>
                </a:lnTo>
                <a:lnTo>
                  <a:pt x="2614932" y="330200"/>
                </a:lnTo>
                <a:lnTo>
                  <a:pt x="2780028" y="234950"/>
                </a:lnTo>
                <a:lnTo>
                  <a:pt x="2710180" y="101600"/>
                </a:lnTo>
                <a:lnTo>
                  <a:pt x="2710180" y="6350"/>
                </a:lnTo>
                <a:close/>
              </a:path>
            </a:pathLst>
          </a:cu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50" name="正方形/長方形 1749">
            <a:extLst>
              <a:ext uri="{FF2B5EF4-FFF2-40B4-BE49-F238E27FC236}">
                <a16:creationId xmlns:a16="http://schemas.microsoft.com/office/drawing/2014/main" id="{357AC519-B0D2-448E-8337-69D6BFBE21E4}"/>
              </a:ext>
            </a:extLst>
          </p:cNvPr>
          <p:cNvSpPr/>
          <p:nvPr/>
        </p:nvSpPr>
        <p:spPr>
          <a:xfrm>
            <a:off x="5633091" y="355469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結城市</a:t>
            </a:r>
          </a:p>
        </p:txBody>
      </p:sp>
      <p:sp>
        <p:nvSpPr>
          <p:cNvPr id="1751" name="正方形/長方形 1750">
            <a:extLst>
              <a:ext uri="{FF2B5EF4-FFF2-40B4-BE49-F238E27FC236}">
                <a16:creationId xmlns:a16="http://schemas.microsoft.com/office/drawing/2014/main" id="{C138D8D4-3831-493E-9E6E-A8F8E5162D81}"/>
              </a:ext>
            </a:extLst>
          </p:cNvPr>
          <p:cNvSpPr/>
          <p:nvPr/>
        </p:nvSpPr>
        <p:spPr>
          <a:xfrm>
            <a:off x="8134318" y="1343433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北茨城市</a:t>
            </a:r>
          </a:p>
        </p:txBody>
      </p:sp>
      <p:sp>
        <p:nvSpPr>
          <p:cNvPr id="1752" name="正方形/長方形 1751">
            <a:extLst>
              <a:ext uri="{FF2B5EF4-FFF2-40B4-BE49-F238E27FC236}">
                <a16:creationId xmlns:a16="http://schemas.microsoft.com/office/drawing/2014/main" id="{E78C9DBA-D3B0-4DCB-8024-DEB60BB7C0E7}"/>
              </a:ext>
            </a:extLst>
          </p:cNvPr>
          <p:cNvSpPr/>
          <p:nvPr/>
        </p:nvSpPr>
        <p:spPr>
          <a:xfrm>
            <a:off x="6670796" y="467685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牛久市</a:t>
            </a:r>
          </a:p>
        </p:txBody>
      </p:sp>
      <p:sp>
        <p:nvSpPr>
          <p:cNvPr id="1753" name="正方形/長方形 1752">
            <a:extLst>
              <a:ext uri="{FF2B5EF4-FFF2-40B4-BE49-F238E27FC236}">
                <a16:creationId xmlns:a16="http://schemas.microsoft.com/office/drawing/2014/main" id="{2A7AAABA-F88F-43D5-A96D-F2B89CC11D63}"/>
              </a:ext>
            </a:extLst>
          </p:cNvPr>
          <p:cNvSpPr/>
          <p:nvPr/>
        </p:nvSpPr>
        <p:spPr>
          <a:xfrm>
            <a:off x="7796268" y="3068489"/>
            <a:ext cx="838691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ひたちなか市</a:t>
            </a:r>
          </a:p>
        </p:txBody>
      </p:sp>
      <p:sp>
        <p:nvSpPr>
          <p:cNvPr id="1754" name="正方形/長方形 1753">
            <a:extLst>
              <a:ext uri="{FF2B5EF4-FFF2-40B4-BE49-F238E27FC236}">
                <a16:creationId xmlns:a16="http://schemas.microsoft.com/office/drawing/2014/main" id="{E734A68B-E1BF-4D58-B03D-1292F5270BE0}"/>
              </a:ext>
            </a:extLst>
          </p:cNvPr>
          <p:cNvSpPr/>
          <p:nvPr/>
        </p:nvSpPr>
        <p:spPr>
          <a:xfrm>
            <a:off x="7467648" y="276045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那珂市</a:t>
            </a:r>
          </a:p>
        </p:txBody>
      </p:sp>
      <p:sp>
        <p:nvSpPr>
          <p:cNvPr id="1755" name="正方形/長方形 1754">
            <a:extLst>
              <a:ext uri="{FF2B5EF4-FFF2-40B4-BE49-F238E27FC236}">
                <a16:creationId xmlns:a16="http://schemas.microsoft.com/office/drawing/2014/main" id="{C7E7BC6C-41DA-4324-B063-7AB1CFA6992F}"/>
              </a:ext>
            </a:extLst>
          </p:cNvPr>
          <p:cNvSpPr/>
          <p:nvPr/>
        </p:nvSpPr>
        <p:spPr>
          <a:xfrm>
            <a:off x="6860299" y="4260366"/>
            <a:ext cx="947695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かすみがうら市</a:t>
            </a:r>
          </a:p>
        </p:txBody>
      </p:sp>
      <p:sp>
        <p:nvSpPr>
          <p:cNvPr id="1756" name="正方形/長方形 1755">
            <a:extLst>
              <a:ext uri="{FF2B5EF4-FFF2-40B4-BE49-F238E27FC236}">
                <a16:creationId xmlns:a16="http://schemas.microsoft.com/office/drawing/2014/main" id="{6AA527B2-E8B8-4DD4-A6F6-931B17287570}"/>
              </a:ext>
            </a:extLst>
          </p:cNvPr>
          <p:cNvSpPr/>
          <p:nvPr/>
        </p:nvSpPr>
        <p:spPr>
          <a:xfrm>
            <a:off x="7464880" y="439345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行方市</a:t>
            </a:r>
          </a:p>
        </p:txBody>
      </p:sp>
      <p:sp>
        <p:nvSpPr>
          <p:cNvPr id="1757" name="正方形/長方形 1756">
            <a:extLst>
              <a:ext uri="{FF2B5EF4-FFF2-40B4-BE49-F238E27FC236}">
                <a16:creationId xmlns:a16="http://schemas.microsoft.com/office/drawing/2014/main" id="{9914213D-3349-45B2-B0BB-07B2146DE2C5}"/>
              </a:ext>
            </a:extLst>
          </p:cNvPr>
          <p:cNvSpPr/>
          <p:nvPr/>
        </p:nvSpPr>
        <p:spPr>
          <a:xfrm>
            <a:off x="7626044" y="390115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鉾田市</a:t>
            </a:r>
          </a:p>
        </p:txBody>
      </p:sp>
      <p:sp>
        <p:nvSpPr>
          <p:cNvPr id="1758" name="正方形/長方形 1757">
            <a:extLst>
              <a:ext uri="{FF2B5EF4-FFF2-40B4-BE49-F238E27FC236}">
                <a16:creationId xmlns:a16="http://schemas.microsoft.com/office/drawing/2014/main" id="{D1ECD629-2E13-4F3D-BB55-163A81D7D92C}"/>
              </a:ext>
            </a:extLst>
          </p:cNvPr>
          <p:cNvSpPr/>
          <p:nvPr/>
        </p:nvSpPr>
        <p:spPr>
          <a:xfrm>
            <a:off x="8182907" y="506753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神栖市</a:t>
            </a:r>
          </a:p>
        </p:txBody>
      </p:sp>
      <p:sp>
        <p:nvSpPr>
          <p:cNvPr id="1759" name="正方形/長方形 1758">
            <a:extLst>
              <a:ext uri="{FF2B5EF4-FFF2-40B4-BE49-F238E27FC236}">
                <a16:creationId xmlns:a16="http://schemas.microsoft.com/office/drawing/2014/main" id="{58199864-47A3-4036-A5FC-699C806B53AF}"/>
              </a:ext>
            </a:extLst>
          </p:cNvPr>
          <p:cNvSpPr/>
          <p:nvPr/>
        </p:nvSpPr>
        <p:spPr>
          <a:xfrm>
            <a:off x="6965223" y="271307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城里町</a:t>
            </a:r>
          </a:p>
        </p:txBody>
      </p:sp>
      <p:sp>
        <p:nvSpPr>
          <p:cNvPr id="1760" name="正方形/長方形 1759">
            <a:extLst>
              <a:ext uri="{FF2B5EF4-FFF2-40B4-BE49-F238E27FC236}">
                <a16:creationId xmlns:a16="http://schemas.microsoft.com/office/drawing/2014/main" id="{9D3BF144-2023-4991-B92A-59145EEC4123}"/>
              </a:ext>
            </a:extLst>
          </p:cNvPr>
          <p:cNvSpPr/>
          <p:nvPr/>
        </p:nvSpPr>
        <p:spPr>
          <a:xfrm>
            <a:off x="6707254" y="451642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阿見町</a:t>
            </a:r>
          </a:p>
        </p:txBody>
      </p:sp>
      <p:sp>
        <p:nvSpPr>
          <p:cNvPr id="1761" name="正方形/長方形 1760">
            <a:extLst>
              <a:ext uri="{FF2B5EF4-FFF2-40B4-BE49-F238E27FC236}">
                <a16:creationId xmlns:a16="http://schemas.microsoft.com/office/drawing/2014/main" id="{E5DE0BC5-151E-4F8C-93AA-B61EBE8B1DD2}"/>
              </a:ext>
            </a:extLst>
          </p:cNvPr>
          <p:cNvSpPr/>
          <p:nvPr/>
        </p:nvSpPr>
        <p:spPr>
          <a:xfrm>
            <a:off x="5658047" y="3895805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八千代町</a:t>
            </a:r>
          </a:p>
        </p:txBody>
      </p:sp>
      <p:sp>
        <p:nvSpPr>
          <p:cNvPr id="1762" name="正方形/長方形 1761">
            <a:extLst>
              <a:ext uri="{FF2B5EF4-FFF2-40B4-BE49-F238E27FC236}">
                <a16:creationId xmlns:a16="http://schemas.microsoft.com/office/drawing/2014/main" id="{E2F84220-33A0-46E9-865D-B5E44E9B1514}"/>
              </a:ext>
            </a:extLst>
          </p:cNvPr>
          <p:cNvSpPr/>
          <p:nvPr/>
        </p:nvSpPr>
        <p:spPr>
          <a:xfrm>
            <a:off x="6558289" y="504045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利根町</a:t>
            </a:r>
          </a:p>
        </p:txBody>
      </p:sp>
      <p:sp>
        <p:nvSpPr>
          <p:cNvPr id="1763" name="正方形/長方形 1762">
            <a:extLst>
              <a:ext uri="{FF2B5EF4-FFF2-40B4-BE49-F238E27FC236}">
                <a16:creationId xmlns:a16="http://schemas.microsoft.com/office/drawing/2014/main" id="{CCC07A25-7F08-4D6D-854F-43E0FCE77BA2}"/>
              </a:ext>
            </a:extLst>
          </p:cNvPr>
          <p:cNvSpPr/>
          <p:nvPr/>
        </p:nvSpPr>
        <p:spPr>
          <a:xfrm>
            <a:off x="7054279" y="445968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美浦村</a:t>
            </a:r>
          </a:p>
        </p:txBody>
      </p:sp>
      <p:sp>
        <p:nvSpPr>
          <p:cNvPr id="1764" name="正方形/長方形 1763">
            <a:extLst>
              <a:ext uri="{FF2B5EF4-FFF2-40B4-BE49-F238E27FC236}">
                <a16:creationId xmlns:a16="http://schemas.microsoft.com/office/drawing/2014/main" id="{1E3A31AB-F166-45A9-AF23-4827644FEB3B}"/>
              </a:ext>
            </a:extLst>
          </p:cNvPr>
          <p:cNvSpPr/>
          <p:nvPr/>
        </p:nvSpPr>
        <p:spPr>
          <a:xfrm>
            <a:off x="5256546" y="419654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五霞町</a:t>
            </a:r>
          </a:p>
        </p:txBody>
      </p:sp>
      <p:sp>
        <p:nvSpPr>
          <p:cNvPr id="1765" name="正方形/長方形 1764">
            <a:extLst>
              <a:ext uri="{FF2B5EF4-FFF2-40B4-BE49-F238E27FC236}">
                <a16:creationId xmlns:a16="http://schemas.microsoft.com/office/drawing/2014/main" id="{32092B84-26A0-4074-9E75-4EF0138B003D}"/>
              </a:ext>
            </a:extLst>
          </p:cNvPr>
          <p:cNvSpPr/>
          <p:nvPr/>
        </p:nvSpPr>
        <p:spPr>
          <a:xfrm>
            <a:off x="6956130" y="4970377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河内町</a:t>
            </a:r>
          </a:p>
        </p:txBody>
      </p:sp>
      <p:sp>
        <p:nvSpPr>
          <p:cNvPr id="1766" name="正方形/長方形 1765">
            <a:extLst>
              <a:ext uri="{FF2B5EF4-FFF2-40B4-BE49-F238E27FC236}">
                <a16:creationId xmlns:a16="http://schemas.microsoft.com/office/drawing/2014/main" id="{284008EF-A695-4C74-A72C-4BC63B8300BD}"/>
              </a:ext>
            </a:extLst>
          </p:cNvPr>
          <p:cNvSpPr/>
          <p:nvPr/>
        </p:nvSpPr>
        <p:spPr>
          <a:xfrm>
            <a:off x="5494231" y="4063175"/>
            <a:ext cx="402674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境町</a:t>
            </a:r>
          </a:p>
        </p:txBody>
      </p:sp>
      <p:sp>
        <p:nvSpPr>
          <p:cNvPr id="1767" name="正方形/長方形 1766">
            <a:extLst>
              <a:ext uri="{FF2B5EF4-FFF2-40B4-BE49-F238E27FC236}">
                <a16:creationId xmlns:a16="http://schemas.microsoft.com/office/drawing/2014/main" id="{D9F075DF-0835-441D-984D-70BD62944F89}"/>
              </a:ext>
            </a:extLst>
          </p:cNvPr>
          <p:cNvSpPr/>
          <p:nvPr/>
        </p:nvSpPr>
        <p:spPr>
          <a:xfrm>
            <a:off x="7107806" y="3765312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小美玉市</a:t>
            </a:r>
          </a:p>
        </p:txBody>
      </p:sp>
      <p:sp>
        <p:nvSpPr>
          <p:cNvPr id="1768" name="正方形/長方形 1767">
            <a:extLst>
              <a:ext uri="{FF2B5EF4-FFF2-40B4-BE49-F238E27FC236}">
                <a16:creationId xmlns:a16="http://schemas.microsoft.com/office/drawing/2014/main" id="{6A32B45B-98BA-4BAC-A252-5A5E1F42A5F3}"/>
              </a:ext>
            </a:extLst>
          </p:cNvPr>
          <p:cNvSpPr/>
          <p:nvPr/>
        </p:nvSpPr>
        <p:spPr>
          <a:xfrm>
            <a:off x="5948487" y="343560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筑西市</a:t>
            </a:r>
          </a:p>
        </p:txBody>
      </p:sp>
      <p:sp>
        <p:nvSpPr>
          <p:cNvPr id="1769" name="正方形/長方形 1768">
            <a:extLst>
              <a:ext uri="{FF2B5EF4-FFF2-40B4-BE49-F238E27FC236}">
                <a16:creationId xmlns:a16="http://schemas.microsoft.com/office/drawing/2014/main" id="{39E8C51E-A90E-45E1-81AF-6E4E1EA2F952}"/>
              </a:ext>
            </a:extLst>
          </p:cNvPr>
          <p:cNvSpPr/>
          <p:nvPr/>
        </p:nvSpPr>
        <p:spPr>
          <a:xfrm>
            <a:off x="6583184" y="4800785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龍ヶ崎市</a:t>
            </a:r>
          </a:p>
        </p:txBody>
      </p:sp>
      <p:sp>
        <p:nvSpPr>
          <p:cNvPr id="1770" name="正方形/長方形 1769">
            <a:extLst>
              <a:ext uri="{FF2B5EF4-FFF2-40B4-BE49-F238E27FC236}">
                <a16:creationId xmlns:a16="http://schemas.microsoft.com/office/drawing/2014/main" id="{2AFD9CF4-7EE0-424F-B0B7-FA21AAAC42BC}"/>
              </a:ext>
            </a:extLst>
          </p:cNvPr>
          <p:cNvSpPr/>
          <p:nvPr/>
        </p:nvSpPr>
        <p:spPr>
          <a:xfrm>
            <a:off x="7499903" y="2337922"/>
            <a:ext cx="729687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常陸太田市</a:t>
            </a:r>
          </a:p>
        </p:txBody>
      </p:sp>
      <p:sp>
        <p:nvSpPr>
          <p:cNvPr id="1771" name="正方形/長方形 1770">
            <a:extLst>
              <a:ext uri="{FF2B5EF4-FFF2-40B4-BE49-F238E27FC236}">
                <a16:creationId xmlns:a16="http://schemas.microsoft.com/office/drawing/2014/main" id="{8DDDFEDC-F0E4-4B84-8C3A-2010731FAC79}"/>
              </a:ext>
            </a:extLst>
          </p:cNvPr>
          <p:cNvSpPr/>
          <p:nvPr/>
        </p:nvSpPr>
        <p:spPr>
          <a:xfrm>
            <a:off x="6936332" y="2184090"/>
            <a:ext cx="729687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常陸大宮市</a:t>
            </a:r>
          </a:p>
        </p:txBody>
      </p:sp>
      <p:sp>
        <p:nvSpPr>
          <p:cNvPr id="1772" name="正方形/長方形 1771">
            <a:extLst>
              <a:ext uri="{FF2B5EF4-FFF2-40B4-BE49-F238E27FC236}">
                <a16:creationId xmlns:a16="http://schemas.microsoft.com/office/drawing/2014/main" id="{09B880C2-E03F-402B-AF76-E90DBA541A77}"/>
              </a:ext>
            </a:extLst>
          </p:cNvPr>
          <p:cNvSpPr/>
          <p:nvPr/>
        </p:nvSpPr>
        <p:spPr>
          <a:xfrm>
            <a:off x="7315117" y="311136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水戸市</a:t>
            </a:r>
          </a:p>
        </p:txBody>
      </p:sp>
      <p:sp>
        <p:nvSpPr>
          <p:cNvPr id="1773" name="正方形/長方形 1772">
            <a:extLst>
              <a:ext uri="{FF2B5EF4-FFF2-40B4-BE49-F238E27FC236}">
                <a16:creationId xmlns:a16="http://schemas.microsoft.com/office/drawing/2014/main" id="{DF34D011-3460-47F0-A167-7A52E4CD1216}"/>
              </a:ext>
            </a:extLst>
          </p:cNvPr>
          <p:cNvSpPr/>
          <p:nvPr/>
        </p:nvSpPr>
        <p:spPr>
          <a:xfrm>
            <a:off x="7994547" y="220390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日立市</a:t>
            </a:r>
          </a:p>
        </p:txBody>
      </p:sp>
      <p:sp>
        <p:nvSpPr>
          <p:cNvPr id="1774" name="正方形/長方形 1773">
            <a:extLst>
              <a:ext uri="{FF2B5EF4-FFF2-40B4-BE49-F238E27FC236}">
                <a16:creationId xmlns:a16="http://schemas.microsoft.com/office/drawing/2014/main" id="{BD8DFEFE-056E-4312-A624-AEA078193519}"/>
              </a:ext>
            </a:extLst>
          </p:cNvPr>
          <p:cNvSpPr/>
          <p:nvPr/>
        </p:nvSpPr>
        <p:spPr>
          <a:xfrm>
            <a:off x="5920430" y="4538789"/>
            <a:ext cx="947695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つくばみらい市</a:t>
            </a:r>
          </a:p>
        </p:txBody>
      </p:sp>
      <p:sp>
        <p:nvSpPr>
          <p:cNvPr id="1775" name="正方形/長方形 1774">
            <a:extLst>
              <a:ext uri="{FF2B5EF4-FFF2-40B4-BE49-F238E27FC236}">
                <a16:creationId xmlns:a16="http://schemas.microsoft.com/office/drawing/2014/main" id="{DEC13342-2819-4C27-BD1B-A2EA02C26A3F}"/>
              </a:ext>
            </a:extLst>
          </p:cNvPr>
          <p:cNvSpPr/>
          <p:nvPr/>
        </p:nvSpPr>
        <p:spPr>
          <a:xfrm>
            <a:off x="5933378" y="376649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下妻市</a:t>
            </a:r>
          </a:p>
        </p:txBody>
      </p:sp>
      <p:sp>
        <p:nvSpPr>
          <p:cNvPr id="1776" name="正方形/長方形 1775">
            <a:extLst>
              <a:ext uri="{FF2B5EF4-FFF2-40B4-BE49-F238E27FC236}">
                <a16:creationId xmlns:a16="http://schemas.microsoft.com/office/drawing/2014/main" id="{81B1C1D2-E0ED-4F09-BE50-812CD785F03E}"/>
              </a:ext>
            </a:extLst>
          </p:cNvPr>
          <p:cNvSpPr/>
          <p:nvPr/>
        </p:nvSpPr>
        <p:spPr>
          <a:xfrm>
            <a:off x="7955385" y="164662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高萩市</a:t>
            </a:r>
          </a:p>
        </p:txBody>
      </p:sp>
      <p:sp>
        <p:nvSpPr>
          <p:cNvPr id="1777" name="正方形/長方形 1776">
            <a:extLst>
              <a:ext uri="{FF2B5EF4-FFF2-40B4-BE49-F238E27FC236}">
                <a16:creationId xmlns:a16="http://schemas.microsoft.com/office/drawing/2014/main" id="{15A9FC10-3B24-4833-BCB5-777198F80C80}"/>
              </a:ext>
            </a:extLst>
          </p:cNvPr>
          <p:cNvSpPr/>
          <p:nvPr/>
        </p:nvSpPr>
        <p:spPr>
          <a:xfrm>
            <a:off x="6176888" y="4128096"/>
            <a:ext cx="620683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つくば市</a:t>
            </a:r>
          </a:p>
        </p:txBody>
      </p:sp>
      <p:sp>
        <p:nvSpPr>
          <p:cNvPr id="1778" name="正方形/長方形 1777">
            <a:extLst>
              <a:ext uri="{FF2B5EF4-FFF2-40B4-BE49-F238E27FC236}">
                <a16:creationId xmlns:a16="http://schemas.microsoft.com/office/drawing/2014/main" id="{CB880139-175E-4A57-BE09-3C027FF17872}"/>
              </a:ext>
            </a:extLst>
          </p:cNvPr>
          <p:cNvSpPr/>
          <p:nvPr/>
        </p:nvSpPr>
        <p:spPr>
          <a:xfrm>
            <a:off x="7738707" y="470643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潮来市</a:t>
            </a:r>
          </a:p>
        </p:txBody>
      </p:sp>
      <p:sp>
        <p:nvSpPr>
          <p:cNvPr id="1779" name="正方形/長方形 1778">
            <a:extLst>
              <a:ext uri="{FF2B5EF4-FFF2-40B4-BE49-F238E27FC236}">
                <a16:creationId xmlns:a16="http://schemas.microsoft.com/office/drawing/2014/main" id="{1E2BD223-ADAD-4BBB-8F86-C4648A9F7515}"/>
              </a:ext>
            </a:extLst>
          </p:cNvPr>
          <p:cNvSpPr/>
          <p:nvPr/>
        </p:nvSpPr>
        <p:spPr>
          <a:xfrm>
            <a:off x="5702794" y="435703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坂東市</a:t>
            </a:r>
          </a:p>
        </p:txBody>
      </p:sp>
      <p:sp>
        <p:nvSpPr>
          <p:cNvPr id="1780" name="正方形/長方形 1779">
            <a:extLst>
              <a:ext uri="{FF2B5EF4-FFF2-40B4-BE49-F238E27FC236}">
                <a16:creationId xmlns:a16="http://schemas.microsoft.com/office/drawing/2014/main" id="{C7701F7D-0AB3-4767-8528-DD526A8F9873}"/>
              </a:ext>
            </a:extLst>
          </p:cNvPr>
          <p:cNvSpPr/>
          <p:nvPr/>
        </p:nvSpPr>
        <p:spPr>
          <a:xfrm>
            <a:off x="5323348" y="386228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古河市</a:t>
            </a:r>
          </a:p>
        </p:txBody>
      </p:sp>
      <p:sp>
        <p:nvSpPr>
          <p:cNvPr id="1781" name="正方形/長方形 1780">
            <a:extLst>
              <a:ext uri="{FF2B5EF4-FFF2-40B4-BE49-F238E27FC236}">
                <a16:creationId xmlns:a16="http://schemas.microsoft.com/office/drawing/2014/main" id="{1E495A5F-D53A-48C2-BECC-A50F396EFF49}"/>
              </a:ext>
            </a:extLst>
          </p:cNvPr>
          <p:cNvSpPr/>
          <p:nvPr/>
        </p:nvSpPr>
        <p:spPr>
          <a:xfrm>
            <a:off x="6656276" y="417425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土浦市</a:t>
            </a:r>
          </a:p>
        </p:txBody>
      </p:sp>
      <p:sp>
        <p:nvSpPr>
          <p:cNvPr id="1782" name="正方形/長方形 1781">
            <a:extLst>
              <a:ext uri="{FF2B5EF4-FFF2-40B4-BE49-F238E27FC236}">
                <a16:creationId xmlns:a16="http://schemas.microsoft.com/office/drawing/2014/main" id="{591DC667-50E0-46D1-B1A5-F8D777E8AED5}"/>
              </a:ext>
            </a:extLst>
          </p:cNvPr>
          <p:cNvSpPr/>
          <p:nvPr/>
        </p:nvSpPr>
        <p:spPr>
          <a:xfrm>
            <a:off x="6256183" y="486137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取手市</a:t>
            </a:r>
          </a:p>
        </p:txBody>
      </p:sp>
      <p:sp>
        <p:nvSpPr>
          <p:cNvPr id="1783" name="正方形/長方形 1782">
            <a:extLst>
              <a:ext uri="{FF2B5EF4-FFF2-40B4-BE49-F238E27FC236}">
                <a16:creationId xmlns:a16="http://schemas.microsoft.com/office/drawing/2014/main" id="{86355184-2F6B-4366-B46C-32A703A9143F}"/>
              </a:ext>
            </a:extLst>
          </p:cNvPr>
          <p:cNvSpPr/>
          <p:nvPr/>
        </p:nvSpPr>
        <p:spPr>
          <a:xfrm>
            <a:off x="5932325" y="4731790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守谷市</a:t>
            </a:r>
          </a:p>
        </p:txBody>
      </p:sp>
      <p:sp>
        <p:nvSpPr>
          <p:cNvPr id="1784" name="正方形/長方形 1783">
            <a:extLst>
              <a:ext uri="{FF2B5EF4-FFF2-40B4-BE49-F238E27FC236}">
                <a16:creationId xmlns:a16="http://schemas.microsoft.com/office/drawing/2014/main" id="{9EE94D51-75C2-46F8-AC93-FE2E1DCB3CC4}"/>
              </a:ext>
            </a:extLst>
          </p:cNvPr>
          <p:cNvSpPr/>
          <p:nvPr/>
        </p:nvSpPr>
        <p:spPr>
          <a:xfrm>
            <a:off x="7828715" y="345134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大洗町</a:t>
            </a:r>
          </a:p>
        </p:txBody>
      </p:sp>
      <p:sp>
        <p:nvSpPr>
          <p:cNvPr id="1785" name="正方形/長方形 1784">
            <a:extLst>
              <a:ext uri="{FF2B5EF4-FFF2-40B4-BE49-F238E27FC236}">
                <a16:creationId xmlns:a16="http://schemas.microsoft.com/office/drawing/2014/main" id="{AC3FCE54-1EF4-4DC2-B2CB-73E0B0185073}"/>
              </a:ext>
            </a:extLst>
          </p:cNvPr>
          <p:cNvSpPr/>
          <p:nvPr/>
        </p:nvSpPr>
        <p:spPr>
          <a:xfrm>
            <a:off x="7893911" y="2827493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東海村</a:t>
            </a:r>
          </a:p>
        </p:txBody>
      </p:sp>
      <p:sp>
        <p:nvSpPr>
          <p:cNvPr id="1786" name="正方形/長方形 1785">
            <a:extLst>
              <a:ext uri="{FF2B5EF4-FFF2-40B4-BE49-F238E27FC236}">
                <a16:creationId xmlns:a16="http://schemas.microsoft.com/office/drawing/2014/main" id="{937831D5-5837-4A42-93CD-663E831336AC}"/>
              </a:ext>
            </a:extLst>
          </p:cNvPr>
          <p:cNvSpPr/>
          <p:nvPr/>
        </p:nvSpPr>
        <p:spPr>
          <a:xfrm>
            <a:off x="7117631" y="1568942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大子町</a:t>
            </a:r>
          </a:p>
        </p:txBody>
      </p:sp>
      <p:sp>
        <p:nvSpPr>
          <p:cNvPr id="1787" name="正方形/長方形 1786">
            <a:extLst>
              <a:ext uri="{FF2B5EF4-FFF2-40B4-BE49-F238E27FC236}">
                <a16:creationId xmlns:a16="http://schemas.microsoft.com/office/drawing/2014/main" id="{2F7B2644-3D6E-496B-B8BC-3518D4B168D2}"/>
              </a:ext>
            </a:extLst>
          </p:cNvPr>
          <p:cNvSpPr/>
          <p:nvPr/>
        </p:nvSpPr>
        <p:spPr>
          <a:xfrm>
            <a:off x="7348139" y="3515345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茨城町</a:t>
            </a:r>
          </a:p>
        </p:txBody>
      </p:sp>
      <p:sp>
        <p:nvSpPr>
          <p:cNvPr id="1788" name="正方形/長方形 1787">
            <a:extLst>
              <a:ext uri="{FF2B5EF4-FFF2-40B4-BE49-F238E27FC236}">
                <a16:creationId xmlns:a16="http://schemas.microsoft.com/office/drawing/2014/main" id="{62BEF5AB-315A-41E9-A2D8-6DC493857675}"/>
              </a:ext>
            </a:extLst>
          </p:cNvPr>
          <p:cNvSpPr/>
          <p:nvPr/>
        </p:nvSpPr>
        <p:spPr>
          <a:xfrm>
            <a:off x="7185603" y="471959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稲敷市</a:t>
            </a:r>
          </a:p>
        </p:txBody>
      </p:sp>
      <p:sp>
        <p:nvSpPr>
          <p:cNvPr id="1789" name="正方形/長方形 1788">
            <a:extLst>
              <a:ext uri="{FF2B5EF4-FFF2-40B4-BE49-F238E27FC236}">
                <a16:creationId xmlns:a16="http://schemas.microsoft.com/office/drawing/2014/main" id="{6A1ABC51-5B12-4809-A91E-982BD036F3B7}"/>
              </a:ext>
            </a:extLst>
          </p:cNvPr>
          <p:cNvSpPr/>
          <p:nvPr/>
        </p:nvSpPr>
        <p:spPr>
          <a:xfrm>
            <a:off x="7969208" y="4515428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鹿嶋市</a:t>
            </a:r>
          </a:p>
        </p:txBody>
      </p:sp>
      <p:sp>
        <p:nvSpPr>
          <p:cNvPr id="1790" name="正方形/長方形 1789">
            <a:extLst>
              <a:ext uri="{FF2B5EF4-FFF2-40B4-BE49-F238E27FC236}">
                <a16:creationId xmlns:a16="http://schemas.microsoft.com/office/drawing/2014/main" id="{359F73EE-53C6-42CA-A161-4382A682FECD}"/>
              </a:ext>
            </a:extLst>
          </p:cNvPr>
          <p:cNvSpPr/>
          <p:nvPr/>
        </p:nvSpPr>
        <p:spPr>
          <a:xfrm>
            <a:off x="6346894" y="3285786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桜川市</a:t>
            </a:r>
          </a:p>
        </p:txBody>
      </p:sp>
      <p:sp>
        <p:nvSpPr>
          <p:cNvPr id="1791" name="正方形/長方形 1790">
            <a:extLst>
              <a:ext uri="{FF2B5EF4-FFF2-40B4-BE49-F238E27FC236}">
                <a16:creationId xmlns:a16="http://schemas.microsoft.com/office/drawing/2014/main" id="{C75F76CF-417F-48B2-A9AD-4F59ED83018E}"/>
              </a:ext>
            </a:extLst>
          </p:cNvPr>
          <p:cNvSpPr/>
          <p:nvPr/>
        </p:nvSpPr>
        <p:spPr>
          <a:xfrm>
            <a:off x="6847183" y="319095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笠間市</a:t>
            </a:r>
          </a:p>
        </p:txBody>
      </p:sp>
      <p:sp>
        <p:nvSpPr>
          <p:cNvPr id="1792" name="正方形/長方形 1791">
            <a:extLst>
              <a:ext uri="{FF2B5EF4-FFF2-40B4-BE49-F238E27FC236}">
                <a16:creationId xmlns:a16="http://schemas.microsoft.com/office/drawing/2014/main" id="{CCFA22BB-534E-4C53-9B04-3D898AA0E9C9}"/>
              </a:ext>
            </a:extLst>
          </p:cNvPr>
          <p:cNvSpPr/>
          <p:nvPr/>
        </p:nvSpPr>
        <p:spPr>
          <a:xfrm>
            <a:off x="6620991" y="3638671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石岡市</a:t>
            </a:r>
          </a:p>
        </p:txBody>
      </p:sp>
      <p:sp>
        <p:nvSpPr>
          <p:cNvPr id="1793" name="正方形/長方形 1792">
            <a:extLst>
              <a:ext uri="{FF2B5EF4-FFF2-40B4-BE49-F238E27FC236}">
                <a16:creationId xmlns:a16="http://schemas.microsoft.com/office/drawing/2014/main" id="{13078F98-D2E2-493E-ABBB-3727FB6F4233}"/>
              </a:ext>
            </a:extLst>
          </p:cNvPr>
          <p:cNvSpPr/>
          <p:nvPr/>
        </p:nvSpPr>
        <p:spPr>
          <a:xfrm>
            <a:off x="5981999" y="4243754"/>
            <a:ext cx="511679" cy="21544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800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常総市</a:t>
            </a:r>
          </a:p>
        </p:txBody>
      </p:sp>
      <p:sp>
        <p:nvSpPr>
          <p:cNvPr id="1794" name="正方形/長方形 1793">
            <a:extLst>
              <a:ext uri="{FF2B5EF4-FFF2-40B4-BE49-F238E27FC236}">
                <a16:creationId xmlns:a16="http://schemas.microsoft.com/office/drawing/2014/main" id="{746F31E4-2CC8-41E1-B851-EED36B40F0F9}"/>
              </a:ext>
            </a:extLst>
          </p:cNvPr>
          <p:cNvSpPr/>
          <p:nvPr/>
        </p:nvSpPr>
        <p:spPr>
          <a:xfrm>
            <a:off x="6611498" y="3382840"/>
            <a:ext cx="896399" cy="3693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1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茨　城</a:t>
            </a:r>
          </a:p>
        </p:txBody>
      </p:sp>
      <p:grpSp>
        <p:nvGrpSpPr>
          <p:cNvPr id="1795" name="グループ化 1794">
            <a:extLst>
              <a:ext uri="{FF2B5EF4-FFF2-40B4-BE49-F238E27FC236}">
                <a16:creationId xmlns:a16="http://schemas.microsoft.com/office/drawing/2014/main" id="{47986BF9-5174-4496-8B4E-942F4A0E9E84}"/>
              </a:ext>
            </a:extLst>
          </p:cNvPr>
          <p:cNvGrpSpPr/>
          <p:nvPr/>
        </p:nvGrpSpPr>
        <p:grpSpPr>
          <a:xfrm>
            <a:off x="1377786" y="617794"/>
            <a:ext cx="4075503" cy="4081780"/>
            <a:chOff x="37379215" y="23266400"/>
            <a:chExt cx="4075503" cy="4081780"/>
          </a:xfrm>
        </p:grpSpPr>
        <p:grpSp>
          <p:nvGrpSpPr>
            <p:cNvPr id="1796" name="グループ化 1795">
              <a:extLst>
                <a:ext uri="{FF2B5EF4-FFF2-40B4-BE49-F238E27FC236}">
                  <a16:creationId xmlns:a16="http://schemas.microsoft.com/office/drawing/2014/main" id="{00C69FF6-E080-4CB5-832F-C6981881A0C1}"/>
                </a:ext>
              </a:extLst>
            </p:cNvPr>
            <p:cNvGrpSpPr/>
            <p:nvPr/>
          </p:nvGrpSpPr>
          <p:grpSpPr>
            <a:xfrm>
              <a:off x="37391340" y="23266400"/>
              <a:ext cx="3850336" cy="4081780"/>
              <a:chOff x="37391340" y="23266400"/>
              <a:chExt cx="3850336" cy="4081780"/>
            </a:xfrm>
          </p:grpSpPr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2AF64B8C-9E8D-4279-93C7-893AF2378499}"/>
                  </a:ext>
                </a:extLst>
              </p:cNvPr>
              <p:cNvSpPr/>
              <p:nvPr/>
            </p:nvSpPr>
            <p:spPr>
              <a:xfrm>
                <a:off x="39197772" y="24260176"/>
                <a:ext cx="1162828" cy="860424"/>
              </a:xfrm>
              <a:custGeom>
                <a:avLst/>
                <a:gdLst>
                  <a:gd name="connsiteX0" fmla="*/ 343676 w 1162828"/>
                  <a:gd name="connsiteY0" fmla="*/ 0 h 860424"/>
                  <a:gd name="connsiteX1" fmla="*/ 376280 w 1162828"/>
                  <a:gd name="connsiteY1" fmla="*/ 23710 h 860424"/>
                  <a:gd name="connsiteX2" fmla="*/ 376220 w 1162828"/>
                  <a:gd name="connsiteY2" fmla="*/ 26192 h 860424"/>
                  <a:gd name="connsiteX3" fmla="*/ 385748 w 1162828"/>
                  <a:gd name="connsiteY3" fmla="*/ 78580 h 860424"/>
                  <a:gd name="connsiteX4" fmla="*/ 273828 w 1162828"/>
                  <a:gd name="connsiteY4" fmla="*/ 211930 h 860424"/>
                  <a:gd name="connsiteX5" fmla="*/ 276208 w 1162828"/>
                  <a:gd name="connsiteY5" fmla="*/ 481012 h 860424"/>
                  <a:gd name="connsiteX6" fmla="*/ 276308 w 1162828"/>
                  <a:gd name="connsiteY6" fmla="*/ 481022 h 860424"/>
                  <a:gd name="connsiteX7" fmla="*/ 267476 w 1162828"/>
                  <a:gd name="connsiteY7" fmla="*/ 482600 h 860424"/>
                  <a:gd name="connsiteX8" fmla="*/ 356380 w 1162828"/>
                  <a:gd name="connsiteY8" fmla="*/ 466724 h 860424"/>
                  <a:gd name="connsiteX9" fmla="*/ 404004 w 1162828"/>
                  <a:gd name="connsiteY9" fmla="*/ 409574 h 860424"/>
                  <a:gd name="connsiteX10" fmla="*/ 546876 w 1162828"/>
                  <a:gd name="connsiteY10" fmla="*/ 381000 h 860424"/>
                  <a:gd name="connsiteX11" fmla="*/ 610380 w 1162828"/>
                  <a:gd name="connsiteY11" fmla="*/ 317500 h 860424"/>
                  <a:gd name="connsiteX12" fmla="*/ 667528 w 1162828"/>
                  <a:gd name="connsiteY12" fmla="*/ 317500 h 860424"/>
                  <a:gd name="connsiteX13" fmla="*/ 765952 w 1162828"/>
                  <a:gd name="connsiteY13" fmla="*/ 203200 h 860424"/>
                  <a:gd name="connsiteX14" fmla="*/ 842152 w 1162828"/>
                  <a:gd name="connsiteY14" fmla="*/ 203200 h 860424"/>
                  <a:gd name="connsiteX15" fmla="*/ 1035828 w 1162828"/>
                  <a:gd name="connsiteY15" fmla="*/ 101600 h 860424"/>
                  <a:gd name="connsiteX16" fmla="*/ 1099328 w 1162828"/>
                  <a:gd name="connsiteY16" fmla="*/ 109192 h 860424"/>
                  <a:gd name="connsiteX17" fmla="*/ 1099328 w 1162828"/>
                  <a:gd name="connsiteY17" fmla="*/ 136524 h 860424"/>
                  <a:gd name="connsiteX18" fmla="*/ 1162828 w 1162828"/>
                  <a:gd name="connsiteY18" fmla="*/ 212724 h 860424"/>
                  <a:gd name="connsiteX19" fmla="*/ 1124728 w 1162828"/>
                  <a:gd name="connsiteY19" fmla="*/ 295274 h 860424"/>
                  <a:gd name="connsiteX20" fmla="*/ 1042180 w 1162828"/>
                  <a:gd name="connsiteY20" fmla="*/ 409574 h 860424"/>
                  <a:gd name="connsiteX21" fmla="*/ 1067580 w 1162828"/>
                  <a:gd name="connsiteY21" fmla="*/ 460374 h 860424"/>
                  <a:gd name="connsiteX22" fmla="*/ 1029476 w 1162828"/>
                  <a:gd name="connsiteY22" fmla="*/ 536574 h 860424"/>
                  <a:gd name="connsiteX23" fmla="*/ 1053148 w 1162828"/>
                  <a:gd name="connsiteY23" fmla="*/ 631264 h 860424"/>
                  <a:gd name="connsiteX24" fmla="*/ 962804 w 1162828"/>
                  <a:gd name="connsiteY24" fmla="*/ 679448 h 860424"/>
                  <a:gd name="connsiteX25" fmla="*/ 908828 w 1162828"/>
                  <a:gd name="connsiteY25" fmla="*/ 796924 h 860424"/>
                  <a:gd name="connsiteX26" fmla="*/ 772304 w 1162828"/>
                  <a:gd name="connsiteY26" fmla="*/ 800100 h 860424"/>
                  <a:gd name="connsiteX27" fmla="*/ 677052 w 1162828"/>
                  <a:gd name="connsiteY27" fmla="*/ 860424 h 860424"/>
                  <a:gd name="connsiteX28" fmla="*/ 524652 w 1162828"/>
                  <a:gd name="connsiteY28" fmla="*/ 847724 h 860424"/>
                  <a:gd name="connsiteX29" fmla="*/ 511952 w 1162828"/>
                  <a:gd name="connsiteY29" fmla="*/ 806448 h 860424"/>
                  <a:gd name="connsiteX30" fmla="*/ 423052 w 1162828"/>
                  <a:gd name="connsiteY30" fmla="*/ 612774 h 860424"/>
                  <a:gd name="connsiteX31" fmla="*/ 413528 w 1162828"/>
                  <a:gd name="connsiteY31" fmla="*/ 546100 h 860424"/>
                  <a:gd name="connsiteX32" fmla="*/ 257952 w 1162828"/>
                  <a:gd name="connsiteY32" fmla="*/ 555624 h 860424"/>
                  <a:gd name="connsiteX33" fmla="*/ 284816 w 1162828"/>
                  <a:gd name="connsiteY33" fmla="*/ 553980 h 860424"/>
                  <a:gd name="connsiteX34" fmla="*/ 145240 w 1162828"/>
                  <a:gd name="connsiteY34" fmla="*/ 685800 h 860424"/>
                  <a:gd name="connsiteX35" fmla="*/ 176196 w 1162828"/>
                  <a:gd name="connsiteY35" fmla="*/ 783430 h 860424"/>
                  <a:gd name="connsiteX36" fmla="*/ 181152 w 1162828"/>
                  <a:gd name="connsiteY36" fmla="*/ 785476 h 860424"/>
                  <a:gd name="connsiteX37" fmla="*/ 54752 w 1162828"/>
                  <a:gd name="connsiteY37" fmla="*/ 812004 h 860424"/>
                  <a:gd name="connsiteX38" fmla="*/ 0 w 1162828"/>
                  <a:gd name="connsiteY38" fmla="*/ 776998 h 860424"/>
                  <a:gd name="connsiteX39" fmla="*/ 1776 w 1162828"/>
                  <a:gd name="connsiteY39" fmla="*/ 574060 h 860424"/>
                  <a:gd name="connsiteX40" fmla="*/ 3952 w 1162828"/>
                  <a:gd name="connsiteY40" fmla="*/ 574674 h 860424"/>
                  <a:gd name="connsiteX41" fmla="*/ 64276 w 1162828"/>
                  <a:gd name="connsiteY41" fmla="*/ 530224 h 860424"/>
                  <a:gd name="connsiteX42" fmla="*/ 124604 w 1162828"/>
                  <a:gd name="connsiteY42" fmla="*/ 438148 h 860424"/>
                  <a:gd name="connsiteX43" fmla="*/ 83328 w 1162828"/>
                  <a:gd name="connsiteY43" fmla="*/ 358774 h 860424"/>
                  <a:gd name="connsiteX44" fmla="*/ 83328 w 1162828"/>
                  <a:gd name="connsiteY44" fmla="*/ 288924 h 860424"/>
                  <a:gd name="connsiteX45" fmla="*/ 108728 w 1162828"/>
                  <a:gd name="connsiteY45" fmla="*/ 254000 h 860424"/>
                  <a:gd name="connsiteX46" fmla="*/ 130952 w 1162828"/>
                  <a:gd name="connsiteY46" fmla="*/ 66674 h 860424"/>
                  <a:gd name="connsiteX47" fmla="*/ 172228 w 1162828"/>
                  <a:gd name="connsiteY47" fmla="*/ 9524 h 860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162828" h="860424">
                    <a:moveTo>
                      <a:pt x="343676" y="0"/>
                    </a:moveTo>
                    <a:lnTo>
                      <a:pt x="376280" y="23710"/>
                    </a:lnTo>
                    <a:lnTo>
                      <a:pt x="376220" y="26192"/>
                    </a:lnTo>
                    <a:lnTo>
                      <a:pt x="385748" y="78580"/>
                    </a:lnTo>
                    <a:lnTo>
                      <a:pt x="273828" y="211930"/>
                    </a:lnTo>
                    <a:cubicBezTo>
                      <a:pt x="274620" y="301624"/>
                      <a:pt x="275416" y="391318"/>
                      <a:pt x="276208" y="481012"/>
                    </a:cubicBezTo>
                    <a:lnTo>
                      <a:pt x="276308" y="481022"/>
                    </a:lnTo>
                    <a:lnTo>
                      <a:pt x="267476" y="482600"/>
                    </a:lnTo>
                    <a:lnTo>
                      <a:pt x="356380" y="466724"/>
                    </a:lnTo>
                    <a:lnTo>
                      <a:pt x="404004" y="409574"/>
                    </a:lnTo>
                    <a:lnTo>
                      <a:pt x="546876" y="381000"/>
                    </a:lnTo>
                    <a:lnTo>
                      <a:pt x="610380" y="317500"/>
                    </a:lnTo>
                    <a:lnTo>
                      <a:pt x="667528" y="317500"/>
                    </a:lnTo>
                    <a:lnTo>
                      <a:pt x="765952" y="203200"/>
                    </a:lnTo>
                    <a:lnTo>
                      <a:pt x="842152" y="203200"/>
                    </a:lnTo>
                    <a:lnTo>
                      <a:pt x="1035828" y="101600"/>
                    </a:lnTo>
                    <a:lnTo>
                      <a:pt x="1099328" y="109192"/>
                    </a:lnTo>
                    <a:lnTo>
                      <a:pt x="1099328" y="136524"/>
                    </a:lnTo>
                    <a:lnTo>
                      <a:pt x="1162828" y="212724"/>
                    </a:lnTo>
                    <a:lnTo>
                      <a:pt x="1124728" y="295274"/>
                    </a:lnTo>
                    <a:lnTo>
                      <a:pt x="1042180" y="409574"/>
                    </a:lnTo>
                    <a:lnTo>
                      <a:pt x="1067580" y="460374"/>
                    </a:lnTo>
                    <a:lnTo>
                      <a:pt x="1029476" y="536574"/>
                    </a:lnTo>
                    <a:lnTo>
                      <a:pt x="1053148" y="631264"/>
                    </a:lnTo>
                    <a:lnTo>
                      <a:pt x="962804" y="679448"/>
                    </a:lnTo>
                    <a:lnTo>
                      <a:pt x="908828" y="796924"/>
                    </a:lnTo>
                    <a:lnTo>
                      <a:pt x="772304" y="800100"/>
                    </a:lnTo>
                    <a:lnTo>
                      <a:pt x="677052" y="860424"/>
                    </a:lnTo>
                    <a:lnTo>
                      <a:pt x="524652" y="847724"/>
                    </a:lnTo>
                    <a:lnTo>
                      <a:pt x="511952" y="806448"/>
                    </a:lnTo>
                    <a:lnTo>
                      <a:pt x="423052" y="612774"/>
                    </a:lnTo>
                    <a:lnTo>
                      <a:pt x="413528" y="546100"/>
                    </a:lnTo>
                    <a:lnTo>
                      <a:pt x="257952" y="555624"/>
                    </a:lnTo>
                    <a:lnTo>
                      <a:pt x="284816" y="553980"/>
                    </a:lnTo>
                    <a:lnTo>
                      <a:pt x="145240" y="685800"/>
                    </a:lnTo>
                    <a:lnTo>
                      <a:pt x="176196" y="783430"/>
                    </a:lnTo>
                    <a:lnTo>
                      <a:pt x="181152" y="785476"/>
                    </a:lnTo>
                    <a:lnTo>
                      <a:pt x="54752" y="812004"/>
                    </a:lnTo>
                    <a:lnTo>
                      <a:pt x="0" y="776998"/>
                    </a:lnTo>
                    <a:lnTo>
                      <a:pt x="1776" y="574060"/>
                    </a:lnTo>
                    <a:lnTo>
                      <a:pt x="3952" y="574674"/>
                    </a:lnTo>
                    <a:lnTo>
                      <a:pt x="64276" y="530224"/>
                    </a:lnTo>
                    <a:lnTo>
                      <a:pt x="124604" y="438148"/>
                    </a:lnTo>
                    <a:lnTo>
                      <a:pt x="83328" y="358774"/>
                    </a:lnTo>
                    <a:lnTo>
                      <a:pt x="83328" y="288924"/>
                    </a:lnTo>
                    <a:lnTo>
                      <a:pt x="108728" y="254000"/>
                    </a:lnTo>
                    <a:lnTo>
                      <a:pt x="130952" y="66674"/>
                    </a:lnTo>
                    <a:lnTo>
                      <a:pt x="172228" y="9524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5" name="グループ化 1834">
                <a:extLst>
                  <a:ext uri="{FF2B5EF4-FFF2-40B4-BE49-F238E27FC236}">
                    <a16:creationId xmlns:a16="http://schemas.microsoft.com/office/drawing/2014/main" id="{978034F2-8F47-404C-8212-0E379A8A5657}"/>
                  </a:ext>
                </a:extLst>
              </p:cNvPr>
              <p:cNvGrpSpPr/>
              <p:nvPr/>
            </p:nvGrpSpPr>
            <p:grpSpPr>
              <a:xfrm>
                <a:off x="37391340" y="23266400"/>
                <a:ext cx="3850336" cy="4081780"/>
                <a:chOff x="37391340" y="23266400"/>
                <a:chExt cx="3850336" cy="4081780"/>
              </a:xfrm>
            </p:grpSpPr>
            <p:grpSp>
              <p:nvGrpSpPr>
                <p:cNvPr id="1836" name="グループ化 1835">
                  <a:extLst>
                    <a:ext uri="{FF2B5EF4-FFF2-40B4-BE49-F238E27FC236}">
                      <a16:creationId xmlns:a16="http://schemas.microsoft.com/office/drawing/2014/main" id="{2C0D7C3C-9875-412F-ABF7-3B52437D851A}"/>
                    </a:ext>
                  </a:extLst>
                </p:cNvPr>
                <p:cNvGrpSpPr/>
                <p:nvPr/>
              </p:nvGrpSpPr>
              <p:grpSpPr>
                <a:xfrm>
                  <a:off x="37401940" y="23266400"/>
                  <a:ext cx="3839736" cy="4081780"/>
                  <a:chOff x="37401940" y="23266400"/>
                  <a:chExt cx="3839736" cy="4081780"/>
                </a:xfrm>
                <a:solidFill>
                  <a:schemeClr val="accent6">
                    <a:lumMod val="20000"/>
                    <a:lumOff val="80000"/>
                  </a:schemeClr>
                </a:solidFill>
              </p:grpSpPr>
              <p:sp>
                <p:nvSpPr>
                  <p:cNvPr id="1838" name="フリーフォーム: 図形 1837">
                    <a:extLst>
                      <a:ext uri="{FF2B5EF4-FFF2-40B4-BE49-F238E27FC236}">
                        <a16:creationId xmlns:a16="http://schemas.microsoft.com/office/drawing/2014/main" id="{92DDB37E-9035-4652-A855-2FBCF3272DFC}"/>
                      </a:ext>
                    </a:extLst>
                  </p:cNvPr>
                  <p:cNvSpPr/>
                  <p:nvPr/>
                </p:nvSpPr>
                <p:spPr>
                  <a:xfrm>
                    <a:off x="38559356" y="23266400"/>
                    <a:ext cx="1261492" cy="1568450"/>
                  </a:xfrm>
                  <a:custGeom>
                    <a:avLst/>
                    <a:gdLst>
                      <a:gd name="connsiteX0" fmla="*/ 969396 w 1261492"/>
                      <a:gd name="connsiteY0" fmla="*/ 0 h 1568450"/>
                      <a:gd name="connsiteX1" fmla="*/ 1026544 w 1261492"/>
                      <a:gd name="connsiteY1" fmla="*/ 38100 h 1568450"/>
                      <a:gd name="connsiteX2" fmla="*/ 1083692 w 1261492"/>
                      <a:gd name="connsiteY2" fmla="*/ 107950 h 1568450"/>
                      <a:gd name="connsiteX3" fmla="*/ 1134492 w 1261492"/>
                      <a:gd name="connsiteY3" fmla="*/ 190500 h 1568450"/>
                      <a:gd name="connsiteX4" fmla="*/ 1191644 w 1261492"/>
                      <a:gd name="connsiteY4" fmla="*/ 203200 h 1568450"/>
                      <a:gd name="connsiteX5" fmla="*/ 1197996 w 1261492"/>
                      <a:gd name="connsiteY5" fmla="*/ 311150 h 1568450"/>
                      <a:gd name="connsiteX6" fmla="*/ 1208108 w 1261492"/>
                      <a:gd name="connsiteY6" fmla="*/ 323282 h 1568450"/>
                      <a:gd name="connsiteX7" fmla="*/ 1169420 w 1261492"/>
                      <a:gd name="connsiteY7" fmla="*/ 390524 h 1568450"/>
                      <a:gd name="connsiteX8" fmla="*/ 1166244 w 1261492"/>
                      <a:gd name="connsiteY8" fmla="*/ 460376 h 1568450"/>
                      <a:gd name="connsiteX9" fmla="*/ 1194820 w 1261492"/>
                      <a:gd name="connsiteY9" fmla="*/ 539750 h 1568450"/>
                      <a:gd name="connsiteX10" fmla="*/ 1182120 w 1261492"/>
                      <a:gd name="connsiteY10" fmla="*/ 666750 h 1568450"/>
                      <a:gd name="connsiteX11" fmla="*/ 1128144 w 1261492"/>
                      <a:gd name="connsiteY11" fmla="*/ 695324 h 1568450"/>
                      <a:gd name="connsiteX12" fmla="*/ 1131320 w 1261492"/>
                      <a:gd name="connsiteY12" fmla="*/ 749300 h 1568450"/>
                      <a:gd name="connsiteX13" fmla="*/ 1210692 w 1261492"/>
                      <a:gd name="connsiteY13" fmla="*/ 746124 h 1568450"/>
                      <a:gd name="connsiteX14" fmla="*/ 1261492 w 1261492"/>
                      <a:gd name="connsiteY14" fmla="*/ 762000 h 1568450"/>
                      <a:gd name="connsiteX15" fmla="*/ 1261492 w 1261492"/>
                      <a:gd name="connsiteY15" fmla="*/ 857250 h 1568450"/>
                      <a:gd name="connsiteX16" fmla="*/ 1175768 w 1261492"/>
                      <a:gd name="connsiteY16" fmla="*/ 850900 h 1568450"/>
                      <a:gd name="connsiteX17" fmla="*/ 1080520 w 1261492"/>
                      <a:gd name="connsiteY17" fmla="*/ 971550 h 1568450"/>
                      <a:gd name="connsiteX18" fmla="*/ 1017020 w 1261492"/>
                      <a:gd name="connsiteY18" fmla="*/ 1019176 h 1568450"/>
                      <a:gd name="connsiteX19" fmla="*/ 982092 w 1261492"/>
                      <a:gd name="connsiteY19" fmla="*/ 993776 h 1568450"/>
                      <a:gd name="connsiteX20" fmla="*/ 810644 w 1261492"/>
                      <a:gd name="connsiteY20" fmla="*/ 1003300 h 1568450"/>
                      <a:gd name="connsiteX21" fmla="*/ 769368 w 1261492"/>
                      <a:gd name="connsiteY21" fmla="*/ 1060450 h 1568450"/>
                      <a:gd name="connsiteX22" fmla="*/ 747144 w 1261492"/>
                      <a:gd name="connsiteY22" fmla="*/ 1247776 h 1568450"/>
                      <a:gd name="connsiteX23" fmla="*/ 721744 w 1261492"/>
                      <a:gd name="connsiteY23" fmla="*/ 1282700 h 1568450"/>
                      <a:gd name="connsiteX24" fmla="*/ 721744 w 1261492"/>
                      <a:gd name="connsiteY24" fmla="*/ 1352550 h 1568450"/>
                      <a:gd name="connsiteX25" fmla="*/ 763020 w 1261492"/>
                      <a:gd name="connsiteY25" fmla="*/ 1431924 h 1568450"/>
                      <a:gd name="connsiteX26" fmla="*/ 702692 w 1261492"/>
                      <a:gd name="connsiteY26" fmla="*/ 1524000 h 1568450"/>
                      <a:gd name="connsiteX27" fmla="*/ 642368 w 1261492"/>
                      <a:gd name="connsiteY27" fmla="*/ 1568450 h 1568450"/>
                      <a:gd name="connsiteX28" fmla="*/ 394720 w 1261492"/>
                      <a:gd name="connsiteY28" fmla="*/ 1498600 h 1568450"/>
                      <a:gd name="connsiteX29" fmla="*/ 318520 w 1261492"/>
                      <a:gd name="connsiteY29" fmla="*/ 1543050 h 1568450"/>
                      <a:gd name="connsiteX30" fmla="*/ 223268 w 1261492"/>
                      <a:gd name="connsiteY30" fmla="*/ 1476376 h 1568450"/>
                      <a:gd name="connsiteX31" fmla="*/ 121668 w 1261492"/>
                      <a:gd name="connsiteY31" fmla="*/ 1485900 h 1568450"/>
                      <a:gd name="connsiteX32" fmla="*/ 105796 w 1261492"/>
                      <a:gd name="connsiteY32" fmla="*/ 1339850 h 1568450"/>
                      <a:gd name="connsiteX33" fmla="*/ 35944 w 1261492"/>
                      <a:gd name="connsiteY33" fmla="*/ 1298576 h 1568450"/>
                      <a:gd name="connsiteX34" fmla="*/ 48644 w 1261492"/>
                      <a:gd name="connsiteY34" fmla="*/ 1263650 h 1568450"/>
                      <a:gd name="connsiteX35" fmla="*/ 0 w 1261492"/>
                      <a:gd name="connsiteY35" fmla="*/ 1174750 h 1568450"/>
                      <a:gd name="connsiteX36" fmla="*/ 23244 w 1261492"/>
                      <a:gd name="connsiteY36" fmla="*/ 1174750 h 1568450"/>
                      <a:gd name="connsiteX37" fmla="*/ 54996 w 1261492"/>
                      <a:gd name="connsiteY37" fmla="*/ 1117600 h 1568450"/>
                      <a:gd name="connsiteX38" fmla="*/ 93092 w 1261492"/>
                      <a:gd name="connsiteY38" fmla="*/ 1111250 h 1568450"/>
                      <a:gd name="connsiteX39" fmla="*/ 143892 w 1261492"/>
                      <a:gd name="connsiteY39" fmla="*/ 1035050 h 1568450"/>
                      <a:gd name="connsiteX40" fmla="*/ 124844 w 1261492"/>
                      <a:gd name="connsiteY40" fmla="*/ 920750 h 1568450"/>
                      <a:gd name="connsiteX41" fmla="*/ 226444 w 1261492"/>
                      <a:gd name="connsiteY41" fmla="*/ 920750 h 1568450"/>
                      <a:gd name="connsiteX42" fmla="*/ 270892 w 1261492"/>
                      <a:gd name="connsiteY42" fmla="*/ 869950 h 1568450"/>
                      <a:gd name="connsiteX43" fmla="*/ 385196 w 1261492"/>
                      <a:gd name="connsiteY43" fmla="*/ 876300 h 1568450"/>
                      <a:gd name="connsiteX44" fmla="*/ 423292 w 1261492"/>
                      <a:gd name="connsiteY44" fmla="*/ 863600 h 1568450"/>
                      <a:gd name="connsiteX45" fmla="*/ 435996 w 1261492"/>
                      <a:gd name="connsiteY45" fmla="*/ 800100 h 1568450"/>
                      <a:gd name="connsiteX46" fmla="*/ 416944 w 1261492"/>
                      <a:gd name="connsiteY46" fmla="*/ 685800 h 1568450"/>
                      <a:gd name="connsiteX47" fmla="*/ 448692 w 1261492"/>
                      <a:gd name="connsiteY47" fmla="*/ 647700 h 1568450"/>
                      <a:gd name="connsiteX48" fmla="*/ 512196 w 1261492"/>
                      <a:gd name="connsiteY48" fmla="*/ 628650 h 1568450"/>
                      <a:gd name="connsiteX49" fmla="*/ 601092 w 1261492"/>
                      <a:gd name="connsiteY49" fmla="*/ 641350 h 1568450"/>
                      <a:gd name="connsiteX50" fmla="*/ 601092 w 1261492"/>
                      <a:gd name="connsiteY50" fmla="*/ 508000 h 1568450"/>
                      <a:gd name="connsiteX51" fmla="*/ 550292 w 1261492"/>
                      <a:gd name="connsiteY51" fmla="*/ 457200 h 1568450"/>
                      <a:gd name="connsiteX52" fmla="*/ 556644 w 1261492"/>
                      <a:gd name="connsiteY52" fmla="*/ 317500 h 1568450"/>
                      <a:gd name="connsiteX53" fmla="*/ 594744 w 1261492"/>
                      <a:gd name="connsiteY53" fmla="*/ 285750 h 1568450"/>
                      <a:gd name="connsiteX54" fmla="*/ 759844 w 1261492"/>
                      <a:gd name="connsiteY54" fmla="*/ 273050 h 1568450"/>
                      <a:gd name="connsiteX55" fmla="*/ 931292 w 1261492"/>
                      <a:gd name="connsiteY55" fmla="*/ 165100 h 1568450"/>
                      <a:gd name="connsiteX56" fmla="*/ 937644 w 1261492"/>
                      <a:gd name="connsiteY56" fmla="*/ 44450 h 1568450"/>
                      <a:gd name="connsiteX57" fmla="*/ 969396 w 1261492"/>
                      <a:gd name="connsiteY57" fmla="*/ 0 h 1568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1261492" h="1568450">
                        <a:moveTo>
                          <a:pt x="969396" y="0"/>
                        </a:moveTo>
                        <a:lnTo>
                          <a:pt x="1026544" y="38100"/>
                        </a:lnTo>
                        <a:lnTo>
                          <a:pt x="1083692" y="107950"/>
                        </a:lnTo>
                        <a:lnTo>
                          <a:pt x="1134492" y="190500"/>
                        </a:lnTo>
                        <a:lnTo>
                          <a:pt x="1191644" y="203200"/>
                        </a:lnTo>
                        <a:lnTo>
                          <a:pt x="1197996" y="311150"/>
                        </a:lnTo>
                        <a:lnTo>
                          <a:pt x="1208108" y="323282"/>
                        </a:lnTo>
                        <a:lnTo>
                          <a:pt x="1169420" y="390524"/>
                        </a:lnTo>
                        <a:lnTo>
                          <a:pt x="1166244" y="460376"/>
                        </a:lnTo>
                        <a:lnTo>
                          <a:pt x="1194820" y="539750"/>
                        </a:lnTo>
                        <a:lnTo>
                          <a:pt x="1182120" y="666750"/>
                        </a:lnTo>
                        <a:lnTo>
                          <a:pt x="1128144" y="695324"/>
                        </a:lnTo>
                        <a:lnTo>
                          <a:pt x="1131320" y="749300"/>
                        </a:lnTo>
                        <a:lnTo>
                          <a:pt x="1210692" y="746124"/>
                        </a:lnTo>
                        <a:lnTo>
                          <a:pt x="1261492" y="762000"/>
                        </a:lnTo>
                        <a:lnTo>
                          <a:pt x="1261492" y="857250"/>
                        </a:lnTo>
                        <a:lnTo>
                          <a:pt x="1175768" y="850900"/>
                        </a:lnTo>
                        <a:lnTo>
                          <a:pt x="1080520" y="971550"/>
                        </a:lnTo>
                        <a:lnTo>
                          <a:pt x="1017020" y="1019176"/>
                        </a:lnTo>
                        <a:lnTo>
                          <a:pt x="982092" y="993776"/>
                        </a:lnTo>
                        <a:lnTo>
                          <a:pt x="810644" y="1003300"/>
                        </a:lnTo>
                        <a:lnTo>
                          <a:pt x="769368" y="1060450"/>
                        </a:lnTo>
                        <a:lnTo>
                          <a:pt x="747144" y="1247776"/>
                        </a:lnTo>
                        <a:lnTo>
                          <a:pt x="721744" y="1282700"/>
                        </a:lnTo>
                        <a:lnTo>
                          <a:pt x="721744" y="1352550"/>
                        </a:lnTo>
                        <a:lnTo>
                          <a:pt x="763020" y="1431924"/>
                        </a:lnTo>
                        <a:lnTo>
                          <a:pt x="702692" y="1524000"/>
                        </a:lnTo>
                        <a:lnTo>
                          <a:pt x="642368" y="1568450"/>
                        </a:lnTo>
                        <a:lnTo>
                          <a:pt x="394720" y="1498600"/>
                        </a:lnTo>
                        <a:lnTo>
                          <a:pt x="318520" y="1543050"/>
                        </a:lnTo>
                        <a:lnTo>
                          <a:pt x="223268" y="1476376"/>
                        </a:lnTo>
                        <a:lnTo>
                          <a:pt x="121668" y="1485900"/>
                        </a:lnTo>
                        <a:lnTo>
                          <a:pt x="105796" y="1339850"/>
                        </a:lnTo>
                        <a:lnTo>
                          <a:pt x="35944" y="1298576"/>
                        </a:lnTo>
                        <a:lnTo>
                          <a:pt x="48644" y="1263650"/>
                        </a:lnTo>
                        <a:lnTo>
                          <a:pt x="0" y="1174750"/>
                        </a:lnTo>
                        <a:lnTo>
                          <a:pt x="23244" y="1174750"/>
                        </a:lnTo>
                        <a:lnTo>
                          <a:pt x="54996" y="1117600"/>
                        </a:lnTo>
                        <a:lnTo>
                          <a:pt x="93092" y="1111250"/>
                        </a:lnTo>
                        <a:lnTo>
                          <a:pt x="143892" y="1035050"/>
                        </a:lnTo>
                        <a:lnTo>
                          <a:pt x="124844" y="920750"/>
                        </a:lnTo>
                        <a:lnTo>
                          <a:pt x="226444" y="920750"/>
                        </a:lnTo>
                        <a:lnTo>
                          <a:pt x="270892" y="869950"/>
                        </a:lnTo>
                        <a:lnTo>
                          <a:pt x="385196" y="876300"/>
                        </a:lnTo>
                        <a:lnTo>
                          <a:pt x="423292" y="863600"/>
                        </a:lnTo>
                        <a:lnTo>
                          <a:pt x="435996" y="800100"/>
                        </a:lnTo>
                        <a:lnTo>
                          <a:pt x="416944" y="685800"/>
                        </a:lnTo>
                        <a:lnTo>
                          <a:pt x="448692" y="647700"/>
                        </a:lnTo>
                        <a:lnTo>
                          <a:pt x="512196" y="628650"/>
                        </a:lnTo>
                        <a:lnTo>
                          <a:pt x="601092" y="641350"/>
                        </a:lnTo>
                        <a:lnTo>
                          <a:pt x="601092" y="508000"/>
                        </a:lnTo>
                        <a:lnTo>
                          <a:pt x="550292" y="457200"/>
                        </a:lnTo>
                        <a:lnTo>
                          <a:pt x="556644" y="317500"/>
                        </a:lnTo>
                        <a:lnTo>
                          <a:pt x="594744" y="285750"/>
                        </a:lnTo>
                        <a:lnTo>
                          <a:pt x="759844" y="273050"/>
                        </a:lnTo>
                        <a:lnTo>
                          <a:pt x="931292" y="165100"/>
                        </a:lnTo>
                        <a:lnTo>
                          <a:pt x="937644" y="44450"/>
                        </a:lnTo>
                        <a:lnTo>
                          <a:pt x="969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9" name="フリーフォーム: 図形 1838">
                    <a:extLst>
                      <a:ext uri="{FF2B5EF4-FFF2-40B4-BE49-F238E27FC236}">
                        <a16:creationId xmlns:a16="http://schemas.microsoft.com/office/drawing/2014/main" id="{D194D1D6-B297-4989-B5EA-AD5981CA949A}"/>
                      </a:ext>
                    </a:extLst>
                  </p:cNvPr>
                  <p:cNvSpPr/>
                  <p:nvPr/>
                </p:nvSpPr>
                <p:spPr>
                  <a:xfrm>
                    <a:off x="37744204" y="24793576"/>
                    <a:ext cx="352620" cy="323848"/>
                  </a:xfrm>
                  <a:custGeom>
                    <a:avLst/>
                    <a:gdLst>
                      <a:gd name="connsiteX0" fmla="*/ 95448 w 352620"/>
                      <a:gd name="connsiteY0" fmla="*/ 0 h 323848"/>
                      <a:gd name="connsiteX1" fmla="*/ 168472 w 352620"/>
                      <a:gd name="connsiteY1" fmla="*/ 47624 h 323848"/>
                      <a:gd name="connsiteX2" fmla="*/ 279596 w 352620"/>
                      <a:gd name="connsiteY2" fmla="*/ 47624 h 323848"/>
                      <a:gd name="connsiteX3" fmla="*/ 352620 w 352620"/>
                      <a:gd name="connsiteY3" fmla="*/ 171448 h 323848"/>
                      <a:gd name="connsiteX4" fmla="*/ 228796 w 352620"/>
                      <a:gd name="connsiteY4" fmla="*/ 228600 h 323848"/>
                      <a:gd name="connsiteX5" fmla="*/ 219272 w 352620"/>
                      <a:gd name="connsiteY5" fmla="*/ 282574 h 323848"/>
                      <a:gd name="connsiteX6" fmla="*/ 177996 w 352620"/>
                      <a:gd name="connsiteY6" fmla="*/ 323848 h 323848"/>
                      <a:gd name="connsiteX7" fmla="*/ 120848 w 352620"/>
                      <a:gd name="connsiteY7" fmla="*/ 257174 h 323848"/>
                      <a:gd name="connsiteX8" fmla="*/ 70048 w 352620"/>
                      <a:gd name="connsiteY8" fmla="*/ 244474 h 323848"/>
                      <a:gd name="connsiteX9" fmla="*/ 47820 w 352620"/>
                      <a:gd name="connsiteY9" fmla="*/ 190500 h 323848"/>
                      <a:gd name="connsiteX10" fmla="*/ 0 w 352620"/>
                      <a:gd name="connsiteY10" fmla="*/ 41060 h 323848"/>
                      <a:gd name="connsiteX11" fmla="*/ 5276 w 352620"/>
                      <a:gd name="connsiteY11" fmla="*/ 40004 h 323848"/>
                      <a:gd name="connsiteX12" fmla="*/ 6912 w 352620"/>
                      <a:gd name="connsiteY12" fmla="*/ 28558 h 323848"/>
                      <a:gd name="connsiteX13" fmla="*/ 95448 w 352620"/>
                      <a:gd name="connsiteY13" fmla="*/ 0 h 323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52620" h="323848">
                        <a:moveTo>
                          <a:pt x="95448" y="0"/>
                        </a:moveTo>
                        <a:lnTo>
                          <a:pt x="168472" y="47624"/>
                        </a:lnTo>
                        <a:lnTo>
                          <a:pt x="279596" y="47624"/>
                        </a:lnTo>
                        <a:lnTo>
                          <a:pt x="352620" y="171448"/>
                        </a:lnTo>
                        <a:lnTo>
                          <a:pt x="228796" y="228600"/>
                        </a:lnTo>
                        <a:lnTo>
                          <a:pt x="219272" y="282574"/>
                        </a:lnTo>
                        <a:lnTo>
                          <a:pt x="177996" y="323848"/>
                        </a:lnTo>
                        <a:lnTo>
                          <a:pt x="120848" y="257174"/>
                        </a:lnTo>
                        <a:lnTo>
                          <a:pt x="70048" y="244474"/>
                        </a:lnTo>
                        <a:lnTo>
                          <a:pt x="47820" y="190500"/>
                        </a:lnTo>
                        <a:lnTo>
                          <a:pt x="0" y="41060"/>
                        </a:lnTo>
                        <a:lnTo>
                          <a:pt x="5276" y="40004"/>
                        </a:lnTo>
                        <a:lnTo>
                          <a:pt x="6912" y="28558"/>
                        </a:lnTo>
                        <a:lnTo>
                          <a:pt x="954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0" name="フリーフォーム: 図形 1839">
                    <a:extLst>
                      <a:ext uri="{FF2B5EF4-FFF2-40B4-BE49-F238E27FC236}">
                        <a16:creationId xmlns:a16="http://schemas.microsoft.com/office/drawing/2014/main" id="{F1A188C4-32D5-4CDB-8DB4-0D5E5E1E6F3D}"/>
                      </a:ext>
                    </a:extLst>
                  </p:cNvPr>
                  <p:cNvSpPr/>
                  <p:nvPr/>
                </p:nvSpPr>
                <p:spPr>
                  <a:xfrm>
                    <a:off x="40122476" y="25193624"/>
                    <a:ext cx="441124" cy="733426"/>
                  </a:xfrm>
                  <a:custGeom>
                    <a:avLst/>
                    <a:gdLst>
                      <a:gd name="connsiteX0" fmla="*/ 409572 w 441124"/>
                      <a:gd name="connsiteY0" fmla="*/ 0 h 733426"/>
                      <a:gd name="connsiteX1" fmla="*/ 441124 w 441124"/>
                      <a:gd name="connsiteY1" fmla="*/ 0 h 733426"/>
                      <a:gd name="connsiteX2" fmla="*/ 434972 w 441124"/>
                      <a:gd name="connsiteY2" fmla="*/ 98426 h 733426"/>
                      <a:gd name="connsiteX3" fmla="*/ 371476 w 441124"/>
                      <a:gd name="connsiteY3" fmla="*/ 200026 h 733426"/>
                      <a:gd name="connsiteX4" fmla="*/ 434972 w 441124"/>
                      <a:gd name="connsiteY4" fmla="*/ 282576 h 733426"/>
                      <a:gd name="connsiteX5" fmla="*/ 422276 w 441124"/>
                      <a:gd name="connsiteY5" fmla="*/ 333376 h 733426"/>
                      <a:gd name="connsiteX6" fmla="*/ 352424 w 441124"/>
                      <a:gd name="connsiteY6" fmla="*/ 352426 h 733426"/>
                      <a:gd name="connsiteX7" fmla="*/ 346076 w 441124"/>
                      <a:gd name="connsiteY7" fmla="*/ 390526 h 733426"/>
                      <a:gd name="connsiteX8" fmla="*/ 225424 w 441124"/>
                      <a:gd name="connsiteY8" fmla="*/ 574676 h 733426"/>
                      <a:gd name="connsiteX9" fmla="*/ 212724 w 441124"/>
                      <a:gd name="connsiteY9" fmla="*/ 695326 h 733426"/>
                      <a:gd name="connsiteX10" fmla="*/ 237856 w 441124"/>
                      <a:gd name="connsiteY10" fmla="*/ 722134 h 733426"/>
                      <a:gd name="connsiteX11" fmla="*/ 174624 w 441124"/>
                      <a:gd name="connsiteY11" fmla="*/ 733426 h 733426"/>
                      <a:gd name="connsiteX12" fmla="*/ 111124 w 441124"/>
                      <a:gd name="connsiteY12" fmla="*/ 673100 h 733426"/>
                      <a:gd name="connsiteX13" fmla="*/ 60324 w 441124"/>
                      <a:gd name="connsiteY13" fmla="*/ 669926 h 733426"/>
                      <a:gd name="connsiteX14" fmla="*/ 63500 w 441124"/>
                      <a:gd name="connsiteY14" fmla="*/ 587376 h 733426"/>
                      <a:gd name="connsiteX15" fmla="*/ 0 w 441124"/>
                      <a:gd name="connsiteY15" fmla="*/ 552452 h 733426"/>
                      <a:gd name="connsiteX16" fmla="*/ 15876 w 441124"/>
                      <a:gd name="connsiteY16" fmla="*/ 390526 h 733426"/>
                      <a:gd name="connsiteX17" fmla="*/ 73024 w 441124"/>
                      <a:gd name="connsiteY17" fmla="*/ 352426 h 733426"/>
                      <a:gd name="connsiteX18" fmla="*/ 117476 w 441124"/>
                      <a:gd name="connsiteY18" fmla="*/ 222252 h 733426"/>
                      <a:gd name="connsiteX19" fmla="*/ 177800 w 441124"/>
                      <a:gd name="connsiteY19" fmla="*/ 212726 h 733426"/>
                      <a:gd name="connsiteX20" fmla="*/ 184148 w 441124"/>
                      <a:gd name="connsiteY20" fmla="*/ 165100 h 733426"/>
                      <a:gd name="connsiteX21" fmla="*/ 263524 w 441124"/>
                      <a:gd name="connsiteY21" fmla="*/ 120652 h 733426"/>
                      <a:gd name="connsiteX22" fmla="*/ 311148 w 441124"/>
                      <a:gd name="connsiteY22" fmla="*/ 120652 h 733426"/>
                      <a:gd name="connsiteX23" fmla="*/ 409572 w 441124"/>
                      <a:gd name="connsiteY23" fmla="*/ 0 h 733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441124" h="733426">
                        <a:moveTo>
                          <a:pt x="409572" y="0"/>
                        </a:moveTo>
                        <a:lnTo>
                          <a:pt x="441124" y="0"/>
                        </a:lnTo>
                        <a:lnTo>
                          <a:pt x="434972" y="98426"/>
                        </a:lnTo>
                        <a:lnTo>
                          <a:pt x="371476" y="200026"/>
                        </a:lnTo>
                        <a:lnTo>
                          <a:pt x="434972" y="282576"/>
                        </a:lnTo>
                        <a:lnTo>
                          <a:pt x="422276" y="333376"/>
                        </a:lnTo>
                        <a:lnTo>
                          <a:pt x="352424" y="352426"/>
                        </a:lnTo>
                        <a:lnTo>
                          <a:pt x="346076" y="390526"/>
                        </a:lnTo>
                        <a:lnTo>
                          <a:pt x="225424" y="574676"/>
                        </a:lnTo>
                        <a:lnTo>
                          <a:pt x="212724" y="695326"/>
                        </a:lnTo>
                        <a:lnTo>
                          <a:pt x="237856" y="722134"/>
                        </a:lnTo>
                        <a:lnTo>
                          <a:pt x="174624" y="733426"/>
                        </a:lnTo>
                        <a:lnTo>
                          <a:pt x="111124" y="673100"/>
                        </a:lnTo>
                        <a:lnTo>
                          <a:pt x="60324" y="669926"/>
                        </a:lnTo>
                        <a:lnTo>
                          <a:pt x="63500" y="587376"/>
                        </a:lnTo>
                        <a:lnTo>
                          <a:pt x="0" y="552452"/>
                        </a:lnTo>
                        <a:lnTo>
                          <a:pt x="15876" y="390526"/>
                        </a:lnTo>
                        <a:lnTo>
                          <a:pt x="73024" y="352426"/>
                        </a:lnTo>
                        <a:lnTo>
                          <a:pt x="117476" y="222252"/>
                        </a:lnTo>
                        <a:lnTo>
                          <a:pt x="177800" y="212726"/>
                        </a:lnTo>
                        <a:lnTo>
                          <a:pt x="184148" y="165100"/>
                        </a:lnTo>
                        <a:lnTo>
                          <a:pt x="263524" y="120652"/>
                        </a:lnTo>
                        <a:lnTo>
                          <a:pt x="311148" y="120652"/>
                        </a:lnTo>
                        <a:lnTo>
                          <a:pt x="4095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1" name="フリーフォーム: 図形 1840">
                    <a:extLst>
                      <a:ext uri="{FF2B5EF4-FFF2-40B4-BE49-F238E27FC236}">
                        <a16:creationId xmlns:a16="http://schemas.microsoft.com/office/drawing/2014/main" id="{C5964461-A8BC-4134-AE8E-DD3485A65BF8}"/>
                      </a:ext>
                    </a:extLst>
                  </p:cNvPr>
                  <p:cNvSpPr/>
                  <p:nvPr/>
                </p:nvSpPr>
                <p:spPr>
                  <a:xfrm>
                    <a:off x="38125888" y="25717500"/>
                    <a:ext cx="936136" cy="523876"/>
                  </a:xfrm>
                  <a:custGeom>
                    <a:avLst/>
                    <a:gdLst>
                      <a:gd name="connsiteX0" fmla="*/ 116988 w 936136"/>
                      <a:gd name="connsiteY0" fmla="*/ 0 h 523876"/>
                      <a:gd name="connsiteX1" fmla="*/ 167788 w 936136"/>
                      <a:gd name="connsiteY1" fmla="*/ 28576 h 523876"/>
                      <a:gd name="connsiteX2" fmla="*/ 212236 w 936136"/>
                      <a:gd name="connsiteY2" fmla="*/ 25400 h 523876"/>
                      <a:gd name="connsiteX3" fmla="*/ 237636 w 936136"/>
                      <a:gd name="connsiteY3" fmla="*/ 0 h 523876"/>
                      <a:gd name="connsiteX4" fmla="*/ 320188 w 936136"/>
                      <a:gd name="connsiteY4" fmla="*/ 15876 h 523876"/>
                      <a:gd name="connsiteX5" fmla="*/ 523388 w 936136"/>
                      <a:gd name="connsiteY5" fmla="*/ 149224 h 523876"/>
                      <a:gd name="connsiteX6" fmla="*/ 678960 w 936136"/>
                      <a:gd name="connsiteY6" fmla="*/ 149224 h 523876"/>
                      <a:gd name="connsiteX7" fmla="*/ 831360 w 936136"/>
                      <a:gd name="connsiteY7" fmla="*/ 250824 h 523876"/>
                      <a:gd name="connsiteX8" fmla="*/ 898036 w 936136"/>
                      <a:gd name="connsiteY8" fmla="*/ 254000 h 523876"/>
                      <a:gd name="connsiteX9" fmla="*/ 936136 w 936136"/>
                      <a:gd name="connsiteY9" fmla="*/ 428624 h 523876"/>
                      <a:gd name="connsiteX10" fmla="*/ 847236 w 936136"/>
                      <a:gd name="connsiteY10" fmla="*/ 403224 h 523876"/>
                      <a:gd name="connsiteX11" fmla="*/ 742464 w 936136"/>
                      <a:gd name="connsiteY11" fmla="*/ 517524 h 523876"/>
                      <a:gd name="connsiteX12" fmla="*/ 637688 w 936136"/>
                      <a:gd name="connsiteY12" fmla="*/ 523876 h 523876"/>
                      <a:gd name="connsiteX13" fmla="*/ 605936 w 936136"/>
                      <a:gd name="connsiteY13" fmla="*/ 517524 h 523876"/>
                      <a:gd name="connsiteX14" fmla="*/ 440836 w 936136"/>
                      <a:gd name="connsiteY14" fmla="*/ 431800 h 523876"/>
                      <a:gd name="connsiteX15" fmla="*/ 355112 w 936136"/>
                      <a:gd name="connsiteY15" fmla="*/ 428624 h 523876"/>
                      <a:gd name="connsiteX16" fmla="*/ 259864 w 936136"/>
                      <a:gd name="connsiteY16" fmla="*/ 492124 h 523876"/>
                      <a:gd name="connsiteX17" fmla="*/ 69360 w 936136"/>
                      <a:gd name="connsiteY17" fmla="*/ 501650 h 523876"/>
                      <a:gd name="connsiteX18" fmla="*/ 0 w 936136"/>
                      <a:gd name="connsiteY18" fmla="*/ 476428 h 523876"/>
                      <a:gd name="connsiteX19" fmla="*/ 35072 w 936136"/>
                      <a:gd name="connsiteY19" fmla="*/ 434340 h 523876"/>
                      <a:gd name="connsiteX20" fmla="*/ 35072 w 936136"/>
                      <a:gd name="connsiteY20" fmla="*/ 274320 h 523876"/>
                      <a:gd name="connsiteX21" fmla="*/ 19832 w 936136"/>
                      <a:gd name="connsiteY21" fmla="*/ 60960 h 523876"/>
                      <a:gd name="connsiteX22" fmla="*/ 14172 w 936136"/>
                      <a:gd name="connsiteY22" fmla="*/ 52876 h 523876"/>
                      <a:gd name="connsiteX23" fmla="*/ 116988 w 936136"/>
                      <a:gd name="connsiteY23" fmla="*/ 0 h 523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936136" h="523876">
                        <a:moveTo>
                          <a:pt x="116988" y="0"/>
                        </a:moveTo>
                        <a:lnTo>
                          <a:pt x="167788" y="28576"/>
                        </a:lnTo>
                        <a:lnTo>
                          <a:pt x="212236" y="25400"/>
                        </a:lnTo>
                        <a:lnTo>
                          <a:pt x="237636" y="0"/>
                        </a:lnTo>
                        <a:lnTo>
                          <a:pt x="320188" y="15876"/>
                        </a:lnTo>
                        <a:lnTo>
                          <a:pt x="523388" y="149224"/>
                        </a:lnTo>
                        <a:lnTo>
                          <a:pt x="678960" y="149224"/>
                        </a:lnTo>
                        <a:lnTo>
                          <a:pt x="831360" y="250824"/>
                        </a:lnTo>
                        <a:lnTo>
                          <a:pt x="898036" y="254000"/>
                        </a:lnTo>
                        <a:lnTo>
                          <a:pt x="936136" y="428624"/>
                        </a:lnTo>
                        <a:lnTo>
                          <a:pt x="847236" y="403224"/>
                        </a:lnTo>
                        <a:lnTo>
                          <a:pt x="742464" y="517524"/>
                        </a:lnTo>
                        <a:lnTo>
                          <a:pt x="637688" y="523876"/>
                        </a:lnTo>
                        <a:cubicBezTo>
                          <a:pt x="624756" y="523876"/>
                          <a:pt x="635544" y="524104"/>
                          <a:pt x="605936" y="517524"/>
                        </a:cubicBezTo>
                        <a:lnTo>
                          <a:pt x="440836" y="431800"/>
                        </a:lnTo>
                        <a:lnTo>
                          <a:pt x="355112" y="428624"/>
                        </a:lnTo>
                        <a:lnTo>
                          <a:pt x="259864" y="492124"/>
                        </a:lnTo>
                        <a:lnTo>
                          <a:pt x="69360" y="501650"/>
                        </a:lnTo>
                        <a:lnTo>
                          <a:pt x="0" y="476428"/>
                        </a:lnTo>
                        <a:lnTo>
                          <a:pt x="35072" y="434340"/>
                        </a:lnTo>
                        <a:lnTo>
                          <a:pt x="35072" y="274320"/>
                        </a:lnTo>
                        <a:lnTo>
                          <a:pt x="19832" y="60960"/>
                        </a:lnTo>
                        <a:lnTo>
                          <a:pt x="14172" y="52876"/>
                        </a:lnTo>
                        <a:lnTo>
                          <a:pt x="1169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2" name="フリーフォーム: 図形 1841">
                    <a:extLst>
                      <a:ext uri="{FF2B5EF4-FFF2-40B4-BE49-F238E27FC236}">
                        <a16:creationId xmlns:a16="http://schemas.microsoft.com/office/drawing/2014/main" id="{75F1E5C8-0243-4CD0-9E50-CB7D51BC597C}"/>
                      </a:ext>
                    </a:extLst>
                  </p:cNvPr>
                  <p:cNvSpPr/>
                  <p:nvPr/>
                </p:nvSpPr>
                <p:spPr>
                  <a:xfrm>
                    <a:off x="39490648" y="26047700"/>
                    <a:ext cx="230132" cy="271158"/>
                  </a:xfrm>
                  <a:custGeom>
                    <a:avLst/>
                    <a:gdLst>
                      <a:gd name="connsiteX0" fmla="*/ 120652 w 230132"/>
                      <a:gd name="connsiteY0" fmla="*/ 0 h 271158"/>
                      <a:gd name="connsiteX1" fmla="*/ 177800 w 230132"/>
                      <a:gd name="connsiteY1" fmla="*/ 73024 h 271158"/>
                      <a:gd name="connsiteX2" fmla="*/ 230132 w 230132"/>
                      <a:gd name="connsiteY2" fmla="*/ 180958 h 271158"/>
                      <a:gd name="connsiteX3" fmla="*/ 118112 w 230132"/>
                      <a:gd name="connsiteY3" fmla="*/ 187960 h 271158"/>
                      <a:gd name="connsiteX4" fmla="*/ 65168 w 230132"/>
                      <a:gd name="connsiteY4" fmla="*/ 271158 h 271158"/>
                      <a:gd name="connsiteX5" fmla="*/ 25400 w 230132"/>
                      <a:gd name="connsiteY5" fmla="*/ 127000 h 271158"/>
                      <a:gd name="connsiteX6" fmla="*/ 0 w 230132"/>
                      <a:gd name="connsiteY6" fmla="*/ 19050 h 271158"/>
                      <a:gd name="connsiteX7" fmla="*/ 76200 w 230132"/>
                      <a:gd name="connsiteY7" fmla="*/ 31750 h 271158"/>
                      <a:gd name="connsiteX8" fmla="*/ 120652 w 230132"/>
                      <a:gd name="connsiteY8" fmla="*/ 0 h 271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30132" h="271158">
                        <a:moveTo>
                          <a:pt x="120652" y="0"/>
                        </a:moveTo>
                        <a:lnTo>
                          <a:pt x="177800" y="73024"/>
                        </a:lnTo>
                        <a:lnTo>
                          <a:pt x="230132" y="180958"/>
                        </a:lnTo>
                        <a:lnTo>
                          <a:pt x="118112" y="187960"/>
                        </a:lnTo>
                        <a:lnTo>
                          <a:pt x="65168" y="271158"/>
                        </a:lnTo>
                        <a:lnTo>
                          <a:pt x="25400" y="127000"/>
                        </a:lnTo>
                        <a:lnTo>
                          <a:pt x="0" y="19050"/>
                        </a:lnTo>
                        <a:lnTo>
                          <a:pt x="76200" y="31750"/>
                        </a:lnTo>
                        <a:lnTo>
                          <a:pt x="1206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3" name="フリーフォーム: 図形 1842">
                    <a:extLst>
                      <a:ext uri="{FF2B5EF4-FFF2-40B4-BE49-F238E27FC236}">
                        <a16:creationId xmlns:a16="http://schemas.microsoft.com/office/drawing/2014/main" id="{2FBB66CC-A9EB-4F8C-8DAE-035C94A0E83F}"/>
                      </a:ext>
                    </a:extLst>
                  </p:cNvPr>
                  <p:cNvSpPr/>
                  <p:nvPr/>
                </p:nvSpPr>
                <p:spPr>
                  <a:xfrm>
                    <a:off x="40522524" y="26184854"/>
                    <a:ext cx="250828" cy="285122"/>
                  </a:xfrm>
                  <a:custGeom>
                    <a:avLst/>
                    <a:gdLst>
                      <a:gd name="connsiteX0" fmla="*/ 62676 w 250828"/>
                      <a:gd name="connsiteY0" fmla="*/ 0 h 285122"/>
                      <a:gd name="connsiteX1" fmla="*/ 123828 w 250828"/>
                      <a:gd name="connsiteY1" fmla="*/ 66046 h 285122"/>
                      <a:gd name="connsiteX2" fmla="*/ 224120 w 250828"/>
                      <a:gd name="connsiteY2" fmla="*/ 66046 h 285122"/>
                      <a:gd name="connsiteX3" fmla="*/ 180976 w 250828"/>
                      <a:gd name="connsiteY3" fmla="*/ 170822 h 285122"/>
                      <a:gd name="connsiteX4" fmla="*/ 250828 w 250828"/>
                      <a:gd name="connsiteY4" fmla="*/ 215270 h 285122"/>
                      <a:gd name="connsiteX5" fmla="*/ 120652 w 250828"/>
                      <a:gd name="connsiteY5" fmla="*/ 285122 h 285122"/>
                      <a:gd name="connsiteX6" fmla="*/ 117476 w 250828"/>
                      <a:gd name="connsiteY6" fmla="*/ 240670 h 285122"/>
                      <a:gd name="connsiteX7" fmla="*/ 12700 w 250828"/>
                      <a:gd name="connsiteY7" fmla="*/ 193046 h 285122"/>
                      <a:gd name="connsiteX8" fmla="*/ 9524 w 250828"/>
                      <a:gd name="connsiteY8" fmla="*/ 135896 h 285122"/>
                      <a:gd name="connsiteX9" fmla="*/ 31752 w 250828"/>
                      <a:gd name="connsiteY9" fmla="*/ 110496 h 285122"/>
                      <a:gd name="connsiteX10" fmla="*/ 3176 w 250828"/>
                      <a:gd name="connsiteY10" fmla="*/ 78746 h 285122"/>
                      <a:gd name="connsiteX11" fmla="*/ 0 w 250828"/>
                      <a:gd name="connsiteY11" fmla="*/ 15246 h 285122"/>
                      <a:gd name="connsiteX12" fmla="*/ 62676 w 250828"/>
                      <a:gd name="connsiteY12" fmla="*/ 0 h 2851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50828" h="285122">
                        <a:moveTo>
                          <a:pt x="62676" y="0"/>
                        </a:moveTo>
                        <a:lnTo>
                          <a:pt x="123828" y="66046"/>
                        </a:lnTo>
                        <a:lnTo>
                          <a:pt x="224120" y="66046"/>
                        </a:lnTo>
                        <a:lnTo>
                          <a:pt x="180976" y="170822"/>
                        </a:lnTo>
                        <a:lnTo>
                          <a:pt x="250828" y="215270"/>
                        </a:lnTo>
                        <a:lnTo>
                          <a:pt x="120652" y="285122"/>
                        </a:lnTo>
                        <a:lnTo>
                          <a:pt x="117476" y="240670"/>
                        </a:lnTo>
                        <a:lnTo>
                          <a:pt x="12700" y="193046"/>
                        </a:lnTo>
                        <a:lnTo>
                          <a:pt x="9524" y="135896"/>
                        </a:lnTo>
                        <a:lnTo>
                          <a:pt x="31752" y="110496"/>
                        </a:lnTo>
                        <a:lnTo>
                          <a:pt x="3176" y="78746"/>
                        </a:lnTo>
                        <a:lnTo>
                          <a:pt x="0" y="15246"/>
                        </a:lnTo>
                        <a:lnTo>
                          <a:pt x="626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4" name="フリーフォーム: 図形 1843">
                    <a:extLst>
                      <a:ext uri="{FF2B5EF4-FFF2-40B4-BE49-F238E27FC236}">
                        <a16:creationId xmlns:a16="http://schemas.microsoft.com/office/drawing/2014/main" id="{F44FA274-098E-4704-9829-3BEA06EFDB8B}"/>
                      </a:ext>
                    </a:extLst>
                  </p:cNvPr>
                  <p:cNvSpPr/>
                  <p:nvPr/>
                </p:nvSpPr>
                <p:spPr>
                  <a:xfrm>
                    <a:off x="40976552" y="26244550"/>
                    <a:ext cx="265124" cy="318770"/>
                  </a:xfrm>
                  <a:custGeom>
                    <a:avLst/>
                    <a:gdLst>
                      <a:gd name="connsiteX0" fmla="*/ 190496 w 265124"/>
                      <a:gd name="connsiteY0" fmla="*/ 0 h 318770"/>
                      <a:gd name="connsiteX1" fmla="*/ 184148 w 265124"/>
                      <a:gd name="connsiteY1" fmla="*/ 76200 h 318770"/>
                      <a:gd name="connsiteX2" fmla="*/ 254000 w 265124"/>
                      <a:gd name="connsiteY2" fmla="*/ 190500 h 318770"/>
                      <a:gd name="connsiteX3" fmla="*/ 260348 w 265124"/>
                      <a:gd name="connsiteY3" fmla="*/ 234950 h 318770"/>
                      <a:gd name="connsiteX4" fmla="*/ 265124 w 265124"/>
                      <a:gd name="connsiteY4" fmla="*/ 237858 h 318770"/>
                      <a:gd name="connsiteX5" fmla="*/ 217168 w 265124"/>
                      <a:gd name="connsiteY5" fmla="*/ 295910 h 318770"/>
                      <a:gd name="connsiteX6" fmla="*/ 156208 w 265124"/>
                      <a:gd name="connsiteY6" fmla="*/ 318770 h 318770"/>
                      <a:gd name="connsiteX7" fmla="*/ 87628 w 265124"/>
                      <a:gd name="connsiteY7" fmla="*/ 273050 h 318770"/>
                      <a:gd name="connsiteX8" fmla="*/ 47720 w 265124"/>
                      <a:gd name="connsiteY8" fmla="*/ 259746 h 318770"/>
                      <a:gd name="connsiteX9" fmla="*/ 0 w 265124"/>
                      <a:gd name="connsiteY9" fmla="*/ 174626 h 318770"/>
                      <a:gd name="connsiteX10" fmla="*/ 28572 w 265124"/>
                      <a:gd name="connsiteY10" fmla="*/ 111126 h 318770"/>
                      <a:gd name="connsiteX11" fmla="*/ 120648 w 265124"/>
                      <a:gd name="connsiteY11" fmla="*/ 101600 h 318770"/>
                      <a:gd name="connsiteX12" fmla="*/ 34772 w 265124"/>
                      <a:gd name="connsiteY12" fmla="*/ 15724 h 318770"/>
                      <a:gd name="connsiteX13" fmla="*/ 107948 w 265124"/>
                      <a:gd name="connsiteY13" fmla="*/ 19050 h 318770"/>
                      <a:gd name="connsiteX14" fmla="*/ 120648 w 265124"/>
                      <a:gd name="connsiteY14" fmla="*/ 6350 h 318770"/>
                      <a:gd name="connsiteX15" fmla="*/ 190496 w 265124"/>
                      <a:gd name="connsiteY15" fmla="*/ 0 h 318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5124" h="318770">
                        <a:moveTo>
                          <a:pt x="190496" y="0"/>
                        </a:moveTo>
                        <a:lnTo>
                          <a:pt x="184148" y="76200"/>
                        </a:lnTo>
                        <a:lnTo>
                          <a:pt x="254000" y="190500"/>
                        </a:lnTo>
                        <a:lnTo>
                          <a:pt x="260348" y="234950"/>
                        </a:lnTo>
                        <a:lnTo>
                          <a:pt x="265124" y="237858"/>
                        </a:lnTo>
                        <a:lnTo>
                          <a:pt x="217168" y="295910"/>
                        </a:lnTo>
                        <a:lnTo>
                          <a:pt x="156208" y="318770"/>
                        </a:lnTo>
                        <a:lnTo>
                          <a:pt x="87628" y="273050"/>
                        </a:lnTo>
                        <a:lnTo>
                          <a:pt x="47720" y="259746"/>
                        </a:lnTo>
                        <a:lnTo>
                          <a:pt x="0" y="174626"/>
                        </a:lnTo>
                        <a:lnTo>
                          <a:pt x="28572" y="111126"/>
                        </a:lnTo>
                        <a:lnTo>
                          <a:pt x="120648" y="101600"/>
                        </a:lnTo>
                        <a:lnTo>
                          <a:pt x="34772" y="15724"/>
                        </a:lnTo>
                        <a:lnTo>
                          <a:pt x="107948" y="19050"/>
                        </a:lnTo>
                        <a:lnTo>
                          <a:pt x="120648" y="6350"/>
                        </a:lnTo>
                        <a:lnTo>
                          <a:pt x="1904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5" name="フリーフォーム: 図形 1844">
                    <a:extLst>
                      <a:ext uri="{FF2B5EF4-FFF2-40B4-BE49-F238E27FC236}">
                        <a16:creationId xmlns:a16="http://schemas.microsoft.com/office/drawing/2014/main" id="{D25BB8ED-23D1-4FEC-9336-34AADAA8787D}"/>
                      </a:ext>
                    </a:extLst>
                  </p:cNvPr>
                  <p:cNvSpPr/>
                  <p:nvPr/>
                </p:nvSpPr>
                <p:spPr>
                  <a:xfrm>
                    <a:off x="38100000" y="26800176"/>
                    <a:ext cx="602500" cy="548004"/>
                  </a:xfrm>
                  <a:custGeom>
                    <a:avLst/>
                    <a:gdLst>
                      <a:gd name="connsiteX0" fmla="*/ 371476 w 602500"/>
                      <a:gd name="connsiteY0" fmla="*/ 0 h 548004"/>
                      <a:gd name="connsiteX1" fmla="*/ 425448 w 602500"/>
                      <a:gd name="connsiteY1" fmla="*/ 15874 h 548004"/>
                      <a:gd name="connsiteX2" fmla="*/ 460376 w 602500"/>
                      <a:gd name="connsiteY2" fmla="*/ 111124 h 548004"/>
                      <a:gd name="connsiteX3" fmla="*/ 482600 w 602500"/>
                      <a:gd name="connsiteY3" fmla="*/ 111124 h 548004"/>
                      <a:gd name="connsiteX4" fmla="*/ 574676 w 602500"/>
                      <a:gd name="connsiteY4" fmla="*/ 231774 h 548004"/>
                      <a:gd name="connsiteX5" fmla="*/ 561976 w 602500"/>
                      <a:gd name="connsiteY5" fmla="*/ 254000 h 548004"/>
                      <a:gd name="connsiteX6" fmla="*/ 602500 w 602500"/>
                      <a:gd name="connsiteY6" fmla="*/ 309182 h 548004"/>
                      <a:gd name="connsiteX7" fmla="*/ 594360 w 602500"/>
                      <a:gd name="connsiteY7" fmla="*/ 349884 h 548004"/>
                      <a:gd name="connsiteX8" fmla="*/ 472440 w 602500"/>
                      <a:gd name="connsiteY8" fmla="*/ 349884 h 548004"/>
                      <a:gd name="connsiteX9" fmla="*/ 411480 w 602500"/>
                      <a:gd name="connsiteY9" fmla="*/ 327024 h 548004"/>
                      <a:gd name="connsiteX10" fmla="*/ 365760 w 602500"/>
                      <a:gd name="connsiteY10" fmla="*/ 365124 h 548004"/>
                      <a:gd name="connsiteX11" fmla="*/ 335280 w 602500"/>
                      <a:gd name="connsiteY11" fmla="*/ 471804 h 548004"/>
                      <a:gd name="connsiteX12" fmla="*/ 243840 w 602500"/>
                      <a:gd name="connsiteY12" fmla="*/ 548004 h 548004"/>
                      <a:gd name="connsiteX13" fmla="*/ 15240 w 602500"/>
                      <a:gd name="connsiteY13" fmla="*/ 380364 h 548004"/>
                      <a:gd name="connsiteX14" fmla="*/ 30480 w 602500"/>
                      <a:gd name="connsiteY14" fmla="*/ 258444 h 548004"/>
                      <a:gd name="connsiteX15" fmla="*/ 0 w 602500"/>
                      <a:gd name="connsiteY15" fmla="*/ 151764 h 548004"/>
                      <a:gd name="connsiteX16" fmla="*/ 53340 w 602500"/>
                      <a:gd name="connsiteY16" fmla="*/ 83184 h 548004"/>
                      <a:gd name="connsiteX17" fmla="*/ 41816 w 602500"/>
                      <a:gd name="connsiteY17" fmla="*/ 53220 h 548004"/>
                      <a:gd name="connsiteX18" fmla="*/ 104776 w 602500"/>
                      <a:gd name="connsiteY18" fmla="*/ 50800 h 548004"/>
                      <a:gd name="connsiteX19" fmla="*/ 139700 w 602500"/>
                      <a:gd name="connsiteY19" fmla="*/ 25400 h 548004"/>
                      <a:gd name="connsiteX20" fmla="*/ 330200 w 602500"/>
                      <a:gd name="connsiteY20" fmla="*/ 28574 h 548004"/>
                      <a:gd name="connsiteX21" fmla="*/ 371476 w 602500"/>
                      <a:gd name="connsiteY21" fmla="*/ 0 h 548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602500" h="548004">
                        <a:moveTo>
                          <a:pt x="371476" y="0"/>
                        </a:moveTo>
                        <a:lnTo>
                          <a:pt x="425448" y="15874"/>
                        </a:lnTo>
                        <a:lnTo>
                          <a:pt x="460376" y="111124"/>
                        </a:lnTo>
                        <a:lnTo>
                          <a:pt x="482600" y="111124"/>
                        </a:lnTo>
                        <a:lnTo>
                          <a:pt x="574676" y="231774"/>
                        </a:lnTo>
                        <a:lnTo>
                          <a:pt x="561976" y="254000"/>
                        </a:lnTo>
                        <a:lnTo>
                          <a:pt x="602500" y="309182"/>
                        </a:lnTo>
                        <a:lnTo>
                          <a:pt x="594360" y="349884"/>
                        </a:lnTo>
                        <a:lnTo>
                          <a:pt x="472440" y="349884"/>
                        </a:lnTo>
                        <a:lnTo>
                          <a:pt x="411480" y="327024"/>
                        </a:lnTo>
                        <a:lnTo>
                          <a:pt x="365760" y="365124"/>
                        </a:lnTo>
                        <a:lnTo>
                          <a:pt x="335280" y="471804"/>
                        </a:lnTo>
                        <a:lnTo>
                          <a:pt x="243840" y="548004"/>
                        </a:lnTo>
                        <a:lnTo>
                          <a:pt x="15240" y="380364"/>
                        </a:lnTo>
                        <a:lnTo>
                          <a:pt x="30480" y="258444"/>
                        </a:lnTo>
                        <a:lnTo>
                          <a:pt x="0" y="151764"/>
                        </a:lnTo>
                        <a:lnTo>
                          <a:pt x="53340" y="83184"/>
                        </a:lnTo>
                        <a:lnTo>
                          <a:pt x="41816" y="53220"/>
                        </a:lnTo>
                        <a:lnTo>
                          <a:pt x="104776" y="50800"/>
                        </a:lnTo>
                        <a:lnTo>
                          <a:pt x="139700" y="25400"/>
                        </a:lnTo>
                        <a:lnTo>
                          <a:pt x="330200" y="28574"/>
                        </a:lnTo>
                        <a:lnTo>
                          <a:pt x="3714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6" name="フリーフォーム: 図形 1845">
                    <a:extLst>
                      <a:ext uri="{FF2B5EF4-FFF2-40B4-BE49-F238E27FC236}">
                        <a16:creationId xmlns:a16="http://schemas.microsoft.com/office/drawing/2014/main" id="{B3342234-6783-459A-B49B-2B87E5382F29}"/>
                      </a:ext>
                    </a:extLst>
                  </p:cNvPr>
                  <p:cNvSpPr/>
                  <p:nvPr/>
                </p:nvSpPr>
                <p:spPr>
                  <a:xfrm>
                    <a:off x="37401940" y="24837257"/>
                    <a:ext cx="575308" cy="936204"/>
                  </a:xfrm>
                  <a:custGeom>
                    <a:avLst/>
                    <a:gdLst>
                      <a:gd name="connsiteX0" fmla="*/ 352864 w 575308"/>
                      <a:gd name="connsiteY0" fmla="*/ 0 h 936204"/>
                      <a:gd name="connsiteX1" fmla="*/ 400684 w 575308"/>
                      <a:gd name="connsiteY1" fmla="*/ 149440 h 936204"/>
                      <a:gd name="connsiteX2" fmla="*/ 422912 w 575308"/>
                      <a:gd name="connsiteY2" fmla="*/ 203414 h 936204"/>
                      <a:gd name="connsiteX3" fmla="*/ 473712 w 575308"/>
                      <a:gd name="connsiteY3" fmla="*/ 216114 h 936204"/>
                      <a:gd name="connsiteX4" fmla="*/ 527000 w 575308"/>
                      <a:gd name="connsiteY4" fmla="*/ 278282 h 936204"/>
                      <a:gd name="connsiteX5" fmla="*/ 527684 w 575308"/>
                      <a:gd name="connsiteY5" fmla="*/ 282788 h 936204"/>
                      <a:gd name="connsiteX6" fmla="*/ 572136 w 575308"/>
                      <a:gd name="connsiteY6" fmla="*/ 320888 h 936204"/>
                      <a:gd name="connsiteX7" fmla="*/ 575308 w 575308"/>
                      <a:gd name="connsiteY7" fmla="*/ 466940 h 936204"/>
                      <a:gd name="connsiteX8" fmla="*/ 527684 w 575308"/>
                      <a:gd name="connsiteY8" fmla="*/ 422488 h 936204"/>
                      <a:gd name="connsiteX9" fmla="*/ 489584 w 575308"/>
                      <a:gd name="connsiteY9" fmla="*/ 451064 h 936204"/>
                      <a:gd name="connsiteX10" fmla="*/ 492760 w 575308"/>
                      <a:gd name="connsiteY10" fmla="*/ 524088 h 936204"/>
                      <a:gd name="connsiteX11" fmla="*/ 518160 w 575308"/>
                      <a:gd name="connsiteY11" fmla="*/ 552664 h 936204"/>
                      <a:gd name="connsiteX12" fmla="*/ 530860 w 575308"/>
                      <a:gd name="connsiteY12" fmla="*/ 793964 h 936204"/>
                      <a:gd name="connsiteX13" fmla="*/ 516012 w 575308"/>
                      <a:gd name="connsiteY13" fmla="*/ 861346 h 936204"/>
                      <a:gd name="connsiteX14" fmla="*/ 396240 w 575308"/>
                      <a:gd name="connsiteY14" fmla="*/ 936204 h 936204"/>
                      <a:gd name="connsiteX15" fmla="*/ 281940 w 575308"/>
                      <a:gd name="connsiteY15" fmla="*/ 875244 h 936204"/>
                      <a:gd name="connsiteX16" fmla="*/ 266700 w 575308"/>
                      <a:gd name="connsiteY16" fmla="*/ 928584 h 936204"/>
                      <a:gd name="connsiteX17" fmla="*/ 198120 w 575308"/>
                      <a:gd name="connsiteY17" fmla="*/ 920964 h 936204"/>
                      <a:gd name="connsiteX18" fmla="*/ 144780 w 575308"/>
                      <a:gd name="connsiteY18" fmla="*/ 852384 h 936204"/>
                      <a:gd name="connsiteX19" fmla="*/ 0 w 575308"/>
                      <a:gd name="connsiteY19" fmla="*/ 799044 h 936204"/>
                      <a:gd name="connsiteX20" fmla="*/ 15240 w 575308"/>
                      <a:gd name="connsiteY20" fmla="*/ 440904 h 936204"/>
                      <a:gd name="connsiteX21" fmla="*/ 83820 w 575308"/>
                      <a:gd name="connsiteY21" fmla="*/ 334224 h 936204"/>
                      <a:gd name="connsiteX22" fmla="*/ 60960 w 575308"/>
                      <a:gd name="connsiteY22" fmla="*/ 250404 h 936204"/>
                      <a:gd name="connsiteX23" fmla="*/ 83820 w 575308"/>
                      <a:gd name="connsiteY23" fmla="*/ 189444 h 936204"/>
                      <a:gd name="connsiteX24" fmla="*/ 175260 w 575308"/>
                      <a:gd name="connsiteY24" fmla="*/ 90384 h 936204"/>
                      <a:gd name="connsiteX25" fmla="*/ 205740 w 575308"/>
                      <a:gd name="connsiteY25" fmla="*/ 29424 h 936204"/>
                      <a:gd name="connsiteX26" fmla="*/ 352864 w 575308"/>
                      <a:gd name="connsiteY26" fmla="*/ 0 h 936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575308" h="936204">
                        <a:moveTo>
                          <a:pt x="352864" y="0"/>
                        </a:moveTo>
                        <a:lnTo>
                          <a:pt x="400684" y="149440"/>
                        </a:lnTo>
                        <a:lnTo>
                          <a:pt x="422912" y="203414"/>
                        </a:lnTo>
                        <a:lnTo>
                          <a:pt x="473712" y="216114"/>
                        </a:lnTo>
                        <a:lnTo>
                          <a:pt x="527000" y="278282"/>
                        </a:lnTo>
                        <a:lnTo>
                          <a:pt x="527684" y="282788"/>
                        </a:lnTo>
                        <a:lnTo>
                          <a:pt x="572136" y="320888"/>
                        </a:lnTo>
                        <a:cubicBezTo>
                          <a:pt x="573192" y="369572"/>
                          <a:pt x="574252" y="418256"/>
                          <a:pt x="575308" y="466940"/>
                        </a:cubicBezTo>
                        <a:lnTo>
                          <a:pt x="527684" y="422488"/>
                        </a:lnTo>
                        <a:lnTo>
                          <a:pt x="489584" y="451064"/>
                        </a:lnTo>
                        <a:lnTo>
                          <a:pt x="492760" y="524088"/>
                        </a:lnTo>
                        <a:lnTo>
                          <a:pt x="518160" y="552664"/>
                        </a:lnTo>
                        <a:lnTo>
                          <a:pt x="530860" y="793964"/>
                        </a:lnTo>
                        <a:lnTo>
                          <a:pt x="516012" y="861346"/>
                        </a:lnTo>
                        <a:lnTo>
                          <a:pt x="396240" y="936204"/>
                        </a:lnTo>
                        <a:lnTo>
                          <a:pt x="281940" y="875244"/>
                        </a:lnTo>
                        <a:lnTo>
                          <a:pt x="266700" y="928584"/>
                        </a:lnTo>
                        <a:lnTo>
                          <a:pt x="198120" y="920964"/>
                        </a:lnTo>
                        <a:lnTo>
                          <a:pt x="144780" y="852384"/>
                        </a:lnTo>
                        <a:lnTo>
                          <a:pt x="0" y="799044"/>
                        </a:lnTo>
                        <a:lnTo>
                          <a:pt x="15240" y="440904"/>
                        </a:lnTo>
                        <a:lnTo>
                          <a:pt x="83820" y="334224"/>
                        </a:lnTo>
                        <a:lnTo>
                          <a:pt x="60960" y="250404"/>
                        </a:lnTo>
                        <a:lnTo>
                          <a:pt x="83820" y="189444"/>
                        </a:lnTo>
                        <a:lnTo>
                          <a:pt x="175260" y="90384"/>
                        </a:lnTo>
                        <a:lnTo>
                          <a:pt x="205740" y="29424"/>
                        </a:lnTo>
                        <a:lnTo>
                          <a:pt x="3528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7" name="フリーフォーム: 図形 1846">
                    <a:extLst>
                      <a:ext uri="{FF2B5EF4-FFF2-40B4-BE49-F238E27FC236}">
                        <a16:creationId xmlns:a16="http://schemas.microsoft.com/office/drawing/2014/main" id="{BE664C0B-1FC0-4F9C-8BC6-4CEC69B35D06}"/>
                      </a:ext>
                    </a:extLst>
                  </p:cNvPr>
                  <p:cNvSpPr/>
                  <p:nvPr/>
                </p:nvSpPr>
                <p:spPr>
                  <a:xfrm>
                    <a:off x="39954200" y="24891440"/>
                    <a:ext cx="749300" cy="845648"/>
                  </a:xfrm>
                  <a:custGeom>
                    <a:avLst/>
                    <a:gdLst>
                      <a:gd name="connsiteX0" fmla="*/ 296720 w 749300"/>
                      <a:gd name="connsiteY0" fmla="*/ 0 h 845648"/>
                      <a:gd name="connsiteX1" fmla="*/ 298448 w 749300"/>
                      <a:gd name="connsiteY1" fmla="*/ 6910 h 845648"/>
                      <a:gd name="connsiteX2" fmla="*/ 368300 w 749300"/>
                      <a:gd name="connsiteY2" fmla="*/ 70410 h 845648"/>
                      <a:gd name="connsiteX3" fmla="*/ 450848 w 749300"/>
                      <a:gd name="connsiteY3" fmla="*/ 76760 h 845648"/>
                      <a:gd name="connsiteX4" fmla="*/ 488952 w 749300"/>
                      <a:gd name="connsiteY4" fmla="*/ 95810 h 845648"/>
                      <a:gd name="connsiteX5" fmla="*/ 539752 w 749300"/>
                      <a:gd name="connsiteY5" fmla="*/ 95810 h 845648"/>
                      <a:gd name="connsiteX6" fmla="*/ 571500 w 749300"/>
                      <a:gd name="connsiteY6" fmla="*/ 121210 h 845648"/>
                      <a:gd name="connsiteX7" fmla="*/ 635000 w 749300"/>
                      <a:gd name="connsiteY7" fmla="*/ 76760 h 845648"/>
                      <a:gd name="connsiteX8" fmla="*/ 698500 w 749300"/>
                      <a:gd name="connsiteY8" fmla="*/ 95810 h 845648"/>
                      <a:gd name="connsiteX9" fmla="*/ 749300 w 749300"/>
                      <a:gd name="connsiteY9" fmla="*/ 197410 h 845648"/>
                      <a:gd name="connsiteX10" fmla="*/ 692152 w 749300"/>
                      <a:gd name="connsiteY10" fmla="*/ 299010 h 845648"/>
                      <a:gd name="connsiteX11" fmla="*/ 609600 w 749300"/>
                      <a:gd name="connsiteY11" fmla="*/ 299010 h 845648"/>
                      <a:gd name="connsiteX12" fmla="*/ 609400 w 749300"/>
                      <a:gd name="connsiteY12" fmla="*/ 302184 h 845648"/>
                      <a:gd name="connsiteX13" fmla="*/ 577848 w 749300"/>
                      <a:gd name="connsiteY13" fmla="*/ 302184 h 845648"/>
                      <a:gd name="connsiteX14" fmla="*/ 479424 w 749300"/>
                      <a:gd name="connsiteY14" fmla="*/ 422836 h 845648"/>
                      <a:gd name="connsiteX15" fmla="*/ 431800 w 749300"/>
                      <a:gd name="connsiteY15" fmla="*/ 422836 h 845648"/>
                      <a:gd name="connsiteX16" fmla="*/ 352424 w 749300"/>
                      <a:gd name="connsiteY16" fmla="*/ 467284 h 845648"/>
                      <a:gd name="connsiteX17" fmla="*/ 346076 w 749300"/>
                      <a:gd name="connsiteY17" fmla="*/ 514910 h 845648"/>
                      <a:gd name="connsiteX18" fmla="*/ 285752 w 749300"/>
                      <a:gd name="connsiteY18" fmla="*/ 524436 h 845648"/>
                      <a:gd name="connsiteX19" fmla="*/ 241300 w 749300"/>
                      <a:gd name="connsiteY19" fmla="*/ 654610 h 845648"/>
                      <a:gd name="connsiteX20" fmla="*/ 184152 w 749300"/>
                      <a:gd name="connsiteY20" fmla="*/ 692710 h 845648"/>
                      <a:gd name="connsiteX21" fmla="*/ 169156 w 749300"/>
                      <a:gd name="connsiteY21" fmla="*/ 845648 h 845648"/>
                      <a:gd name="connsiteX22" fmla="*/ 130176 w 749300"/>
                      <a:gd name="connsiteY22" fmla="*/ 841936 h 845648"/>
                      <a:gd name="connsiteX23" fmla="*/ 63500 w 749300"/>
                      <a:gd name="connsiteY23" fmla="*/ 749860 h 845648"/>
                      <a:gd name="connsiteX24" fmla="*/ 69848 w 749300"/>
                      <a:gd name="connsiteY24" fmla="*/ 695884 h 845648"/>
                      <a:gd name="connsiteX25" fmla="*/ 0 w 749300"/>
                      <a:gd name="connsiteY25" fmla="*/ 597460 h 845648"/>
                      <a:gd name="connsiteX26" fmla="*/ 6352 w 749300"/>
                      <a:gd name="connsiteY26" fmla="*/ 549836 h 845648"/>
                      <a:gd name="connsiteX27" fmla="*/ 76200 w 749300"/>
                      <a:gd name="connsiteY27" fmla="*/ 575236 h 845648"/>
                      <a:gd name="connsiteX28" fmla="*/ 130176 w 749300"/>
                      <a:gd name="connsiteY28" fmla="*/ 521260 h 845648"/>
                      <a:gd name="connsiteX29" fmla="*/ 193676 w 749300"/>
                      <a:gd name="connsiteY29" fmla="*/ 502210 h 845648"/>
                      <a:gd name="connsiteX30" fmla="*/ 120648 w 749300"/>
                      <a:gd name="connsiteY30" fmla="*/ 422836 h 845648"/>
                      <a:gd name="connsiteX31" fmla="*/ 149224 w 749300"/>
                      <a:gd name="connsiteY31" fmla="*/ 359336 h 845648"/>
                      <a:gd name="connsiteX32" fmla="*/ 225424 w 749300"/>
                      <a:gd name="connsiteY32" fmla="*/ 349810 h 845648"/>
                      <a:gd name="connsiteX33" fmla="*/ 228600 w 749300"/>
                      <a:gd name="connsiteY33" fmla="*/ 267260 h 845648"/>
                      <a:gd name="connsiteX34" fmla="*/ 154852 w 749300"/>
                      <a:gd name="connsiteY34" fmla="*/ 160324 h 845648"/>
                      <a:gd name="connsiteX35" fmla="*/ 206376 w 749300"/>
                      <a:gd name="connsiteY35" fmla="*/ 48184 h 845648"/>
                      <a:gd name="connsiteX36" fmla="*/ 296720 w 749300"/>
                      <a:gd name="connsiteY36" fmla="*/ 0 h 84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49300" h="845648">
                        <a:moveTo>
                          <a:pt x="296720" y="0"/>
                        </a:moveTo>
                        <a:lnTo>
                          <a:pt x="298448" y="6910"/>
                        </a:lnTo>
                        <a:lnTo>
                          <a:pt x="368300" y="70410"/>
                        </a:lnTo>
                        <a:lnTo>
                          <a:pt x="450848" y="76760"/>
                        </a:lnTo>
                        <a:lnTo>
                          <a:pt x="488952" y="95810"/>
                        </a:lnTo>
                        <a:lnTo>
                          <a:pt x="539752" y="95810"/>
                        </a:lnTo>
                        <a:lnTo>
                          <a:pt x="571500" y="121210"/>
                        </a:lnTo>
                        <a:lnTo>
                          <a:pt x="635000" y="76760"/>
                        </a:lnTo>
                        <a:lnTo>
                          <a:pt x="698500" y="95810"/>
                        </a:lnTo>
                        <a:lnTo>
                          <a:pt x="749300" y="197410"/>
                        </a:lnTo>
                        <a:lnTo>
                          <a:pt x="692152" y="299010"/>
                        </a:lnTo>
                        <a:lnTo>
                          <a:pt x="609600" y="299010"/>
                        </a:lnTo>
                        <a:lnTo>
                          <a:pt x="609400" y="302184"/>
                        </a:lnTo>
                        <a:lnTo>
                          <a:pt x="577848" y="302184"/>
                        </a:lnTo>
                        <a:lnTo>
                          <a:pt x="479424" y="422836"/>
                        </a:lnTo>
                        <a:lnTo>
                          <a:pt x="431800" y="422836"/>
                        </a:lnTo>
                        <a:lnTo>
                          <a:pt x="352424" y="467284"/>
                        </a:lnTo>
                        <a:lnTo>
                          <a:pt x="346076" y="514910"/>
                        </a:lnTo>
                        <a:lnTo>
                          <a:pt x="285752" y="524436"/>
                        </a:lnTo>
                        <a:lnTo>
                          <a:pt x="241300" y="654610"/>
                        </a:lnTo>
                        <a:lnTo>
                          <a:pt x="184152" y="692710"/>
                        </a:lnTo>
                        <a:lnTo>
                          <a:pt x="169156" y="845648"/>
                        </a:lnTo>
                        <a:lnTo>
                          <a:pt x="130176" y="841936"/>
                        </a:lnTo>
                        <a:lnTo>
                          <a:pt x="63500" y="749860"/>
                        </a:lnTo>
                        <a:lnTo>
                          <a:pt x="69848" y="695884"/>
                        </a:lnTo>
                        <a:lnTo>
                          <a:pt x="0" y="597460"/>
                        </a:lnTo>
                        <a:lnTo>
                          <a:pt x="6352" y="549836"/>
                        </a:lnTo>
                        <a:lnTo>
                          <a:pt x="76200" y="575236"/>
                        </a:lnTo>
                        <a:lnTo>
                          <a:pt x="130176" y="521260"/>
                        </a:lnTo>
                        <a:lnTo>
                          <a:pt x="193676" y="502210"/>
                        </a:lnTo>
                        <a:lnTo>
                          <a:pt x="120648" y="422836"/>
                        </a:lnTo>
                        <a:lnTo>
                          <a:pt x="149224" y="359336"/>
                        </a:lnTo>
                        <a:lnTo>
                          <a:pt x="225424" y="349810"/>
                        </a:lnTo>
                        <a:lnTo>
                          <a:pt x="228600" y="267260"/>
                        </a:lnTo>
                        <a:lnTo>
                          <a:pt x="154852" y="160324"/>
                        </a:lnTo>
                        <a:lnTo>
                          <a:pt x="206376" y="48184"/>
                        </a:lnTo>
                        <a:lnTo>
                          <a:pt x="29672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8" name="フリーフォーム: 図形 1847">
                    <a:extLst>
                      <a:ext uri="{FF2B5EF4-FFF2-40B4-BE49-F238E27FC236}">
                        <a16:creationId xmlns:a16="http://schemas.microsoft.com/office/drawing/2014/main" id="{99E8BF77-7D08-4E35-A13B-34E0CC0F9D4F}"/>
                      </a:ext>
                    </a:extLst>
                  </p:cNvPr>
                  <p:cNvSpPr/>
                  <p:nvPr/>
                </p:nvSpPr>
                <p:spPr>
                  <a:xfrm>
                    <a:off x="39654160" y="23589682"/>
                    <a:ext cx="808040" cy="987994"/>
                  </a:xfrm>
                  <a:custGeom>
                    <a:avLst/>
                    <a:gdLst>
                      <a:gd name="connsiteX0" fmla="*/ 113304 w 808040"/>
                      <a:gd name="connsiteY0" fmla="*/ 0 h 987994"/>
                      <a:gd name="connsiteX1" fmla="*/ 134940 w 808040"/>
                      <a:gd name="connsiteY1" fmla="*/ 25968 h 987994"/>
                      <a:gd name="connsiteX2" fmla="*/ 192088 w 808040"/>
                      <a:gd name="connsiteY2" fmla="*/ 51368 h 987994"/>
                      <a:gd name="connsiteX3" fmla="*/ 236540 w 808040"/>
                      <a:gd name="connsiteY3" fmla="*/ 45018 h 987994"/>
                      <a:gd name="connsiteX4" fmla="*/ 316580 w 808040"/>
                      <a:gd name="connsiteY4" fmla="*/ 56224 h 987994"/>
                      <a:gd name="connsiteX5" fmla="*/ 274640 w 808040"/>
                      <a:gd name="connsiteY5" fmla="*/ 116138 h 987994"/>
                      <a:gd name="connsiteX6" fmla="*/ 277936 w 808040"/>
                      <a:gd name="connsiteY6" fmla="*/ 135606 h 987994"/>
                      <a:gd name="connsiteX7" fmla="*/ 306392 w 808040"/>
                      <a:gd name="connsiteY7" fmla="*/ 159318 h 987994"/>
                      <a:gd name="connsiteX8" fmla="*/ 401640 w 808040"/>
                      <a:gd name="connsiteY8" fmla="*/ 133918 h 987994"/>
                      <a:gd name="connsiteX9" fmla="*/ 604840 w 808040"/>
                      <a:gd name="connsiteY9" fmla="*/ 172018 h 987994"/>
                      <a:gd name="connsiteX10" fmla="*/ 706440 w 808040"/>
                      <a:gd name="connsiteY10" fmla="*/ 203768 h 987994"/>
                      <a:gd name="connsiteX11" fmla="*/ 738192 w 808040"/>
                      <a:gd name="connsiteY11" fmla="*/ 229168 h 987994"/>
                      <a:gd name="connsiteX12" fmla="*/ 750888 w 808040"/>
                      <a:gd name="connsiteY12" fmla="*/ 222820 h 987994"/>
                      <a:gd name="connsiteX13" fmla="*/ 750888 w 808040"/>
                      <a:gd name="connsiteY13" fmla="*/ 273618 h 987994"/>
                      <a:gd name="connsiteX14" fmla="*/ 706440 w 808040"/>
                      <a:gd name="connsiteY14" fmla="*/ 292668 h 987994"/>
                      <a:gd name="connsiteX15" fmla="*/ 693740 w 808040"/>
                      <a:gd name="connsiteY15" fmla="*/ 337118 h 987994"/>
                      <a:gd name="connsiteX16" fmla="*/ 661992 w 808040"/>
                      <a:gd name="connsiteY16" fmla="*/ 343468 h 987994"/>
                      <a:gd name="connsiteX17" fmla="*/ 649288 w 808040"/>
                      <a:gd name="connsiteY17" fmla="*/ 457768 h 987994"/>
                      <a:gd name="connsiteX18" fmla="*/ 719140 w 808040"/>
                      <a:gd name="connsiteY18" fmla="*/ 521268 h 987994"/>
                      <a:gd name="connsiteX19" fmla="*/ 763592 w 808040"/>
                      <a:gd name="connsiteY19" fmla="*/ 527618 h 987994"/>
                      <a:gd name="connsiteX20" fmla="*/ 808040 w 808040"/>
                      <a:gd name="connsiteY20" fmla="*/ 578418 h 987994"/>
                      <a:gd name="connsiteX21" fmla="*/ 719140 w 808040"/>
                      <a:gd name="connsiteY21" fmla="*/ 699068 h 987994"/>
                      <a:gd name="connsiteX22" fmla="*/ 642940 w 808040"/>
                      <a:gd name="connsiteY22" fmla="*/ 768918 h 987994"/>
                      <a:gd name="connsiteX23" fmla="*/ 642940 w 808040"/>
                      <a:gd name="connsiteY23" fmla="*/ 779686 h 987994"/>
                      <a:gd name="connsiteX24" fmla="*/ 579440 w 808040"/>
                      <a:gd name="connsiteY24" fmla="*/ 772094 h 987994"/>
                      <a:gd name="connsiteX25" fmla="*/ 385764 w 808040"/>
                      <a:gd name="connsiteY25" fmla="*/ 873694 h 987994"/>
                      <a:gd name="connsiteX26" fmla="*/ 309564 w 808040"/>
                      <a:gd name="connsiteY26" fmla="*/ 873694 h 987994"/>
                      <a:gd name="connsiteX27" fmla="*/ 211140 w 808040"/>
                      <a:gd name="connsiteY27" fmla="*/ 987994 h 987994"/>
                      <a:gd name="connsiteX28" fmla="*/ 154128 w 808040"/>
                      <a:gd name="connsiteY28" fmla="*/ 987994 h 987994"/>
                      <a:gd name="connsiteX29" fmla="*/ 150816 w 808040"/>
                      <a:gd name="connsiteY29" fmla="*/ 911794 h 987994"/>
                      <a:gd name="connsiteX30" fmla="*/ 52392 w 808040"/>
                      <a:gd name="connsiteY30" fmla="*/ 860994 h 987994"/>
                      <a:gd name="connsiteX31" fmla="*/ 61916 w 808040"/>
                      <a:gd name="connsiteY31" fmla="*/ 756218 h 987994"/>
                      <a:gd name="connsiteX32" fmla="*/ 0 w 808040"/>
                      <a:gd name="connsiteY32" fmla="*/ 630174 h 987994"/>
                      <a:gd name="connsiteX33" fmla="*/ 80964 w 808040"/>
                      <a:gd name="connsiteY33" fmla="*/ 527618 h 987994"/>
                      <a:gd name="connsiteX34" fmla="*/ 166688 w 808040"/>
                      <a:gd name="connsiteY34" fmla="*/ 533968 h 987994"/>
                      <a:gd name="connsiteX35" fmla="*/ 166688 w 808040"/>
                      <a:gd name="connsiteY35" fmla="*/ 438718 h 987994"/>
                      <a:gd name="connsiteX36" fmla="*/ 115888 w 808040"/>
                      <a:gd name="connsiteY36" fmla="*/ 422842 h 987994"/>
                      <a:gd name="connsiteX37" fmla="*/ 36516 w 808040"/>
                      <a:gd name="connsiteY37" fmla="*/ 426018 h 987994"/>
                      <a:gd name="connsiteX38" fmla="*/ 33340 w 808040"/>
                      <a:gd name="connsiteY38" fmla="*/ 372042 h 987994"/>
                      <a:gd name="connsiteX39" fmla="*/ 87316 w 808040"/>
                      <a:gd name="connsiteY39" fmla="*/ 343468 h 987994"/>
                      <a:gd name="connsiteX40" fmla="*/ 100016 w 808040"/>
                      <a:gd name="connsiteY40" fmla="*/ 216468 h 987994"/>
                      <a:gd name="connsiteX41" fmla="*/ 71440 w 808040"/>
                      <a:gd name="connsiteY41" fmla="*/ 137094 h 987994"/>
                      <a:gd name="connsiteX42" fmla="*/ 74616 w 808040"/>
                      <a:gd name="connsiteY42" fmla="*/ 67242 h 987994"/>
                      <a:gd name="connsiteX43" fmla="*/ 113304 w 808040"/>
                      <a:gd name="connsiteY43" fmla="*/ 0 h 9879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08040" h="987994">
                        <a:moveTo>
                          <a:pt x="113304" y="0"/>
                        </a:moveTo>
                        <a:lnTo>
                          <a:pt x="134940" y="25968"/>
                        </a:lnTo>
                        <a:lnTo>
                          <a:pt x="192088" y="51368"/>
                        </a:lnTo>
                        <a:lnTo>
                          <a:pt x="236540" y="45018"/>
                        </a:lnTo>
                        <a:lnTo>
                          <a:pt x="316580" y="56224"/>
                        </a:lnTo>
                        <a:lnTo>
                          <a:pt x="274640" y="116138"/>
                        </a:lnTo>
                        <a:lnTo>
                          <a:pt x="277936" y="135606"/>
                        </a:lnTo>
                        <a:lnTo>
                          <a:pt x="306392" y="159318"/>
                        </a:lnTo>
                        <a:lnTo>
                          <a:pt x="401640" y="133918"/>
                        </a:lnTo>
                        <a:lnTo>
                          <a:pt x="604840" y="172018"/>
                        </a:lnTo>
                        <a:lnTo>
                          <a:pt x="706440" y="203768"/>
                        </a:lnTo>
                        <a:lnTo>
                          <a:pt x="738192" y="229168"/>
                        </a:lnTo>
                        <a:lnTo>
                          <a:pt x="750888" y="222820"/>
                        </a:lnTo>
                        <a:lnTo>
                          <a:pt x="750888" y="273618"/>
                        </a:lnTo>
                        <a:lnTo>
                          <a:pt x="706440" y="292668"/>
                        </a:lnTo>
                        <a:lnTo>
                          <a:pt x="693740" y="337118"/>
                        </a:lnTo>
                        <a:lnTo>
                          <a:pt x="661992" y="343468"/>
                        </a:lnTo>
                        <a:lnTo>
                          <a:pt x="649288" y="457768"/>
                        </a:lnTo>
                        <a:lnTo>
                          <a:pt x="719140" y="521268"/>
                        </a:lnTo>
                        <a:lnTo>
                          <a:pt x="763592" y="527618"/>
                        </a:lnTo>
                        <a:lnTo>
                          <a:pt x="808040" y="578418"/>
                        </a:lnTo>
                        <a:lnTo>
                          <a:pt x="719140" y="699068"/>
                        </a:lnTo>
                        <a:lnTo>
                          <a:pt x="642940" y="768918"/>
                        </a:lnTo>
                        <a:lnTo>
                          <a:pt x="642940" y="779686"/>
                        </a:lnTo>
                        <a:lnTo>
                          <a:pt x="579440" y="772094"/>
                        </a:lnTo>
                        <a:lnTo>
                          <a:pt x="385764" y="873694"/>
                        </a:lnTo>
                        <a:lnTo>
                          <a:pt x="309564" y="873694"/>
                        </a:lnTo>
                        <a:lnTo>
                          <a:pt x="211140" y="987994"/>
                        </a:lnTo>
                        <a:lnTo>
                          <a:pt x="154128" y="987994"/>
                        </a:lnTo>
                        <a:lnTo>
                          <a:pt x="150816" y="911794"/>
                        </a:lnTo>
                        <a:lnTo>
                          <a:pt x="52392" y="860994"/>
                        </a:lnTo>
                        <a:lnTo>
                          <a:pt x="61916" y="756218"/>
                        </a:lnTo>
                        <a:lnTo>
                          <a:pt x="0" y="630174"/>
                        </a:lnTo>
                        <a:lnTo>
                          <a:pt x="80964" y="527618"/>
                        </a:lnTo>
                        <a:lnTo>
                          <a:pt x="166688" y="533968"/>
                        </a:lnTo>
                        <a:lnTo>
                          <a:pt x="166688" y="438718"/>
                        </a:lnTo>
                        <a:lnTo>
                          <a:pt x="115888" y="422842"/>
                        </a:lnTo>
                        <a:lnTo>
                          <a:pt x="36516" y="426018"/>
                        </a:lnTo>
                        <a:lnTo>
                          <a:pt x="33340" y="372042"/>
                        </a:lnTo>
                        <a:lnTo>
                          <a:pt x="87316" y="343468"/>
                        </a:lnTo>
                        <a:lnTo>
                          <a:pt x="100016" y="216468"/>
                        </a:lnTo>
                        <a:lnTo>
                          <a:pt x="71440" y="137094"/>
                        </a:lnTo>
                        <a:lnTo>
                          <a:pt x="74616" y="67242"/>
                        </a:lnTo>
                        <a:lnTo>
                          <a:pt x="11330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9" name="フリーフォーム: 図形 1848">
                    <a:extLst>
                      <a:ext uri="{FF2B5EF4-FFF2-40B4-BE49-F238E27FC236}">
                        <a16:creationId xmlns:a16="http://schemas.microsoft.com/office/drawing/2014/main" id="{FB3F5960-1AEE-441F-B928-A5EE8FD76CB4}"/>
                      </a:ext>
                    </a:extLst>
                  </p:cNvPr>
                  <p:cNvSpPr/>
                  <p:nvPr/>
                </p:nvSpPr>
                <p:spPr>
                  <a:xfrm>
                    <a:off x="37880924" y="25079210"/>
                    <a:ext cx="476252" cy="649074"/>
                  </a:xfrm>
                  <a:custGeom>
                    <a:avLst/>
                    <a:gdLst>
                      <a:gd name="connsiteX0" fmla="*/ 79492 w 476252"/>
                      <a:gd name="connsiteY0" fmla="*/ 0 h 649074"/>
                      <a:gd name="connsiteX1" fmla="*/ 184152 w 476252"/>
                      <a:gd name="connsiteY1" fmla="*/ 76314 h 649074"/>
                      <a:gd name="connsiteX2" fmla="*/ 219076 w 476252"/>
                      <a:gd name="connsiteY2" fmla="*/ 82666 h 649074"/>
                      <a:gd name="connsiteX3" fmla="*/ 260352 w 476252"/>
                      <a:gd name="connsiteY3" fmla="*/ 31866 h 649074"/>
                      <a:gd name="connsiteX4" fmla="*/ 422276 w 476252"/>
                      <a:gd name="connsiteY4" fmla="*/ 50914 h 649074"/>
                      <a:gd name="connsiteX5" fmla="*/ 476252 w 476252"/>
                      <a:gd name="connsiteY5" fmla="*/ 76314 h 649074"/>
                      <a:gd name="connsiteX6" fmla="*/ 463552 w 476252"/>
                      <a:gd name="connsiteY6" fmla="*/ 184266 h 649074"/>
                      <a:gd name="connsiteX7" fmla="*/ 365124 w 476252"/>
                      <a:gd name="connsiteY7" fmla="*/ 231890 h 649074"/>
                      <a:gd name="connsiteX8" fmla="*/ 320676 w 476252"/>
                      <a:gd name="connsiteY8" fmla="*/ 209666 h 649074"/>
                      <a:gd name="connsiteX9" fmla="*/ 247652 w 476252"/>
                      <a:gd name="connsiteY9" fmla="*/ 266814 h 649074"/>
                      <a:gd name="connsiteX10" fmla="*/ 273052 w 476252"/>
                      <a:gd name="connsiteY10" fmla="*/ 501766 h 649074"/>
                      <a:gd name="connsiteX11" fmla="*/ 250828 w 476252"/>
                      <a:gd name="connsiteY11" fmla="*/ 527166 h 649074"/>
                      <a:gd name="connsiteX12" fmla="*/ 250828 w 476252"/>
                      <a:gd name="connsiteY12" fmla="*/ 555740 h 649074"/>
                      <a:gd name="connsiteX13" fmla="*/ 229672 w 476252"/>
                      <a:gd name="connsiteY13" fmla="*/ 649074 h 649074"/>
                      <a:gd name="connsiteX14" fmla="*/ 211456 w 476252"/>
                      <a:gd name="connsiteY14" fmla="*/ 623050 h 649074"/>
                      <a:gd name="connsiteX15" fmla="*/ 28576 w 476252"/>
                      <a:gd name="connsiteY15" fmla="*/ 615430 h 649074"/>
                      <a:gd name="connsiteX16" fmla="*/ 26428 w 476252"/>
                      <a:gd name="connsiteY16" fmla="*/ 616772 h 649074"/>
                      <a:gd name="connsiteX17" fmla="*/ 41276 w 476252"/>
                      <a:gd name="connsiteY17" fmla="*/ 549390 h 649074"/>
                      <a:gd name="connsiteX18" fmla="*/ 28576 w 476252"/>
                      <a:gd name="connsiteY18" fmla="*/ 308090 h 649074"/>
                      <a:gd name="connsiteX19" fmla="*/ 3176 w 476252"/>
                      <a:gd name="connsiteY19" fmla="*/ 279514 h 649074"/>
                      <a:gd name="connsiteX20" fmla="*/ 0 w 476252"/>
                      <a:gd name="connsiteY20" fmla="*/ 206490 h 649074"/>
                      <a:gd name="connsiteX21" fmla="*/ 38100 w 476252"/>
                      <a:gd name="connsiteY21" fmla="*/ 177914 h 649074"/>
                      <a:gd name="connsiteX22" fmla="*/ 85724 w 476252"/>
                      <a:gd name="connsiteY22" fmla="*/ 222366 h 649074"/>
                      <a:gd name="connsiteX23" fmla="*/ 82552 w 476252"/>
                      <a:gd name="connsiteY23" fmla="*/ 76314 h 649074"/>
                      <a:gd name="connsiteX24" fmla="*/ 38100 w 476252"/>
                      <a:gd name="connsiteY24" fmla="*/ 38214 h 649074"/>
                      <a:gd name="connsiteX25" fmla="*/ 37416 w 476252"/>
                      <a:gd name="connsiteY25" fmla="*/ 33708 h 649074"/>
                      <a:gd name="connsiteX26" fmla="*/ 41276 w 476252"/>
                      <a:gd name="connsiteY26" fmla="*/ 38214 h 649074"/>
                      <a:gd name="connsiteX27" fmla="*/ 79492 w 476252"/>
                      <a:gd name="connsiteY27" fmla="*/ 0 h 649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76252" h="649074">
                        <a:moveTo>
                          <a:pt x="79492" y="0"/>
                        </a:moveTo>
                        <a:lnTo>
                          <a:pt x="184152" y="76314"/>
                        </a:lnTo>
                        <a:lnTo>
                          <a:pt x="219076" y="82666"/>
                        </a:lnTo>
                        <a:lnTo>
                          <a:pt x="260352" y="31866"/>
                        </a:lnTo>
                        <a:lnTo>
                          <a:pt x="422276" y="50914"/>
                        </a:lnTo>
                        <a:lnTo>
                          <a:pt x="476252" y="76314"/>
                        </a:lnTo>
                        <a:lnTo>
                          <a:pt x="463552" y="184266"/>
                        </a:lnTo>
                        <a:lnTo>
                          <a:pt x="365124" y="231890"/>
                        </a:lnTo>
                        <a:lnTo>
                          <a:pt x="320676" y="209666"/>
                        </a:lnTo>
                        <a:lnTo>
                          <a:pt x="247652" y="266814"/>
                        </a:lnTo>
                        <a:lnTo>
                          <a:pt x="273052" y="501766"/>
                        </a:lnTo>
                        <a:lnTo>
                          <a:pt x="250828" y="527166"/>
                        </a:lnTo>
                        <a:lnTo>
                          <a:pt x="250828" y="555740"/>
                        </a:lnTo>
                        <a:lnTo>
                          <a:pt x="229672" y="649074"/>
                        </a:lnTo>
                        <a:lnTo>
                          <a:pt x="211456" y="623050"/>
                        </a:lnTo>
                        <a:lnTo>
                          <a:pt x="28576" y="615430"/>
                        </a:lnTo>
                        <a:lnTo>
                          <a:pt x="26428" y="616772"/>
                        </a:lnTo>
                        <a:lnTo>
                          <a:pt x="41276" y="549390"/>
                        </a:lnTo>
                        <a:lnTo>
                          <a:pt x="28576" y="308090"/>
                        </a:lnTo>
                        <a:lnTo>
                          <a:pt x="3176" y="279514"/>
                        </a:lnTo>
                        <a:lnTo>
                          <a:pt x="0" y="206490"/>
                        </a:lnTo>
                        <a:lnTo>
                          <a:pt x="38100" y="177914"/>
                        </a:lnTo>
                        <a:lnTo>
                          <a:pt x="85724" y="222366"/>
                        </a:lnTo>
                        <a:cubicBezTo>
                          <a:pt x="84668" y="173682"/>
                          <a:pt x="83608" y="124998"/>
                          <a:pt x="82552" y="76314"/>
                        </a:cubicBezTo>
                        <a:lnTo>
                          <a:pt x="38100" y="38214"/>
                        </a:lnTo>
                        <a:lnTo>
                          <a:pt x="37416" y="33708"/>
                        </a:lnTo>
                        <a:lnTo>
                          <a:pt x="41276" y="38214"/>
                        </a:lnTo>
                        <a:lnTo>
                          <a:pt x="7949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0" name="フリーフォーム: 図形 1849">
                    <a:extLst>
                      <a:ext uri="{FF2B5EF4-FFF2-40B4-BE49-F238E27FC236}">
                        <a16:creationId xmlns:a16="http://schemas.microsoft.com/office/drawing/2014/main" id="{571057E6-6F6F-47EC-8E64-4CF014BD6A95}"/>
                      </a:ext>
                    </a:extLst>
                  </p:cNvPr>
                  <p:cNvSpPr/>
                  <p:nvPr/>
                </p:nvSpPr>
                <p:spPr>
                  <a:xfrm>
                    <a:off x="40693596" y="26219150"/>
                    <a:ext cx="403604" cy="254000"/>
                  </a:xfrm>
                  <a:custGeom>
                    <a:avLst/>
                    <a:gdLst>
                      <a:gd name="connsiteX0" fmla="*/ 149604 w 403604"/>
                      <a:gd name="connsiteY0" fmla="*/ 0 h 254000"/>
                      <a:gd name="connsiteX1" fmla="*/ 225804 w 403604"/>
                      <a:gd name="connsiteY1" fmla="*/ 12700 h 254000"/>
                      <a:gd name="connsiteX2" fmla="*/ 251204 w 403604"/>
                      <a:gd name="connsiteY2" fmla="*/ 38100 h 254000"/>
                      <a:gd name="connsiteX3" fmla="*/ 317728 w 403604"/>
                      <a:gd name="connsiteY3" fmla="*/ 41124 h 254000"/>
                      <a:gd name="connsiteX4" fmla="*/ 403604 w 403604"/>
                      <a:gd name="connsiteY4" fmla="*/ 127000 h 254000"/>
                      <a:gd name="connsiteX5" fmla="*/ 311528 w 403604"/>
                      <a:gd name="connsiteY5" fmla="*/ 136526 h 254000"/>
                      <a:gd name="connsiteX6" fmla="*/ 282956 w 403604"/>
                      <a:gd name="connsiteY6" fmla="*/ 200026 h 254000"/>
                      <a:gd name="connsiteX7" fmla="*/ 300756 w 403604"/>
                      <a:gd name="connsiteY7" fmla="*/ 231774 h 254000"/>
                      <a:gd name="connsiteX8" fmla="*/ 114680 w 403604"/>
                      <a:gd name="connsiteY8" fmla="*/ 231774 h 254000"/>
                      <a:gd name="connsiteX9" fmla="*/ 3556 w 403604"/>
                      <a:gd name="connsiteY9" fmla="*/ 254000 h 254000"/>
                      <a:gd name="connsiteX10" fmla="*/ 0 w 403604"/>
                      <a:gd name="connsiteY10" fmla="*/ 223770 h 254000"/>
                      <a:gd name="connsiteX11" fmla="*/ 79756 w 403604"/>
                      <a:gd name="connsiteY11" fmla="*/ 180974 h 254000"/>
                      <a:gd name="connsiteX12" fmla="*/ 74568 w 403604"/>
                      <a:gd name="connsiteY12" fmla="*/ 177674 h 254000"/>
                      <a:gd name="connsiteX13" fmla="*/ 9904 w 403604"/>
                      <a:gd name="connsiteY13" fmla="*/ 136526 h 254000"/>
                      <a:gd name="connsiteX14" fmla="*/ 53048 w 403604"/>
                      <a:gd name="connsiteY14" fmla="*/ 31750 h 254000"/>
                      <a:gd name="connsiteX15" fmla="*/ 67052 w 403604"/>
                      <a:gd name="connsiteY15" fmla="*/ 31750 h 254000"/>
                      <a:gd name="connsiteX16" fmla="*/ 149604 w 403604"/>
                      <a:gd name="connsiteY16" fmla="*/ 0 h 254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03604" h="254000">
                        <a:moveTo>
                          <a:pt x="149604" y="0"/>
                        </a:moveTo>
                        <a:lnTo>
                          <a:pt x="225804" y="12700"/>
                        </a:lnTo>
                        <a:lnTo>
                          <a:pt x="251204" y="38100"/>
                        </a:lnTo>
                        <a:lnTo>
                          <a:pt x="317728" y="41124"/>
                        </a:lnTo>
                        <a:lnTo>
                          <a:pt x="403604" y="127000"/>
                        </a:lnTo>
                        <a:lnTo>
                          <a:pt x="311528" y="136526"/>
                        </a:lnTo>
                        <a:lnTo>
                          <a:pt x="282956" y="200026"/>
                        </a:lnTo>
                        <a:lnTo>
                          <a:pt x="300756" y="231774"/>
                        </a:lnTo>
                        <a:lnTo>
                          <a:pt x="114680" y="231774"/>
                        </a:lnTo>
                        <a:lnTo>
                          <a:pt x="3556" y="254000"/>
                        </a:lnTo>
                        <a:lnTo>
                          <a:pt x="0" y="223770"/>
                        </a:lnTo>
                        <a:lnTo>
                          <a:pt x="79756" y="180974"/>
                        </a:lnTo>
                        <a:lnTo>
                          <a:pt x="74568" y="177674"/>
                        </a:lnTo>
                        <a:lnTo>
                          <a:pt x="9904" y="136526"/>
                        </a:lnTo>
                        <a:lnTo>
                          <a:pt x="53048" y="31750"/>
                        </a:lnTo>
                        <a:lnTo>
                          <a:pt x="67052" y="31750"/>
                        </a:lnTo>
                        <a:lnTo>
                          <a:pt x="14960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1" name="フリーフォーム: 図形 1850">
                    <a:extLst>
                      <a:ext uri="{FF2B5EF4-FFF2-40B4-BE49-F238E27FC236}">
                        <a16:creationId xmlns:a16="http://schemas.microsoft.com/office/drawing/2014/main" id="{6F77D5A1-CD28-4303-B067-41D1BF77B138}"/>
                      </a:ext>
                    </a:extLst>
                  </p:cNvPr>
                  <p:cNvSpPr/>
                  <p:nvPr/>
                </p:nvSpPr>
                <p:spPr>
                  <a:xfrm>
                    <a:off x="39471600" y="24219856"/>
                    <a:ext cx="336688" cy="521342"/>
                  </a:xfrm>
                  <a:custGeom>
                    <a:avLst/>
                    <a:gdLst>
                      <a:gd name="connsiteX0" fmla="*/ 182560 w 336688"/>
                      <a:gd name="connsiteY0" fmla="*/ 0 h 521342"/>
                      <a:gd name="connsiteX1" fmla="*/ 244476 w 336688"/>
                      <a:gd name="connsiteY1" fmla="*/ 126044 h 521342"/>
                      <a:gd name="connsiteX2" fmla="*/ 234952 w 336688"/>
                      <a:gd name="connsiteY2" fmla="*/ 230820 h 521342"/>
                      <a:gd name="connsiteX3" fmla="*/ 333376 w 336688"/>
                      <a:gd name="connsiteY3" fmla="*/ 281620 h 521342"/>
                      <a:gd name="connsiteX4" fmla="*/ 336688 w 336688"/>
                      <a:gd name="connsiteY4" fmla="*/ 357820 h 521342"/>
                      <a:gd name="connsiteX5" fmla="*/ 336552 w 336688"/>
                      <a:gd name="connsiteY5" fmla="*/ 357820 h 521342"/>
                      <a:gd name="connsiteX6" fmla="*/ 273048 w 336688"/>
                      <a:gd name="connsiteY6" fmla="*/ 421320 h 521342"/>
                      <a:gd name="connsiteX7" fmla="*/ 130176 w 336688"/>
                      <a:gd name="connsiteY7" fmla="*/ 449894 h 521342"/>
                      <a:gd name="connsiteX8" fmla="*/ 82552 w 336688"/>
                      <a:gd name="connsiteY8" fmla="*/ 507044 h 521342"/>
                      <a:gd name="connsiteX9" fmla="*/ 2480 w 336688"/>
                      <a:gd name="connsiteY9" fmla="*/ 521342 h 521342"/>
                      <a:gd name="connsiteX10" fmla="*/ 2380 w 336688"/>
                      <a:gd name="connsiteY10" fmla="*/ 521332 h 521342"/>
                      <a:gd name="connsiteX11" fmla="*/ 0 w 336688"/>
                      <a:gd name="connsiteY11" fmla="*/ 252250 h 521342"/>
                      <a:gd name="connsiteX12" fmla="*/ 111920 w 336688"/>
                      <a:gd name="connsiteY12" fmla="*/ 118900 h 521342"/>
                      <a:gd name="connsiteX13" fmla="*/ 102392 w 336688"/>
                      <a:gd name="connsiteY13" fmla="*/ 66512 h 521342"/>
                      <a:gd name="connsiteX14" fmla="*/ 102452 w 336688"/>
                      <a:gd name="connsiteY14" fmla="*/ 64030 h 521342"/>
                      <a:gd name="connsiteX15" fmla="*/ 104776 w 336688"/>
                      <a:gd name="connsiteY15" fmla="*/ 65720 h 521342"/>
                      <a:gd name="connsiteX16" fmla="*/ 168276 w 336688"/>
                      <a:gd name="connsiteY16" fmla="*/ 18094 h 521342"/>
                      <a:gd name="connsiteX17" fmla="*/ 182560 w 336688"/>
                      <a:gd name="connsiteY17" fmla="*/ 0 h 521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36688" h="521342">
                        <a:moveTo>
                          <a:pt x="182560" y="0"/>
                        </a:moveTo>
                        <a:lnTo>
                          <a:pt x="244476" y="126044"/>
                        </a:lnTo>
                        <a:lnTo>
                          <a:pt x="234952" y="230820"/>
                        </a:lnTo>
                        <a:lnTo>
                          <a:pt x="333376" y="281620"/>
                        </a:lnTo>
                        <a:lnTo>
                          <a:pt x="336688" y="357820"/>
                        </a:lnTo>
                        <a:lnTo>
                          <a:pt x="336552" y="357820"/>
                        </a:lnTo>
                        <a:lnTo>
                          <a:pt x="273048" y="421320"/>
                        </a:lnTo>
                        <a:lnTo>
                          <a:pt x="130176" y="449894"/>
                        </a:lnTo>
                        <a:lnTo>
                          <a:pt x="82552" y="507044"/>
                        </a:lnTo>
                        <a:lnTo>
                          <a:pt x="2480" y="521342"/>
                        </a:lnTo>
                        <a:lnTo>
                          <a:pt x="2380" y="521332"/>
                        </a:lnTo>
                        <a:cubicBezTo>
                          <a:pt x="1588" y="431638"/>
                          <a:pt x="792" y="341944"/>
                          <a:pt x="0" y="252250"/>
                        </a:cubicBezTo>
                        <a:lnTo>
                          <a:pt x="111920" y="118900"/>
                        </a:lnTo>
                        <a:lnTo>
                          <a:pt x="102392" y="66512"/>
                        </a:lnTo>
                        <a:lnTo>
                          <a:pt x="102452" y="64030"/>
                        </a:lnTo>
                        <a:lnTo>
                          <a:pt x="104776" y="65720"/>
                        </a:lnTo>
                        <a:lnTo>
                          <a:pt x="168276" y="18094"/>
                        </a:lnTo>
                        <a:lnTo>
                          <a:pt x="1825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2" name="フリーフォーム: 図形 1851">
                    <a:extLst>
                      <a:ext uri="{FF2B5EF4-FFF2-40B4-BE49-F238E27FC236}">
                        <a16:creationId xmlns:a16="http://schemas.microsoft.com/office/drawing/2014/main" id="{DEDFEC7A-5B82-41E0-958D-0EA231321656}"/>
                      </a:ext>
                    </a:extLst>
                  </p:cNvPr>
                  <p:cNvSpPr/>
                  <p:nvPr/>
                </p:nvSpPr>
                <p:spPr>
                  <a:xfrm>
                    <a:off x="37751116" y="24396700"/>
                    <a:ext cx="1210896" cy="765968"/>
                  </a:xfrm>
                  <a:custGeom>
                    <a:avLst/>
                    <a:gdLst>
                      <a:gd name="connsiteX0" fmla="*/ 660036 w 1210896"/>
                      <a:gd name="connsiteY0" fmla="*/ 0 h 765968"/>
                      <a:gd name="connsiteX1" fmla="*/ 787036 w 1210896"/>
                      <a:gd name="connsiteY1" fmla="*/ 44450 h 765968"/>
                      <a:gd name="connsiteX2" fmla="*/ 808240 w 1210896"/>
                      <a:gd name="connsiteY2" fmla="*/ 44450 h 765968"/>
                      <a:gd name="connsiteX3" fmla="*/ 856884 w 1210896"/>
                      <a:gd name="connsiteY3" fmla="*/ 133350 h 765968"/>
                      <a:gd name="connsiteX4" fmla="*/ 844184 w 1210896"/>
                      <a:gd name="connsiteY4" fmla="*/ 168276 h 765968"/>
                      <a:gd name="connsiteX5" fmla="*/ 914036 w 1210896"/>
                      <a:gd name="connsiteY5" fmla="*/ 209550 h 765968"/>
                      <a:gd name="connsiteX6" fmla="*/ 929908 w 1210896"/>
                      <a:gd name="connsiteY6" fmla="*/ 355600 h 765968"/>
                      <a:gd name="connsiteX7" fmla="*/ 1031508 w 1210896"/>
                      <a:gd name="connsiteY7" fmla="*/ 346076 h 765968"/>
                      <a:gd name="connsiteX8" fmla="*/ 1126760 w 1210896"/>
                      <a:gd name="connsiteY8" fmla="*/ 412750 h 765968"/>
                      <a:gd name="connsiteX9" fmla="*/ 1127708 w 1210896"/>
                      <a:gd name="connsiteY9" fmla="*/ 412196 h 765968"/>
                      <a:gd name="connsiteX10" fmla="*/ 1134696 w 1210896"/>
                      <a:gd name="connsiteY10" fmla="*/ 504032 h 765968"/>
                      <a:gd name="connsiteX11" fmla="*/ 1210896 w 1210896"/>
                      <a:gd name="connsiteY11" fmla="*/ 632620 h 765968"/>
                      <a:gd name="connsiteX12" fmla="*/ 1163272 w 1210896"/>
                      <a:gd name="connsiteY12" fmla="*/ 673100 h 765968"/>
                      <a:gd name="connsiteX13" fmla="*/ 1184704 w 1210896"/>
                      <a:gd name="connsiteY13" fmla="*/ 730250 h 765968"/>
                      <a:gd name="connsiteX14" fmla="*/ 1144220 w 1210896"/>
                      <a:gd name="connsiteY14" fmla="*/ 765968 h 765968"/>
                      <a:gd name="connsiteX15" fmla="*/ 1034684 w 1210896"/>
                      <a:gd name="connsiteY15" fmla="*/ 675480 h 765968"/>
                      <a:gd name="connsiteX16" fmla="*/ 879904 w 1210896"/>
                      <a:gd name="connsiteY16" fmla="*/ 668338 h 765968"/>
                      <a:gd name="connsiteX17" fmla="*/ 820372 w 1210896"/>
                      <a:gd name="connsiteY17" fmla="*/ 701676 h 765968"/>
                      <a:gd name="connsiteX18" fmla="*/ 689404 w 1210896"/>
                      <a:gd name="connsiteY18" fmla="*/ 627856 h 765968"/>
                      <a:gd name="connsiteX19" fmla="*/ 641780 w 1210896"/>
                      <a:gd name="connsiteY19" fmla="*/ 630238 h 765968"/>
                      <a:gd name="connsiteX20" fmla="*/ 584628 w 1210896"/>
                      <a:gd name="connsiteY20" fmla="*/ 663576 h 765968"/>
                      <a:gd name="connsiteX21" fmla="*/ 515572 w 1210896"/>
                      <a:gd name="connsiteY21" fmla="*/ 625476 h 765968"/>
                      <a:gd name="connsiteX22" fmla="*/ 472708 w 1210896"/>
                      <a:gd name="connsiteY22" fmla="*/ 632620 h 765968"/>
                      <a:gd name="connsiteX23" fmla="*/ 500260 w 1210896"/>
                      <a:gd name="connsiteY23" fmla="*/ 727328 h 765968"/>
                      <a:gd name="connsiteX24" fmla="*/ 390160 w 1210896"/>
                      <a:gd name="connsiteY24" fmla="*/ 714376 h 765968"/>
                      <a:gd name="connsiteX25" fmla="*/ 348884 w 1210896"/>
                      <a:gd name="connsiteY25" fmla="*/ 765176 h 765968"/>
                      <a:gd name="connsiteX26" fmla="*/ 313960 w 1210896"/>
                      <a:gd name="connsiteY26" fmla="*/ 758824 h 765968"/>
                      <a:gd name="connsiteX27" fmla="*/ 209300 w 1210896"/>
                      <a:gd name="connsiteY27" fmla="*/ 682510 h 765968"/>
                      <a:gd name="connsiteX28" fmla="*/ 212360 w 1210896"/>
                      <a:gd name="connsiteY28" fmla="*/ 679450 h 765968"/>
                      <a:gd name="connsiteX29" fmla="*/ 221884 w 1210896"/>
                      <a:gd name="connsiteY29" fmla="*/ 625476 h 765968"/>
                      <a:gd name="connsiteX30" fmla="*/ 345708 w 1210896"/>
                      <a:gd name="connsiteY30" fmla="*/ 568324 h 765968"/>
                      <a:gd name="connsiteX31" fmla="*/ 272684 w 1210896"/>
                      <a:gd name="connsiteY31" fmla="*/ 444500 h 765968"/>
                      <a:gd name="connsiteX32" fmla="*/ 161560 w 1210896"/>
                      <a:gd name="connsiteY32" fmla="*/ 444500 h 765968"/>
                      <a:gd name="connsiteX33" fmla="*/ 88536 w 1210896"/>
                      <a:gd name="connsiteY33" fmla="*/ 396876 h 765968"/>
                      <a:gd name="connsiteX34" fmla="*/ 0 w 1210896"/>
                      <a:gd name="connsiteY34" fmla="*/ 425434 h 765968"/>
                      <a:gd name="connsiteX35" fmla="*/ 13604 w 1210896"/>
                      <a:gd name="connsiteY35" fmla="*/ 330200 h 765968"/>
                      <a:gd name="connsiteX36" fmla="*/ 13604 w 1210896"/>
                      <a:gd name="connsiteY36" fmla="*/ 254000 h 765968"/>
                      <a:gd name="connsiteX37" fmla="*/ 135524 w 1210896"/>
                      <a:gd name="connsiteY37" fmla="*/ 208280 h 765968"/>
                      <a:gd name="connsiteX38" fmla="*/ 226964 w 1210896"/>
                      <a:gd name="connsiteY38" fmla="*/ 231140 h 765968"/>
                      <a:gd name="connsiteX39" fmla="*/ 280304 w 1210896"/>
                      <a:gd name="connsiteY39" fmla="*/ 154940 h 765968"/>
                      <a:gd name="connsiteX40" fmla="*/ 526324 w 1210896"/>
                      <a:gd name="connsiteY40" fmla="*/ 80388 h 765968"/>
                      <a:gd name="connsiteX41" fmla="*/ 526684 w 1210896"/>
                      <a:gd name="connsiteY41" fmla="*/ 82550 h 765968"/>
                      <a:gd name="connsiteX42" fmla="*/ 583836 w 1210896"/>
                      <a:gd name="connsiteY42" fmla="*/ 82550 h 765968"/>
                      <a:gd name="connsiteX43" fmla="*/ 621932 w 1210896"/>
                      <a:gd name="connsiteY43" fmla="*/ 6350 h 765968"/>
                      <a:gd name="connsiteX44" fmla="*/ 660036 w 1210896"/>
                      <a:gd name="connsiteY44" fmla="*/ 0 h 765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1210896" h="765968">
                        <a:moveTo>
                          <a:pt x="660036" y="0"/>
                        </a:moveTo>
                        <a:lnTo>
                          <a:pt x="787036" y="44450"/>
                        </a:lnTo>
                        <a:lnTo>
                          <a:pt x="808240" y="44450"/>
                        </a:lnTo>
                        <a:lnTo>
                          <a:pt x="856884" y="133350"/>
                        </a:lnTo>
                        <a:lnTo>
                          <a:pt x="844184" y="168276"/>
                        </a:lnTo>
                        <a:lnTo>
                          <a:pt x="914036" y="209550"/>
                        </a:lnTo>
                        <a:lnTo>
                          <a:pt x="929908" y="355600"/>
                        </a:lnTo>
                        <a:lnTo>
                          <a:pt x="1031508" y="346076"/>
                        </a:lnTo>
                        <a:lnTo>
                          <a:pt x="1126760" y="412750"/>
                        </a:lnTo>
                        <a:lnTo>
                          <a:pt x="1127708" y="412196"/>
                        </a:lnTo>
                        <a:lnTo>
                          <a:pt x="1134696" y="504032"/>
                        </a:lnTo>
                        <a:lnTo>
                          <a:pt x="1210896" y="632620"/>
                        </a:lnTo>
                        <a:lnTo>
                          <a:pt x="1163272" y="673100"/>
                        </a:lnTo>
                        <a:lnTo>
                          <a:pt x="1184704" y="730250"/>
                        </a:lnTo>
                        <a:lnTo>
                          <a:pt x="1144220" y="765968"/>
                        </a:lnTo>
                        <a:lnTo>
                          <a:pt x="1034684" y="675480"/>
                        </a:lnTo>
                        <a:lnTo>
                          <a:pt x="879904" y="668338"/>
                        </a:lnTo>
                        <a:lnTo>
                          <a:pt x="820372" y="701676"/>
                        </a:lnTo>
                        <a:lnTo>
                          <a:pt x="689404" y="627856"/>
                        </a:lnTo>
                        <a:lnTo>
                          <a:pt x="641780" y="630238"/>
                        </a:lnTo>
                        <a:lnTo>
                          <a:pt x="584628" y="663576"/>
                        </a:lnTo>
                        <a:lnTo>
                          <a:pt x="515572" y="625476"/>
                        </a:lnTo>
                        <a:lnTo>
                          <a:pt x="472708" y="632620"/>
                        </a:lnTo>
                        <a:lnTo>
                          <a:pt x="500260" y="727328"/>
                        </a:lnTo>
                        <a:lnTo>
                          <a:pt x="390160" y="714376"/>
                        </a:lnTo>
                        <a:lnTo>
                          <a:pt x="348884" y="765176"/>
                        </a:lnTo>
                        <a:lnTo>
                          <a:pt x="313960" y="758824"/>
                        </a:lnTo>
                        <a:lnTo>
                          <a:pt x="209300" y="682510"/>
                        </a:lnTo>
                        <a:lnTo>
                          <a:pt x="212360" y="679450"/>
                        </a:lnTo>
                        <a:lnTo>
                          <a:pt x="221884" y="625476"/>
                        </a:lnTo>
                        <a:lnTo>
                          <a:pt x="345708" y="568324"/>
                        </a:lnTo>
                        <a:lnTo>
                          <a:pt x="272684" y="444500"/>
                        </a:lnTo>
                        <a:lnTo>
                          <a:pt x="161560" y="444500"/>
                        </a:lnTo>
                        <a:lnTo>
                          <a:pt x="88536" y="396876"/>
                        </a:lnTo>
                        <a:lnTo>
                          <a:pt x="0" y="425434"/>
                        </a:lnTo>
                        <a:lnTo>
                          <a:pt x="13604" y="330200"/>
                        </a:lnTo>
                        <a:lnTo>
                          <a:pt x="13604" y="254000"/>
                        </a:lnTo>
                        <a:lnTo>
                          <a:pt x="135524" y="208280"/>
                        </a:lnTo>
                        <a:lnTo>
                          <a:pt x="226964" y="231140"/>
                        </a:lnTo>
                        <a:lnTo>
                          <a:pt x="280304" y="154940"/>
                        </a:lnTo>
                        <a:lnTo>
                          <a:pt x="526324" y="80388"/>
                        </a:lnTo>
                        <a:lnTo>
                          <a:pt x="526684" y="82550"/>
                        </a:lnTo>
                        <a:lnTo>
                          <a:pt x="583836" y="82550"/>
                        </a:lnTo>
                        <a:lnTo>
                          <a:pt x="621932" y="6350"/>
                        </a:lnTo>
                        <a:lnTo>
                          <a:pt x="6600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3" name="フリーフォーム: 図形 1852">
                    <a:extLst>
                      <a:ext uri="{FF2B5EF4-FFF2-40B4-BE49-F238E27FC236}">
                        <a16:creationId xmlns:a16="http://schemas.microsoft.com/office/drawing/2014/main" id="{A87AC869-6E06-40B9-A503-E11B6433A87D}"/>
                      </a:ext>
                    </a:extLst>
                  </p:cNvPr>
                  <p:cNvSpPr/>
                  <p:nvPr/>
                </p:nvSpPr>
                <p:spPr>
                  <a:xfrm>
                    <a:off x="38878824" y="24765000"/>
                    <a:ext cx="320724" cy="309564"/>
                  </a:xfrm>
                  <a:custGeom>
                    <a:avLst/>
                    <a:gdLst>
                      <a:gd name="connsiteX0" fmla="*/ 75252 w 320724"/>
                      <a:gd name="connsiteY0" fmla="*/ 0 h 309564"/>
                      <a:gd name="connsiteX1" fmla="*/ 320724 w 320724"/>
                      <a:gd name="connsiteY1" fmla="*/ 69236 h 309564"/>
                      <a:gd name="connsiteX2" fmla="*/ 318932 w 320724"/>
                      <a:gd name="connsiteY2" fmla="*/ 273844 h 309564"/>
                      <a:gd name="connsiteX3" fmla="*/ 283216 w 320724"/>
                      <a:gd name="connsiteY3" fmla="*/ 309564 h 309564"/>
                      <a:gd name="connsiteX4" fmla="*/ 145100 w 320724"/>
                      <a:gd name="connsiteY4" fmla="*/ 304800 h 309564"/>
                      <a:gd name="connsiteX5" fmla="*/ 85568 w 320724"/>
                      <a:gd name="connsiteY5" fmla="*/ 269080 h 309564"/>
                      <a:gd name="connsiteX6" fmla="*/ 80544 w 320724"/>
                      <a:gd name="connsiteY6" fmla="*/ 266568 h 309564"/>
                      <a:gd name="connsiteX7" fmla="*/ 83188 w 320724"/>
                      <a:gd name="connsiteY7" fmla="*/ 264320 h 309564"/>
                      <a:gd name="connsiteX8" fmla="*/ 6988 w 320724"/>
                      <a:gd name="connsiteY8" fmla="*/ 135732 h 309564"/>
                      <a:gd name="connsiteX9" fmla="*/ 0 w 320724"/>
                      <a:gd name="connsiteY9" fmla="*/ 43896 h 309564"/>
                      <a:gd name="connsiteX10" fmla="*/ 75252 w 320724"/>
                      <a:gd name="connsiteY10" fmla="*/ 0 h 309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0724" h="309564">
                        <a:moveTo>
                          <a:pt x="75252" y="0"/>
                        </a:moveTo>
                        <a:lnTo>
                          <a:pt x="320724" y="69236"/>
                        </a:lnTo>
                        <a:lnTo>
                          <a:pt x="318932" y="273844"/>
                        </a:lnTo>
                        <a:lnTo>
                          <a:pt x="283216" y="309564"/>
                        </a:lnTo>
                        <a:lnTo>
                          <a:pt x="145100" y="304800"/>
                        </a:lnTo>
                        <a:lnTo>
                          <a:pt x="85568" y="269080"/>
                        </a:lnTo>
                        <a:lnTo>
                          <a:pt x="80544" y="266568"/>
                        </a:lnTo>
                        <a:lnTo>
                          <a:pt x="83188" y="264320"/>
                        </a:lnTo>
                        <a:lnTo>
                          <a:pt x="6988" y="135732"/>
                        </a:lnTo>
                        <a:lnTo>
                          <a:pt x="0" y="43896"/>
                        </a:lnTo>
                        <a:lnTo>
                          <a:pt x="7525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4" name="フリーフォーム: 図形 1853">
                    <a:extLst>
                      <a:ext uri="{FF2B5EF4-FFF2-40B4-BE49-F238E27FC236}">
                        <a16:creationId xmlns:a16="http://schemas.microsoft.com/office/drawing/2014/main" id="{71DCCA4B-2590-4EEF-BEE4-2BD845A7D7EA}"/>
                      </a:ext>
                    </a:extLst>
                  </p:cNvPr>
                  <p:cNvSpPr/>
                  <p:nvPr/>
                </p:nvSpPr>
                <p:spPr>
                  <a:xfrm>
                    <a:off x="39343012" y="24806276"/>
                    <a:ext cx="379092" cy="300582"/>
                  </a:xfrm>
                  <a:custGeom>
                    <a:avLst/>
                    <a:gdLst>
                      <a:gd name="connsiteX0" fmla="*/ 268288 w 379092"/>
                      <a:gd name="connsiteY0" fmla="*/ 0 h 300582"/>
                      <a:gd name="connsiteX1" fmla="*/ 277812 w 379092"/>
                      <a:gd name="connsiteY1" fmla="*/ 66674 h 300582"/>
                      <a:gd name="connsiteX2" fmla="*/ 366712 w 379092"/>
                      <a:gd name="connsiteY2" fmla="*/ 260348 h 300582"/>
                      <a:gd name="connsiteX3" fmla="*/ 379092 w 379092"/>
                      <a:gd name="connsiteY3" fmla="*/ 300582 h 300582"/>
                      <a:gd name="connsiteX4" fmla="*/ 140492 w 379092"/>
                      <a:gd name="connsiteY4" fmla="*/ 282574 h 300582"/>
                      <a:gd name="connsiteX5" fmla="*/ 30956 w 379092"/>
                      <a:gd name="connsiteY5" fmla="*/ 237330 h 300582"/>
                      <a:gd name="connsiteX6" fmla="*/ 0 w 379092"/>
                      <a:gd name="connsiteY6" fmla="*/ 139700 h 300582"/>
                      <a:gd name="connsiteX7" fmla="*/ 139576 w 379092"/>
                      <a:gd name="connsiteY7" fmla="*/ 7880 h 300582"/>
                      <a:gd name="connsiteX8" fmla="*/ 268288 w 379092"/>
                      <a:gd name="connsiteY8" fmla="*/ 0 h 3005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9092" h="300582">
                        <a:moveTo>
                          <a:pt x="268288" y="0"/>
                        </a:moveTo>
                        <a:lnTo>
                          <a:pt x="277812" y="66674"/>
                        </a:lnTo>
                        <a:lnTo>
                          <a:pt x="366712" y="260348"/>
                        </a:lnTo>
                        <a:lnTo>
                          <a:pt x="379092" y="300582"/>
                        </a:lnTo>
                        <a:lnTo>
                          <a:pt x="140492" y="282574"/>
                        </a:lnTo>
                        <a:lnTo>
                          <a:pt x="30956" y="237330"/>
                        </a:lnTo>
                        <a:lnTo>
                          <a:pt x="0" y="139700"/>
                        </a:lnTo>
                        <a:lnTo>
                          <a:pt x="139576" y="7880"/>
                        </a:lnTo>
                        <a:lnTo>
                          <a:pt x="2682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5" name="フリーフォーム: 図形 1854">
                    <a:extLst>
                      <a:ext uri="{FF2B5EF4-FFF2-40B4-BE49-F238E27FC236}">
                        <a16:creationId xmlns:a16="http://schemas.microsoft.com/office/drawing/2014/main" id="{FAE8025C-6AE7-4180-BB21-1BE6FFDBCA66}"/>
                      </a:ext>
                    </a:extLst>
                  </p:cNvPr>
                  <p:cNvSpPr/>
                  <p:nvPr/>
                </p:nvSpPr>
                <p:spPr>
                  <a:xfrm>
                    <a:off x="38128576" y="25022176"/>
                    <a:ext cx="897728" cy="549416"/>
                  </a:xfrm>
                  <a:custGeom>
                    <a:avLst/>
                    <a:gdLst>
                      <a:gd name="connsiteX0" fmla="*/ 138112 w 897728"/>
                      <a:gd name="connsiteY0" fmla="*/ 0 h 549416"/>
                      <a:gd name="connsiteX1" fmla="*/ 207168 w 897728"/>
                      <a:gd name="connsiteY1" fmla="*/ 38100 h 549416"/>
                      <a:gd name="connsiteX2" fmla="*/ 264320 w 897728"/>
                      <a:gd name="connsiteY2" fmla="*/ 4762 h 549416"/>
                      <a:gd name="connsiteX3" fmla="*/ 311944 w 897728"/>
                      <a:gd name="connsiteY3" fmla="*/ 2380 h 549416"/>
                      <a:gd name="connsiteX4" fmla="*/ 442912 w 897728"/>
                      <a:gd name="connsiteY4" fmla="*/ 76200 h 549416"/>
                      <a:gd name="connsiteX5" fmla="*/ 502444 w 897728"/>
                      <a:gd name="connsiteY5" fmla="*/ 42862 h 549416"/>
                      <a:gd name="connsiteX6" fmla="*/ 657224 w 897728"/>
                      <a:gd name="connsiteY6" fmla="*/ 50004 h 549416"/>
                      <a:gd name="connsiteX7" fmla="*/ 766760 w 897728"/>
                      <a:gd name="connsiteY7" fmla="*/ 140492 h 549416"/>
                      <a:gd name="connsiteX8" fmla="*/ 771288 w 897728"/>
                      <a:gd name="connsiteY8" fmla="*/ 136498 h 549416"/>
                      <a:gd name="connsiteX9" fmla="*/ 778668 w 897728"/>
                      <a:gd name="connsiteY9" fmla="*/ 145256 h 549416"/>
                      <a:gd name="connsiteX10" fmla="*/ 897728 w 897728"/>
                      <a:gd name="connsiteY10" fmla="*/ 185736 h 549416"/>
                      <a:gd name="connsiteX11" fmla="*/ 897728 w 897728"/>
                      <a:gd name="connsiteY11" fmla="*/ 254792 h 549416"/>
                      <a:gd name="connsiteX12" fmla="*/ 838200 w 897728"/>
                      <a:gd name="connsiteY12" fmla="*/ 328612 h 549416"/>
                      <a:gd name="connsiteX13" fmla="*/ 714376 w 897728"/>
                      <a:gd name="connsiteY13" fmla="*/ 366712 h 549416"/>
                      <a:gd name="connsiteX14" fmla="*/ 716756 w 897728"/>
                      <a:gd name="connsiteY14" fmla="*/ 428624 h 549416"/>
                      <a:gd name="connsiteX15" fmla="*/ 595312 w 897728"/>
                      <a:gd name="connsiteY15" fmla="*/ 469104 h 549416"/>
                      <a:gd name="connsiteX16" fmla="*/ 300036 w 897728"/>
                      <a:gd name="connsiteY16" fmla="*/ 469104 h 549416"/>
                      <a:gd name="connsiteX17" fmla="*/ 245268 w 897728"/>
                      <a:gd name="connsiteY17" fmla="*/ 431004 h 549416"/>
                      <a:gd name="connsiteX18" fmla="*/ 24384 w 897728"/>
                      <a:gd name="connsiteY18" fmla="*/ 549416 h 549416"/>
                      <a:gd name="connsiteX19" fmla="*/ 0 w 897728"/>
                      <a:gd name="connsiteY19" fmla="*/ 323848 h 549416"/>
                      <a:gd name="connsiteX20" fmla="*/ 73024 w 897728"/>
                      <a:gd name="connsiteY20" fmla="*/ 266700 h 549416"/>
                      <a:gd name="connsiteX21" fmla="*/ 117472 w 897728"/>
                      <a:gd name="connsiteY21" fmla="*/ 288924 h 549416"/>
                      <a:gd name="connsiteX22" fmla="*/ 215900 w 897728"/>
                      <a:gd name="connsiteY22" fmla="*/ 241300 h 549416"/>
                      <a:gd name="connsiteX23" fmla="*/ 228600 w 897728"/>
                      <a:gd name="connsiteY23" fmla="*/ 133348 h 549416"/>
                      <a:gd name="connsiteX24" fmla="*/ 174624 w 897728"/>
                      <a:gd name="connsiteY24" fmla="*/ 107948 h 549416"/>
                      <a:gd name="connsiteX25" fmla="*/ 122800 w 897728"/>
                      <a:gd name="connsiteY25" fmla="*/ 101852 h 549416"/>
                      <a:gd name="connsiteX26" fmla="*/ 95248 w 897728"/>
                      <a:gd name="connsiteY26" fmla="*/ 7144 h 549416"/>
                      <a:gd name="connsiteX27" fmla="*/ 138112 w 897728"/>
                      <a:gd name="connsiteY27" fmla="*/ 0 h 549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97728" h="549416">
                        <a:moveTo>
                          <a:pt x="138112" y="0"/>
                        </a:moveTo>
                        <a:lnTo>
                          <a:pt x="207168" y="38100"/>
                        </a:lnTo>
                        <a:lnTo>
                          <a:pt x="264320" y="4762"/>
                        </a:lnTo>
                        <a:lnTo>
                          <a:pt x="311944" y="2380"/>
                        </a:lnTo>
                        <a:lnTo>
                          <a:pt x="442912" y="76200"/>
                        </a:lnTo>
                        <a:lnTo>
                          <a:pt x="502444" y="42862"/>
                        </a:lnTo>
                        <a:lnTo>
                          <a:pt x="657224" y="50004"/>
                        </a:lnTo>
                        <a:lnTo>
                          <a:pt x="766760" y="140492"/>
                        </a:lnTo>
                        <a:lnTo>
                          <a:pt x="771288" y="136498"/>
                        </a:lnTo>
                        <a:lnTo>
                          <a:pt x="778668" y="145256"/>
                        </a:lnTo>
                        <a:lnTo>
                          <a:pt x="897728" y="185736"/>
                        </a:lnTo>
                        <a:lnTo>
                          <a:pt x="897728" y="254792"/>
                        </a:lnTo>
                        <a:lnTo>
                          <a:pt x="838200" y="328612"/>
                        </a:lnTo>
                        <a:lnTo>
                          <a:pt x="714376" y="366712"/>
                        </a:lnTo>
                        <a:cubicBezTo>
                          <a:pt x="715168" y="387348"/>
                          <a:pt x="715960" y="407988"/>
                          <a:pt x="716756" y="428624"/>
                        </a:cubicBezTo>
                        <a:lnTo>
                          <a:pt x="595312" y="469104"/>
                        </a:lnTo>
                        <a:lnTo>
                          <a:pt x="300036" y="469104"/>
                        </a:lnTo>
                        <a:lnTo>
                          <a:pt x="245268" y="431004"/>
                        </a:lnTo>
                        <a:lnTo>
                          <a:pt x="24384" y="549416"/>
                        </a:lnTo>
                        <a:lnTo>
                          <a:pt x="0" y="323848"/>
                        </a:lnTo>
                        <a:lnTo>
                          <a:pt x="73024" y="266700"/>
                        </a:lnTo>
                        <a:lnTo>
                          <a:pt x="117472" y="288924"/>
                        </a:lnTo>
                        <a:lnTo>
                          <a:pt x="215900" y="241300"/>
                        </a:lnTo>
                        <a:lnTo>
                          <a:pt x="228600" y="133348"/>
                        </a:lnTo>
                        <a:lnTo>
                          <a:pt x="174624" y="107948"/>
                        </a:lnTo>
                        <a:lnTo>
                          <a:pt x="122800" y="101852"/>
                        </a:lnTo>
                        <a:lnTo>
                          <a:pt x="95248" y="7144"/>
                        </a:lnTo>
                        <a:lnTo>
                          <a:pt x="1381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6" name="フリーフォーム: 図形 1855">
                    <a:extLst>
                      <a:ext uri="{FF2B5EF4-FFF2-40B4-BE49-F238E27FC236}">
                        <a16:creationId xmlns:a16="http://schemas.microsoft.com/office/drawing/2014/main" id="{76E4DE92-52BF-4F60-9760-22B45151733C}"/>
                      </a:ext>
                    </a:extLst>
                  </p:cNvPr>
                  <p:cNvSpPr/>
                  <p:nvPr/>
                </p:nvSpPr>
                <p:spPr>
                  <a:xfrm>
                    <a:off x="39716868" y="25051764"/>
                    <a:ext cx="465932" cy="722886"/>
                  </a:xfrm>
                  <a:custGeom>
                    <a:avLst/>
                    <a:gdLst>
                      <a:gd name="connsiteX0" fmla="*/ 392184 w 465932"/>
                      <a:gd name="connsiteY0" fmla="*/ 0 h 722886"/>
                      <a:gd name="connsiteX1" fmla="*/ 465932 w 465932"/>
                      <a:gd name="connsiteY1" fmla="*/ 106936 h 722886"/>
                      <a:gd name="connsiteX2" fmla="*/ 462756 w 465932"/>
                      <a:gd name="connsiteY2" fmla="*/ 189486 h 722886"/>
                      <a:gd name="connsiteX3" fmla="*/ 386556 w 465932"/>
                      <a:gd name="connsiteY3" fmla="*/ 199012 h 722886"/>
                      <a:gd name="connsiteX4" fmla="*/ 357980 w 465932"/>
                      <a:gd name="connsiteY4" fmla="*/ 262512 h 722886"/>
                      <a:gd name="connsiteX5" fmla="*/ 431008 w 465932"/>
                      <a:gd name="connsiteY5" fmla="*/ 341886 h 722886"/>
                      <a:gd name="connsiteX6" fmla="*/ 367508 w 465932"/>
                      <a:gd name="connsiteY6" fmla="*/ 360936 h 722886"/>
                      <a:gd name="connsiteX7" fmla="*/ 313532 w 465932"/>
                      <a:gd name="connsiteY7" fmla="*/ 414912 h 722886"/>
                      <a:gd name="connsiteX8" fmla="*/ 243684 w 465932"/>
                      <a:gd name="connsiteY8" fmla="*/ 389512 h 722886"/>
                      <a:gd name="connsiteX9" fmla="*/ 237332 w 465932"/>
                      <a:gd name="connsiteY9" fmla="*/ 437136 h 722886"/>
                      <a:gd name="connsiteX10" fmla="*/ 307180 w 465932"/>
                      <a:gd name="connsiteY10" fmla="*/ 535560 h 722886"/>
                      <a:gd name="connsiteX11" fmla="*/ 300832 w 465932"/>
                      <a:gd name="connsiteY11" fmla="*/ 589536 h 722886"/>
                      <a:gd name="connsiteX12" fmla="*/ 329928 w 465932"/>
                      <a:gd name="connsiteY12" fmla="*/ 629718 h 722886"/>
                      <a:gd name="connsiteX13" fmla="*/ 316708 w 465932"/>
                      <a:gd name="connsiteY13" fmla="*/ 677642 h 722886"/>
                      <a:gd name="connsiteX14" fmla="*/ 226220 w 465932"/>
                      <a:gd name="connsiteY14" fmla="*/ 722886 h 722886"/>
                      <a:gd name="connsiteX15" fmla="*/ 166688 w 465932"/>
                      <a:gd name="connsiteY15" fmla="*/ 565724 h 722886"/>
                      <a:gd name="connsiteX16" fmla="*/ 157164 w 465932"/>
                      <a:gd name="connsiteY16" fmla="*/ 427612 h 722886"/>
                      <a:gd name="connsiteX17" fmla="*/ 85724 w 465932"/>
                      <a:gd name="connsiteY17" fmla="*/ 275212 h 722886"/>
                      <a:gd name="connsiteX18" fmla="*/ 85724 w 465932"/>
                      <a:gd name="connsiteY18" fmla="*/ 115668 h 722886"/>
                      <a:gd name="connsiteX19" fmla="*/ 0 w 465932"/>
                      <a:gd name="connsiteY19" fmla="*/ 91856 h 722886"/>
                      <a:gd name="connsiteX20" fmla="*/ 7236 w 465932"/>
                      <a:gd name="connsiteY20" fmla="*/ 56276 h 722886"/>
                      <a:gd name="connsiteX21" fmla="*/ 157956 w 465932"/>
                      <a:gd name="connsiteY21" fmla="*/ 68836 h 722886"/>
                      <a:gd name="connsiteX22" fmla="*/ 253208 w 465932"/>
                      <a:gd name="connsiteY22" fmla="*/ 8512 h 722886"/>
                      <a:gd name="connsiteX23" fmla="*/ 389732 w 465932"/>
                      <a:gd name="connsiteY23" fmla="*/ 5336 h 722886"/>
                      <a:gd name="connsiteX24" fmla="*/ 392184 w 465932"/>
                      <a:gd name="connsiteY24" fmla="*/ 0 h 722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5932" h="722886">
                        <a:moveTo>
                          <a:pt x="392184" y="0"/>
                        </a:moveTo>
                        <a:lnTo>
                          <a:pt x="465932" y="106936"/>
                        </a:lnTo>
                        <a:lnTo>
                          <a:pt x="462756" y="189486"/>
                        </a:lnTo>
                        <a:lnTo>
                          <a:pt x="386556" y="199012"/>
                        </a:lnTo>
                        <a:lnTo>
                          <a:pt x="357980" y="262512"/>
                        </a:lnTo>
                        <a:lnTo>
                          <a:pt x="431008" y="341886"/>
                        </a:lnTo>
                        <a:lnTo>
                          <a:pt x="367508" y="360936"/>
                        </a:lnTo>
                        <a:lnTo>
                          <a:pt x="313532" y="414912"/>
                        </a:lnTo>
                        <a:lnTo>
                          <a:pt x="243684" y="389512"/>
                        </a:lnTo>
                        <a:lnTo>
                          <a:pt x="237332" y="437136"/>
                        </a:lnTo>
                        <a:lnTo>
                          <a:pt x="307180" y="535560"/>
                        </a:lnTo>
                        <a:lnTo>
                          <a:pt x="300832" y="589536"/>
                        </a:lnTo>
                        <a:lnTo>
                          <a:pt x="329928" y="629718"/>
                        </a:lnTo>
                        <a:lnTo>
                          <a:pt x="316708" y="677642"/>
                        </a:lnTo>
                        <a:lnTo>
                          <a:pt x="226220" y="722886"/>
                        </a:lnTo>
                        <a:lnTo>
                          <a:pt x="166688" y="565724"/>
                        </a:lnTo>
                        <a:lnTo>
                          <a:pt x="157164" y="427612"/>
                        </a:lnTo>
                        <a:lnTo>
                          <a:pt x="85724" y="275212"/>
                        </a:lnTo>
                        <a:lnTo>
                          <a:pt x="85724" y="115668"/>
                        </a:lnTo>
                        <a:lnTo>
                          <a:pt x="0" y="91856"/>
                        </a:lnTo>
                        <a:lnTo>
                          <a:pt x="7236" y="56276"/>
                        </a:lnTo>
                        <a:lnTo>
                          <a:pt x="157956" y="68836"/>
                        </a:lnTo>
                        <a:lnTo>
                          <a:pt x="253208" y="8512"/>
                        </a:lnTo>
                        <a:lnTo>
                          <a:pt x="389732" y="5336"/>
                        </a:lnTo>
                        <a:lnTo>
                          <a:pt x="39218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7" name="フリーフォーム: 図形 1856">
                    <a:extLst>
                      <a:ext uri="{FF2B5EF4-FFF2-40B4-BE49-F238E27FC236}">
                        <a16:creationId xmlns:a16="http://schemas.microsoft.com/office/drawing/2014/main" id="{866D9F2B-BDA6-44B1-804F-D75EFE3B244A}"/>
                      </a:ext>
                    </a:extLst>
                  </p:cNvPr>
                  <p:cNvSpPr/>
                  <p:nvPr/>
                </p:nvSpPr>
                <p:spPr>
                  <a:xfrm>
                    <a:off x="38848732" y="25031568"/>
                    <a:ext cx="953860" cy="528770"/>
                  </a:xfrm>
                  <a:custGeom>
                    <a:avLst/>
                    <a:gdLst>
                      <a:gd name="connsiteX0" fmla="*/ 110636 w 953860"/>
                      <a:gd name="connsiteY0" fmla="*/ 0 h 528770"/>
                      <a:gd name="connsiteX1" fmla="*/ 115660 w 953860"/>
                      <a:gd name="connsiteY1" fmla="*/ 2512 h 528770"/>
                      <a:gd name="connsiteX2" fmla="*/ 175192 w 953860"/>
                      <a:gd name="connsiteY2" fmla="*/ 38232 h 528770"/>
                      <a:gd name="connsiteX3" fmla="*/ 313308 w 953860"/>
                      <a:gd name="connsiteY3" fmla="*/ 42996 h 528770"/>
                      <a:gd name="connsiteX4" fmla="*/ 349024 w 953860"/>
                      <a:gd name="connsiteY4" fmla="*/ 7276 h 528770"/>
                      <a:gd name="connsiteX5" fmla="*/ 349040 w 953860"/>
                      <a:gd name="connsiteY5" fmla="*/ 5606 h 528770"/>
                      <a:gd name="connsiteX6" fmla="*/ 403792 w 953860"/>
                      <a:gd name="connsiteY6" fmla="*/ 40612 h 528770"/>
                      <a:gd name="connsiteX7" fmla="*/ 530192 w 953860"/>
                      <a:gd name="connsiteY7" fmla="*/ 14084 h 528770"/>
                      <a:gd name="connsiteX8" fmla="*/ 634772 w 953860"/>
                      <a:gd name="connsiteY8" fmla="*/ 57282 h 528770"/>
                      <a:gd name="connsiteX9" fmla="*/ 873372 w 953860"/>
                      <a:gd name="connsiteY9" fmla="*/ 75290 h 528770"/>
                      <a:gd name="connsiteX10" fmla="*/ 873692 w 953860"/>
                      <a:gd name="connsiteY10" fmla="*/ 76332 h 528770"/>
                      <a:gd name="connsiteX11" fmla="*/ 875372 w 953860"/>
                      <a:gd name="connsiteY11" fmla="*/ 76472 h 528770"/>
                      <a:gd name="connsiteX12" fmla="*/ 868136 w 953860"/>
                      <a:gd name="connsiteY12" fmla="*/ 112052 h 528770"/>
                      <a:gd name="connsiteX13" fmla="*/ 953860 w 953860"/>
                      <a:gd name="connsiteY13" fmla="*/ 135864 h 528770"/>
                      <a:gd name="connsiteX14" fmla="*/ 953860 w 953860"/>
                      <a:gd name="connsiteY14" fmla="*/ 137770 h 528770"/>
                      <a:gd name="connsiteX15" fmla="*/ 853848 w 953860"/>
                      <a:gd name="connsiteY15" fmla="*/ 147770 h 528770"/>
                      <a:gd name="connsiteX16" fmla="*/ 739548 w 953860"/>
                      <a:gd name="connsiteY16" fmla="*/ 281120 h 528770"/>
                      <a:gd name="connsiteX17" fmla="*/ 675256 w 953860"/>
                      <a:gd name="connsiteY17" fmla="*/ 295408 h 528770"/>
                      <a:gd name="connsiteX18" fmla="*/ 525236 w 953860"/>
                      <a:gd name="connsiteY18" fmla="*/ 528770 h 528770"/>
                      <a:gd name="connsiteX19" fmla="*/ 410936 w 953860"/>
                      <a:gd name="connsiteY19" fmla="*/ 519244 h 528770"/>
                      <a:gd name="connsiteX20" fmla="*/ 325212 w 953860"/>
                      <a:gd name="connsiteY20" fmla="*/ 462096 h 528770"/>
                      <a:gd name="connsiteX21" fmla="*/ 106136 w 953860"/>
                      <a:gd name="connsiteY21" fmla="*/ 466856 h 528770"/>
                      <a:gd name="connsiteX22" fmla="*/ 0 w 953860"/>
                      <a:gd name="connsiteY22" fmla="*/ 355542 h 528770"/>
                      <a:gd name="connsiteX23" fmla="*/ 118044 w 953860"/>
                      <a:gd name="connsiteY23" fmla="*/ 319220 h 528770"/>
                      <a:gd name="connsiteX24" fmla="*/ 177572 w 953860"/>
                      <a:gd name="connsiteY24" fmla="*/ 245400 h 528770"/>
                      <a:gd name="connsiteX25" fmla="*/ 177572 w 953860"/>
                      <a:gd name="connsiteY25" fmla="*/ 176344 h 528770"/>
                      <a:gd name="connsiteX26" fmla="*/ 58512 w 953860"/>
                      <a:gd name="connsiteY26" fmla="*/ 135864 h 528770"/>
                      <a:gd name="connsiteX27" fmla="*/ 51132 w 953860"/>
                      <a:gd name="connsiteY27" fmla="*/ 127106 h 528770"/>
                      <a:gd name="connsiteX28" fmla="*/ 87088 w 953860"/>
                      <a:gd name="connsiteY28" fmla="*/ 95382 h 528770"/>
                      <a:gd name="connsiteX29" fmla="*/ 65656 w 953860"/>
                      <a:gd name="connsiteY29" fmla="*/ 38232 h 528770"/>
                      <a:gd name="connsiteX30" fmla="*/ 110636 w 953860"/>
                      <a:gd name="connsiteY30" fmla="*/ 0 h 5287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953860" h="528770">
                        <a:moveTo>
                          <a:pt x="110636" y="0"/>
                        </a:moveTo>
                        <a:lnTo>
                          <a:pt x="115660" y="2512"/>
                        </a:lnTo>
                        <a:lnTo>
                          <a:pt x="175192" y="38232"/>
                        </a:lnTo>
                        <a:lnTo>
                          <a:pt x="313308" y="42996"/>
                        </a:lnTo>
                        <a:lnTo>
                          <a:pt x="349024" y="7276"/>
                        </a:lnTo>
                        <a:lnTo>
                          <a:pt x="349040" y="5606"/>
                        </a:lnTo>
                        <a:lnTo>
                          <a:pt x="403792" y="40612"/>
                        </a:lnTo>
                        <a:lnTo>
                          <a:pt x="530192" y="14084"/>
                        </a:lnTo>
                        <a:lnTo>
                          <a:pt x="634772" y="57282"/>
                        </a:lnTo>
                        <a:lnTo>
                          <a:pt x="873372" y="75290"/>
                        </a:lnTo>
                        <a:lnTo>
                          <a:pt x="873692" y="76332"/>
                        </a:lnTo>
                        <a:lnTo>
                          <a:pt x="875372" y="76472"/>
                        </a:lnTo>
                        <a:lnTo>
                          <a:pt x="868136" y="112052"/>
                        </a:lnTo>
                        <a:lnTo>
                          <a:pt x="953860" y="135864"/>
                        </a:lnTo>
                        <a:lnTo>
                          <a:pt x="953860" y="137770"/>
                        </a:lnTo>
                        <a:lnTo>
                          <a:pt x="853848" y="147770"/>
                        </a:lnTo>
                        <a:lnTo>
                          <a:pt x="739548" y="281120"/>
                        </a:lnTo>
                        <a:lnTo>
                          <a:pt x="675256" y="295408"/>
                        </a:lnTo>
                        <a:lnTo>
                          <a:pt x="525236" y="528770"/>
                        </a:lnTo>
                        <a:lnTo>
                          <a:pt x="410936" y="519244"/>
                        </a:lnTo>
                        <a:lnTo>
                          <a:pt x="325212" y="462096"/>
                        </a:lnTo>
                        <a:lnTo>
                          <a:pt x="106136" y="466856"/>
                        </a:lnTo>
                        <a:lnTo>
                          <a:pt x="0" y="355542"/>
                        </a:lnTo>
                        <a:lnTo>
                          <a:pt x="118044" y="319220"/>
                        </a:lnTo>
                        <a:lnTo>
                          <a:pt x="177572" y="245400"/>
                        </a:lnTo>
                        <a:lnTo>
                          <a:pt x="177572" y="176344"/>
                        </a:lnTo>
                        <a:lnTo>
                          <a:pt x="58512" y="135864"/>
                        </a:lnTo>
                        <a:lnTo>
                          <a:pt x="51132" y="127106"/>
                        </a:lnTo>
                        <a:lnTo>
                          <a:pt x="87088" y="95382"/>
                        </a:lnTo>
                        <a:lnTo>
                          <a:pt x="65656" y="38232"/>
                        </a:lnTo>
                        <a:lnTo>
                          <a:pt x="11063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8" name="フリーフォーム: 図形 1857">
                    <a:extLst>
                      <a:ext uri="{FF2B5EF4-FFF2-40B4-BE49-F238E27FC236}">
                        <a16:creationId xmlns:a16="http://schemas.microsoft.com/office/drawing/2014/main" id="{681413EF-5685-45BC-B791-428A0D7B9259}"/>
                      </a:ext>
                    </a:extLst>
                  </p:cNvPr>
                  <p:cNvSpPr/>
                  <p:nvPr/>
                </p:nvSpPr>
                <p:spPr>
                  <a:xfrm>
                    <a:off x="39978808" y="25681482"/>
                    <a:ext cx="207168" cy="214612"/>
                  </a:xfrm>
                  <a:custGeom>
                    <a:avLst/>
                    <a:gdLst>
                      <a:gd name="connsiteX0" fmla="*/ 67988 w 207168"/>
                      <a:gd name="connsiteY0" fmla="*/ 0 h 214612"/>
                      <a:gd name="connsiteX1" fmla="*/ 105568 w 207168"/>
                      <a:gd name="connsiteY1" fmla="*/ 51894 h 214612"/>
                      <a:gd name="connsiteX2" fmla="*/ 144548 w 207168"/>
                      <a:gd name="connsiteY2" fmla="*/ 55606 h 214612"/>
                      <a:gd name="connsiteX3" fmla="*/ 143668 w 207168"/>
                      <a:gd name="connsiteY3" fmla="*/ 64594 h 214612"/>
                      <a:gd name="connsiteX4" fmla="*/ 207168 w 207168"/>
                      <a:gd name="connsiteY4" fmla="*/ 99518 h 214612"/>
                      <a:gd name="connsiteX5" fmla="*/ 204084 w 207168"/>
                      <a:gd name="connsiteY5" fmla="*/ 179720 h 214612"/>
                      <a:gd name="connsiteX6" fmla="*/ 121440 w 207168"/>
                      <a:gd name="connsiteY6" fmla="*/ 188418 h 214612"/>
                      <a:gd name="connsiteX7" fmla="*/ 88104 w 207168"/>
                      <a:gd name="connsiteY7" fmla="*/ 214612 h 214612"/>
                      <a:gd name="connsiteX8" fmla="*/ 57148 w 207168"/>
                      <a:gd name="connsiteY8" fmla="*/ 181274 h 214612"/>
                      <a:gd name="connsiteX9" fmla="*/ 59528 w 207168"/>
                      <a:gd name="connsiteY9" fmla="*/ 128886 h 214612"/>
                      <a:gd name="connsiteX10" fmla="*/ 0 w 207168"/>
                      <a:gd name="connsiteY10" fmla="*/ 83642 h 214612"/>
                      <a:gd name="connsiteX11" fmla="*/ 2024 w 207168"/>
                      <a:gd name="connsiteY11" fmla="*/ 74296 h 214612"/>
                      <a:gd name="connsiteX12" fmla="*/ 54768 w 207168"/>
                      <a:gd name="connsiteY12" fmla="*/ 47924 h 214612"/>
                      <a:gd name="connsiteX13" fmla="*/ 67988 w 207168"/>
                      <a:gd name="connsiteY13" fmla="*/ 0 h 214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07168" h="214612">
                        <a:moveTo>
                          <a:pt x="67988" y="0"/>
                        </a:moveTo>
                        <a:lnTo>
                          <a:pt x="105568" y="51894"/>
                        </a:lnTo>
                        <a:lnTo>
                          <a:pt x="144548" y="55606"/>
                        </a:lnTo>
                        <a:lnTo>
                          <a:pt x="143668" y="64594"/>
                        </a:lnTo>
                        <a:lnTo>
                          <a:pt x="207168" y="99518"/>
                        </a:lnTo>
                        <a:lnTo>
                          <a:pt x="204084" y="179720"/>
                        </a:lnTo>
                        <a:lnTo>
                          <a:pt x="121440" y="188418"/>
                        </a:lnTo>
                        <a:lnTo>
                          <a:pt x="88104" y="214612"/>
                        </a:lnTo>
                        <a:lnTo>
                          <a:pt x="57148" y="181274"/>
                        </a:lnTo>
                        <a:lnTo>
                          <a:pt x="59528" y="128886"/>
                        </a:lnTo>
                        <a:lnTo>
                          <a:pt x="0" y="83642"/>
                        </a:lnTo>
                        <a:lnTo>
                          <a:pt x="2024" y="74296"/>
                        </a:lnTo>
                        <a:lnTo>
                          <a:pt x="54768" y="47924"/>
                        </a:lnTo>
                        <a:lnTo>
                          <a:pt x="679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9" name="フリーフォーム: 図形 1858">
                    <a:extLst>
                      <a:ext uri="{FF2B5EF4-FFF2-40B4-BE49-F238E27FC236}">
                        <a16:creationId xmlns:a16="http://schemas.microsoft.com/office/drawing/2014/main" id="{6B42901D-8F0F-4783-8B6A-B3A3ABFCD9DE}"/>
                      </a:ext>
                    </a:extLst>
                  </p:cNvPr>
                  <p:cNvSpPr/>
                  <p:nvPr/>
                </p:nvSpPr>
                <p:spPr>
                  <a:xfrm>
                    <a:off x="40690800" y="26450924"/>
                    <a:ext cx="333472" cy="104776"/>
                  </a:xfrm>
                  <a:custGeom>
                    <a:avLst/>
                    <a:gdLst>
                      <a:gd name="connsiteX0" fmla="*/ 117476 w 333472"/>
                      <a:gd name="connsiteY0" fmla="*/ 0 h 104776"/>
                      <a:gd name="connsiteX1" fmla="*/ 303552 w 333472"/>
                      <a:gd name="connsiteY1" fmla="*/ 0 h 104776"/>
                      <a:gd name="connsiteX2" fmla="*/ 305908 w 333472"/>
                      <a:gd name="connsiteY2" fmla="*/ 4202 h 104776"/>
                      <a:gd name="connsiteX3" fmla="*/ 333472 w 333472"/>
                      <a:gd name="connsiteY3" fmla="*/ 53372 h 104776"/>
                      <a:gd name="connsiteX4" fmla="*/ 327660 w 333472"/>
                      <a:gd name="connsiteY4" fmla="*/ 51436 h 104776"/>
                      <a:gd name="connsiteX5" fmla="*/ 121920 w 333472"/>
                      <a:gd name="connsiteY5" fmla="*/ 104776 h 104776"/>
                      <a:gd name="connsiteX6" fmla="*/ 60960 w 333472"/>
                      <a:gd name="connsiteY6" fmla="*/ 97156 h 104776"/>
                      <a:gd name="connsiteX7" fmla="*/ 51572 w 333472"/>
                      <a:gd name="connsiteY7" fmla="*/ 104196 h 104776"/>
                      <a:gd name="connsiteX8" fmla="*/ 0 w 333472"/>
                      <a:gd name="connsiteY8" fmla="*/ 42864 h 104776"/>
                      <a:gd name="connsiteX9" fmla="*/ 9892 w 333472"/>
                      <a:gd name="connsiteY9" fmla="*/ 21518 h 104776"/>
                      <a:gd name="connsiteX10" fmla="*/ 117476 w 333472"/>
                      <a:gd name="connsiteY10" fmla="*/ 0 h 1047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33472" h="104776">
                        <a:moveTo>
                          <a:pt x="117476" y="0"/>
                        </a:moveTo>
                        <a:lnTo>
                          <a:pt x="303552" y="0"/>
                        </a:lnTo>
                        <a:lnTo>
                          <a:pt x="305908" y="4202"/>
                        </a:lnTo>
                        <a:lnTo>
                          <a:pt x="333472" y="53372"/>
                        </a:lnTo>
                        <a:lnTo>
                          <a:pt x="327660" y="51436"/>
                        </a:lnTo>
                        <a:lnTo>
                          <a:pt x="121920" y="104776"/>
                        </a:lnTo>
                        <a:lnTo>
                          <a:pt x="60960" y="97156"/>
                        </a:lnTo>
                        <a:lnTo>
                          <a:pt x="51572" y="104196"/>
                        </a:lnTo>
                        <a:lnTo>
                          <a:pt x="0" y="42864"/>
                        </a:lnTo>
                        <a:lnTo>
                          <a:pt x="9892" y="21518"/>
                        </a:lnTo>
                        <a:lnTo>
                          <a:pt x="11747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0" name="フリーフォーム: 図形 1859">
                    <a:extLst>
                      <a:ext uri="{FF2B5EF4-FFF2-40B4-BE49-F238E27FC236}">
                        <a16:creationId xmlns:a16="http://schemas.microsoft.com/office/drawing/2014/main" id="{7B6E9995-E409-4E18-9059-E3B1B924AB96}"/>
                      </a:ext>
                    </a:extLst>
                  </p:cNvPr>
                  <p:cNvSpPr/>
                  <p:nvPr/>
                </p:nvSpPr>
                <p:spPr>
                  <a:xfrm>
                    <a:off x="37962840" y="26491406"/>
                    <a:ext cx="546736" cy="361990"/>
                  </a:xfrm>
                  <a:custGeom>
                    <a:avLst/>
                    <a:gdLst>
                      <a:gd name="connsiteX0" fmla="*/ 389572 w 546736"/>
                      <a:gd name="connsiteY0" fmla="*/ 0 h 361990"/>
                      <a:gd name="connsiteX1" fmla="*/ 527684 w 546736"/>
                      <a:gd name="connsiteY1" fmla="*/ 95250 h 361990"/>
                      <a:gd name="connsiteX2" fmla="*/ 527684 w 546736"/>
                      <a:gd name="connsiteY2" fmla="*/ 242888 h 361990"/>
                      <a:gd name="connsiteX3" fmla="*/ 546736 w 546736"/>
                      <a:gd name="connsiteY3" fmla="*/ 261938 h 361990"/>
                      <a:gd name="connsiteX4" fmla="*/ 539616 w 546736"/>
                      <a:gd name="connsiteY4" fmla="*/ 317882 h 361990"/>
                      <a:gd name="connsiteX5" fmla="*/ 508636 w 546736"/>
                      <a:gd name="connsiteY5" fmla="*/ 308770 h 361990"/>
                      <a:gd name="connsiteX6" fmla="*/ 467360 w 546736"/>
                      <a:gd name="connsiteY6" fmla="*/ 337344 h 361990"/>
                      <a:gd name="connsiteX7" fmla="*/ 276860 w 546736"/>
                      <a:gd name="connsiteY7" fmla="*/ 334170 h 361990"/>
                      <a:gd name="connsiteX8" fmla="*/ 241936 w 546736"/>
                      <a:gd name="connsiteY8" fmla="*/ 359570 h 361990"/>
                      <a:gd name="connsiteX9" fmla="*/ 178976 w 546736"/>
                      <a:gd name="connsiteY9" fmla="*/ 361990 h 361990"/>
                      <a:gd name="connsiteX10" fmla="*/ 152400 w 546736"/>
                      <a:gd name="connsiteY10" fmla="*/ 292894 h 361990"/>
                      <a:gd name="connsiteX11" fmla="*/ 30480 w 546736"/>
                      <a:gd name="connsiteY11" fmla="*/ 285274 h 361990"/>
                      <a:gd name="connsiteX12" fmla="*/ 0 w 546736"/>
                      <a:gd name="connsiteY12" fmla="*/ 170974 h 361990"/>
                      <a:gd name="connsiteX13" fmla="*/ 137160 w 546736"/>
                      <a:gd name="connsiteY13" fmla="*/ 140494 h 361990"/>
                      <a:gd name="connsiteX14" fmla="*/ 121920 w 546736"/>
                      <a:gd name="connsiteY14" fmla="*/ 56674 h 361990"/>
                      <a:gd name="connsiteX15" fmla="*/ 126248 w 546736"/>
                      <a:gd name="connsiteY15" fmla="*/ 13414 h 361990"/>
                      <a:gd name="connsiteX16" fmla="*/ 208600 w 546736"/>
                      <a:gd name="connsiteY16" fmla="*/ 33338 h 361990"/>
                      <a:gd name="connsiteX17" fmla="*/ 249080 w 546736"/>
                      <a:gd name="connsiteY17" fmla="*/ 61914 h 361990"/>
                      <a:gd name="connsiteX18" fmla="*/ 289560 w 546736"/>
                      <a:gd name="connsiteY18" fmla="*/ 50006 h 361990"/>
                      <a:gd name="connsiteX19" fmla="*/ 291940 w 546736"/>
                      <a:gd name="connsiteY19" fmla="*/ 14288 h 361990"/>
                      <a:gd name="connsiteX20" fmla="*/ 389572 w 546736"/>
                      <a:gd name="connsiteY20" fmla="*/ 0 h 361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546736" h="361990">
                        <a:moveTo>
                          <a:pt x="389572" y="0"/>
                        </a:moveTo>
                        <a:lnTo>
                          <a:pt x="527684" y="95250"/>
                        </a:lnTo>
                        <a:lnTo>
                          <a:pt x="527684" y="242888"/>
                        </a:lnTo>
                        <a:lnTo>
                          <a:pt x="546736" y="261938"/>
                        </a:lnTo>
                        <a:lnTo>
                          <a:pt x="539616" y="317882"/>
                        </a:lnTo>
                        <a:lnTo>
                          <a:pt x="508636" y="308770"/>
                        </a:lnTo>
                        <a:lnTo>
                          <a:pt x="467360" y="337344"/>
                        </a:lnTo>
                        <a:lnTo>
                          <a:pt x="276860" y="334170"/>
                        </a:lnTo>
                        <a:lnTo>
                          <a:pt x="241936" y="359570"/>
                        </a:lnTo>
                        <a:lnTo>
                          <a:pt x="178976" y="361990"/>
                        </a:lnTo>
                        <a:lnTo>
                          <a:pt x="152400" y="292894"/>
                        </a:lnTo>
                        <a:lnTo>
                          <a:pt x="30480" y="285274"/>
                        </a:lnTo>
                        <a:lnTo>
                          <a:pt x="0" y="170974"/>
                        </a:lnTo>
                        <a:lnTo>
                          <a:pt x="137160" y="140494"/>
                        </a:lnTo>
                        <a:lnTo>
                          <a:pt x="121920" y="56674"/>
                        </a:lnTo>
                        <a:lnTo>
                          <a:pt x="126248" y="13414"/>
                        </a:lnTo>
                        <a:lnTo>
                          <a:pt x="208600" y="33338"/>
                        </a:lnTo>
                        <a:lnTo>
                          <a:pt x="249080" y="61914"/>
                        </a:lnTo>
                        <a:lnTo>
                          <a:pt x="289560" y="50006"/>
                        </a:lnTo>
                        <a:lnTo>
                          <a:pt x="291940" y="14288"/>
                        </a:lnTo>
                        <a:lnTo>
                          <a:pt x="3895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1" name="フリーフォーム: 図形 1860">
                    <a:extLst>
                      <a:ext uri="{FF2B5EF4-FFF2-40B4-BE49-F238E27FC236}">
                        <a16:creationId xmlns:a16="http://schemas.microsoft.com/office/drawing/2014/main" id="{0C52EA00-F436-4B48-B6AF-43A105B3DEA9}"/>
                      </a:ext>
                    </a:extLst>
                  </p:cNvPr>
                  <p:cNvSpPr/>
                  <p:nvPr/>
                </p:nvSpPr>
                <p:spPr>
                  <a:xfrm>
                    <a:off x="38626256" y="26196132"/>
                    <a:ext cx="929560" cy="641508"/>
                  </a:xfrm>
                  <a:custGeom>
                    <a:avLst/>
                    <a:gdLst>
                      <a:gd name="connsiteX0" fmla="*/ 802480 w 929560"/>
                      <a:gd name="connsiteY0" fmla="*/ 0 h 641508"/>
                      <a:gd name="connsiteX1" fmla="*/ 896148 w 929560"/>
                      <a:gd name="connsiteY1" fmla="*/ 1614 h 641508"/>
                      <a:gd name="connsiteX2" fmla="*/ 929560 w 929560"/>
                      <a:gd name="connsiteY2" fmla="*/ 122726 h 641508"/>
                      <a:gd name="connsiteX3" fmla="*/ 769144 w 929560"/>
                      <a:gd name="connsiteY3" fmla="*/ 374808 h 641508"/>
                      <a:gd name="connsiteX4" fmla="*/ 769144 w 929560"/>
                      <a:gd name="connsiteY4" fmla="*/ 527208 h 641508"/>
                      <a:gd name="connsiteX5" fmla="*/ 723424 w 929560"/>
                      <a:gd name="connsiteY5" fmla="*/ 527208 h 641508"/>
                      <a:gd name="connsiteX6" fmla="*/ 715804 w 929560"/>
                      <a:gd name="connsiteY6" fmla="*/ 588168 h 641508"/>
                      <a:gd name="connsiteX7" fmla="*/ 647224 w 929560"/>
                      <a:gd name="connsiteY7" fmla="*/ 588168 h 641508"/>
                      <a:gd name="connsiteX8" fmla="*/ 525304 w 929560"/>
                      <a:gd name="connsiteY8" fmla="*/ 641508 h 641508"/>
                      <a:gd name="connsiteX9" fmla="*/ 490952 w 929560"/>
                      <a:gd name="connsiteY9" fmla="*/ 626786 h 641508"/>
                      <a:gd name="connsiteX10" fmla="*/ 495300 w 929560"/>
                      <a:gd name="connsiteY10" fmla="*/ 557212 h 641508"/>
                      <a:gd name="connsiteX11" fmla="*/ 335756 w 929560"/>
                      <a:gd name="connsiteY11" fmla="*/ 511968 h 641508"/>
                      <a:gd name="connsiteX12" fmla="*/ 228600 w 929560"/>
                      <a:gd name="connsiteY12" fmla="*/ 569118 h 641508"/>
                      <a:gd name="connsiteX13" fmla="*/ 169068 w 929560"/>
                      <a:gd name="connsiteY13" fmla="*/ 535780 h 641508"/>
                      <a:gd name="connsiteX14" fmla="*/ 0 w 929560"/>
                      <a:gd name="connsiteY14" fmla="*/ 566736 h 641508"/>
                      <a:gd name="connsiteX15" fmla="*/ 47624 w 929560"/>
                      <a:gd name="connsiteY15" fmla="*/ 500062 h 641508"/>
                      <a:gd name="connsiteX16" fmla="*/ 97632 w 929560"/>
                      <a:gd name="connsiteY16" fmla="*/ 481012 h 641508"/>
                      <a:gd name="connsiteX17" fmla="*/ 195264 w 929560"/>
                      <a:gd name="connsiteY17" fmla="*/ 442912 h 641508"/>
                      <a:gd name="connsiteX18" fmla="*/ 242888 w 929560"/>
                      <a:gd name="connsiteY18" fmla="*/ 442912 h 641508"/>
                      <a:gd name="connsiteX19" fmla="*/ 345280 w 929560"/>
                      <a:gd name="connsiteY19" fmla="*/ 350044 h 641508"/>
                      <a:gd name="connsiteX20" fmla="*/ 442912 w 929560"/>
                      <a:gd name="connsiteY20" fmla="*/ 314324 h 641508"/>
                      <a:gd name="connsiteX21" fmla="*/ 531020 w 929560"/>
                      <a:gd name="connsiteY21" fmla="*/ 330992 h 641508"/>
                      <a:gd name="connsiteX22" fmla="*/ 576264 w 929560"/>
                      <a:gd name="connsiteY22" fmla="*/ 252412 h 641508"/>
                      <a:gd name="connsiteX23" fmla="*/ 642936 w 929560"/>
                      <a:gd name="connsiteY23" fmla="*/ 245268 h 641508"/>
                      <a:gd name="connsiteX24" fmla="*/ 669132 w 929560"/>
                      <a:gd name="connsiteY24" fmla="*/ 166688 h 641508"/>
                      <a:gd name="connsiteX25" fmla="*/ 688184 w 929560"/>
                      <a:gd name="connsiteY25" fmla="*/ 90488 h 641508"/>
                      <a:gd name="connsiteX26" fmla="*/ 802480 w 929560"/>
                      <a:gd name="connsiteY26" fmla="*/ 0 h 641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929560" h="641508">
                        <a:moveTo>
                          <a:pt x="802480" y="0"/>
                        </a:moveTo>
                        <a:lnTo>
                          <a:pt x="896148" y="1614"/>
                        </a:lnTo>
                        <a:lnTo>
                          <a:pt x="929560" y="122726"/>
                        </a:lnTo>
                        <a:lnTo>
                          <a:pt x="769144" y="374808"/>
                        </a:lnTo>
                        <a:lnTo>
                          <a:pt x="769144" y="527208"/>
                        </a:lnTo>
                        <a:lnTo>
                          <a:pt x="723424" y="527208"/>
                        </a:lnTo>
                        <a:lnTo>
                          <a:pt x="715804" y="588168"/>
                        </a:lnTo>
                        <a:lnTo>
                          <a:pt x="647224" y="588168"/>
                        </a:lnTo>
                        <a:lnTo>
                          <a:pt x="525304" y="641508"/>
                        </a:lnTo>
                        <a:lnTo>
                          <a:pt x="490952" y="626786"/>
                        </a:lnTo>
                        <a:lnTo>
                          <a:pt x="495300" y="557212"/>
                        </a:lnTo>
                        <a:lnTo>
                          <a:pt x="335756" y="511968"/>
                        </a:lnTo>
                        <a:lnTo>
                          <a:pt x="228600" y="569118"/>
                        </a:lnTo>
                        <a:lnTo>
                          <a:pt x="169068" y="535780"/>
                        </a:lnTo>
                        <a:lnTo>
                          <a:pt x="0" y="566736"/>
                        </a:lnTo>
                        <a:lnTo>
                          <a:pt x="47624" y="500062"/>
                        </a:lnTo>
                        <a:lnTo>
                          <a:pt x="97632" y="481012"/>
                        </a:lnTo>
                        <a:lnTo>
                          <a:pt x="195264" y="442912"/>
                        </a:lnTo>
                        <a:lnTo>
                          <a:pt x="242888" y="442912"/>
                        </a:lnTo>
                        <a:lnTo>
                          <a:pt x="345280" y="350044"/>
                        </a:lnTo>
                        <a:lnTo>
                          <a:pt x="442912" y="314324"/>
                        </a:lnTo>
                        <a:lnTo>
                          <a:pt x="531020" y="330992"/>
                        </a:lnTo>
                        <a:lnTo>
                          <a:pt x="576264" y="252412"/>
                        </a:lnTo>
                        <a:lnTo>
                          <a:pt x="642936" y="245268"/>
                        </a:lnTo>
                        <a:lnTo>
                          <a:pt x="669132" y="166688"/>
                        </a:lnTo>
                        <a:lnTo>
                          <a:pt x="688184" y="90488"/>
                        </a:lnTo>
                        <a:lnTo>
                          <a:pt x="80248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2" name="フリーフォーム: 図形 1861">
                    <a:extLst>
                      <a:ext uri="{FF2B5EF4-FFF2-40B4-BE49-F238E27FC236}">
                        <a16:creationId xmlns:a16="http://schemas.microsoft.com/office/drawing/2014/main" id="{20C082DE-45AE-41A8-8EDB-3E1E60D7FF32}"/>
                      </a:ext>
                    </a:extLst>
                  </p:cNvPr>
                  <p:cNvSpPr/>
                  <p:nvPr/>
                </p:nvSpPr>
                <p:spPr>
                  <a:xfrm>
                    <a:off x="40444592" y="26376602"/>
                    <a:ext cx="297780" cy="194338"/>
                  </a:xfrm>
                  <a:custGeom>
                    <a:avLst/>
                    <a:gdLst>
                      <a:gd name="connsiteX0" fmla="*/ 90560 w 297780"/>
                      <a:gd name="connsiteY0" fmla="*/ 0 h 194338"/>
                      <a:gd name="connsiteX1" fmla="*/ 90632 w 297780"/>
                      <a:gd name="connsiteY1" fmla="*/ 1298 h 194338"/>
                      <a:gd name="connsiteX2" fmla="*/ 195408 w 297780"/>
                      <a:gd name="connsiteY2" fmla="*/ 48922 h 194338"/>
                      <a:gd name="connsiteX3" fmla="*/ 198584 w 297780"/>
                      <a:gd name="connsiteY3" fmla="*/ 93374 h 194338"/>
                      <a:gd name="connsiteX4" fmla="*/ 249004 w 297780"/>
                      <a:gd name="connsiteY4" fmla="*/ 66318 h 194338"/>
                      <a:gd name="connsiteX5" fmla="*/ 252560 w 297780"/>
                      <a:gd name="connsiteY5" fmla="*/ 96548 h 194338"/>
                      <a:gd name="connsiteX6" fmla="*/ 256100 w 297780"/>
                      <a:gd name="connsiteY6" fmla="*/ 95840 h 194338"/>
                      <a:gd name="connsiteX7" fmla="*/ 246208 w 297780"/>
                      <a:gd name="connsiteY7" fmla="*/ 117186 h 194338"/>
                      <a:gd name="connsiteX8" fmla="*/ 297780 w 297780"/>
                      <a:gd name="connsiteY8" fmla="*/ 178518 h 194338"/>
                      <a:gd name="connsiteX9" fmla="*/ 276688 w 297780"/>
                      <a:gd name="connsiteY9" fmla="*/ 194338 h 194338"/>
                      <a:gd name="connsiteX10" fmla="*/ 170008 w 297780"/>
                      <a:gd name="connsiteY10" fmla="*/ 194338 h 194338"/>
                      <a:gd name="connsiteX11" fmla="*/ 0 w 297780"/>
                      <a:gd name="connsiteY11" fmla="*/ 58332 h 194338"/>
                      <a:gd name="connsiteX12" fmla="*/ 53328 w 297780"/>
                      <a:gd name="connsiteY12" fmla="*/ 12410 h 194338"/>
                      <a:gd name="connsiteX13" fmla="*/ 90560 w 297780"/>
                      <a:gd name="connsiteY13" fmla="*/ 0 h 194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97780" h="194338">
                        <a:moveTo>
                          <a:pt x="90560" y="0"/>
                        </a:moveTo>
                        <a:lnTo>
                          <a:pt x="90632" y="1298"/>
                        </a:lnTo>
                        <a:lnTo>
                          <a:pt x="195408" y="48922"/>
                        </a:lnTo>
                        <a:lnTo>
                          <a:pt x="198584" y="93374"/>
                        </a:lnTo>
                        <a:lnTo>
                          <a:pt x="249004" y="66318"/>
                        </a:lnTo>
                        <a:lnTo>
                          <a:pt x="252560" y="96548"/>
                        </a:lnTo>
                        <a:lnTo>
                          <a:pt x="256100" y="95840"/>
                        </a:lnTo>
                        <a:lnTo>
                          <a:pt x="246208" y="117186"/>
                        </a:lnTo>
                        <a:lnTo>
                          <a:pt x="297780" y="178518"/>
                        </a:lnTo>
                        <a:lnTo>
                          <a:pt x="276688" y="194338"/>
                        </a:lnTo>
                        <a:lnTo>
                          <a:pt x="170008" y="194338"/>
                        </a:lnTo>
                        <a:lnTo>
                          <a:pt x="0" y="58332"/>
                        </a:lnTo>
                        <a:lnTo>
                          <a:pt x="53328" y="12410"/>
                        </a:lnTo>
                        <a:lnTo>
                          <a:pt x="9056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3" name="フリーフォーム: 図形 1862">
                    <a:extLst>
                      <a:ext uri="{FF2B5EF4-FFF2-40B4-BE49-F238E27FC236}">
                        <a16:creationId xmlns:a16="http://schemas.microsoft.com/office/drawing/2014/main" id="{4C4D5863-43C8-4396-84FC-05299D5CC01D}"/>
                      </a:ext>
                    </a:extLst>
                  </p:cNvPr>
                  <p:cNvSpPr/>
                  <p:nvPr/>
                </p:nvSpPr>
                <p:spPr>
                  <a:xfrm>
                    <a:off x="40002620" y="25861202"/>
                    <a:ext cx="582580" cy="528200"/>
                  </a:xfrm>
                  <a:custGeom>
                    <a:avLst/>
                    <a:gdLst>
                      <a:gd name="connsiteX0" fmla="*/ 180272 w 582580"/>
                      <a:gd name="connsiteY0" fmla="*/ 0 h 528200"/>
                      <a:gd name="connsiteX1" fmla="*/ 180180 w 582580"/>
                      <a:gd name="connsiteY1" fmla="*/ 2348 h 528200"/>
                      <a:gd name="connsiteX2" fmla="*/ 230980 w 582580"/>
                      <a:gd name="connsiteY2" fmla="*/ 5522 h 528200"/>
                      <a:gd name="connsiteX3" fmla="*/ 294480 w 582580"/>
                      <a:gd name="connsiteY3" fmla="*/ 65848 h 528200"/>
                      <a:gd name="connsiteX4" fmla="*/ 357712 w 582580"/>
                      <a:gd name="connsiteY4" fmla="*/ 54556 h 528200"/>
                      <a:gd name="connsiteX5" fmla="*/ 427828 w 582580"/>
                      <a:gd name="connsiteY5" fmla="*/ 129348 h 528200"/>
                      <a:gd name="connsiteX6" fmla="*/ 491332 w 582580"/>
                      <a:gd name="connsiteY6" fmla="*/ 142048 h 528200"/>
                      <a:gd name="connsiteX7" fmla="*/ 504028 w 582580"/>
                      <a:gd name="connsiteY7" fmla="*/ 173798 h 528200"/>
                      <a:gd name="connsiteX8" fmla="*/ 484980 w 582580"/>
                      <a:gd name="connsiteY8" fmla="*/ 218248 h 528200"/>
                      <a:gd name="connsiteX9" fmla="*/ 582580 w 582580"/>
                      <a:gd name="connsiteY9" fmla="*/ 323652 h 528200"/>
                      <a:gd name="connsiteX10" fmla="*/ 519904 w 582580"/>
                      <a:gd name="connsiteY10" fmla="*/ 338898 h 528200"/>
                      <a:gd name="connsiteX11" fmla="*/ 522320 w 582580"/>
                      <a:gd name="connsiteY11" fmla="*/ 387178 h 528200"/>
                      <a:gd name="connsiteX12" fmla="*/ 464344 w 582580"/>
                      <a:gd name="connsiteY12" fmla="*/ 389698 h 528200"/>
                      <a:gd name="connsiteX13" fmla="*/ 392904 w 582580"/>
                      <a:gd name="connsiteY13" fmla="*/ 434942 h 528200"/>
                      <a:gd name="connsiteX14" fmla="*/ 376448 w 582580"/>
                      <a:gd name="connsiteY14" fmla="*/ 528200 h 528200"/>
                      <a:gd name="connsiteX15" fmla="*/ 291940 w 582580"/>
                      <a:gd name="connsiteY15" fmla="*/ 473518 h 528200"/>
                      <a:gd name="connsiteX16" fmla="*/ 185260 w 582580"/>
                      <a:gd name="connsiteY16" fmla="*/ 519238 h 528200"/>
                      <a:gd name="connsiteX17" fmla="*/ 64868 w 582580"/>
                      <a:gd name="connsiteY17" fmla="*/ 504792 h 528200"/>
                      <a:gd name="connsiteX18" fmla="*/ 38100 w 582580"/>
                      <a:gd name="connsiteY18" fmla="*/ 420654 h 528200"/>
                      <a:gd name="connsiteX19" fmla="*/ 78580 w 582580"/>
                      <a:gd name="connsiteY19" fmla="*/ 373030 h 528200"/>
                      <a:gd name="connsiteX20" fmla="*/ 0 w 582580"/>
                      <a:gd name="connsiteY20" fmla="*/ 294448 h 528200"/>
                      <a:gd name="connsiteX21" fmla="*/ 35716 w 582580"/>
                      <a:gd name="connsiteY21" fmla="*/ 268254 h 528200"/>
                      <a:gd name="connsiteX22" fmla="*/ 38100 w 582580"/>
                      <a:gd name="connsiteY22" fmla="*/ 218248 h 528200"/>
                      <a:gd name="connsiteX23" fmla="*/ 21428 w 582580"/>
                      <a:gd name="connsiteY23" fmla="*/ 184910 h 528200"/>
                      <a:gd name="connsiteX24" fmla="*/ 58736 w 582580"/>
                      <a:gd name="connsiteY24" fmla="*/ 28908 h 528200"/>
                      <a:gd name="connsiteX25" fmla="*/ 64292 w 582580"/>
                      <a:gd name="connsiteY25" fmla="*/ 34892 h 528200"/>
                      <a:gd name="connsiteX26" fmla="*/ 97628 w 582580"/>
                      <a:gd name="connsiteY26" fmla="*/ 8698 h 528200"/>
                      <a:gd name="connsiteX27" fmla="*/ 180272 w 582580"/>
                      <a:gd name="connsiteY27" fmla="*/ 0 h 528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582580" h="528200">
                        <a:moveTo>
                          <a:pt x="180272" y="0"/>
                        </a:moveTo>
                        <a:lnTo>
                          <a:pt x="180180" y="2348"/>
                        </a:lnTo>
                        <a:lnTo>
                          <a:pt x="230980" y="5522"/>
                        </a:lnTo>
                        <a:lnTo>
                          <a:pt x="294480" y="65848"/>
                        </a:lnTo>
                        <a:lnTo>
                          <a:pt x="357712" y="54556"/>
                        </a:lnTo>
                        <a:lnTo>
                          <a:pt x="427828" y="129348"/>
                        </a:lnTo>
                        <a:lnTo>
                          <a:pt x="491332" y="142048"/>
                        </a:lnTo>
                        <a:lnTo>
                          <a:pt x="504028" y="173798"/>
                        </a:lnTo>
                        <a:lnTo>
                          <a:pt x="484980" y="218248"/>
                        </a:lnTo>
                        <a:lnTo>
                          <a:pt x="582580" y="323652"/>
                        </a:lnTo>
                        <a:lnTo>
                          <a:pt x="519904" y="338898"/>
                        </a:lnTo>
                        <a:lnTo>
                          <a:pt x="522320" y="387178"/>
                        </a:lnTo>
                        <a:lnTo>
                          <a:pt x="464344" y="389698"/>
                        </a:lnTo>
                        <a:lnTo>
                          <a:pt x="392904" y="434942"/>
                        </a:lnTo>
                        <a:lnTo>
                          <a:pt x="376448" y="528200"/>
                        </a:lnTo>
                        <a:lnTo>
                          <a:pt x="291940" y="473518"/>
                        </a:lnTo>
                        <a:lnTo>
                          <a:pt x="185260" y="519238"/>
                        </a:lnTo>
                        <a:lnTo>
                          <a:pt x="64868" y="504792"/>
                        </a:lnTo>
                        <a:lnTo>
                          <a:pt x="38100" y="420654"/>
                        </a:lnTo>
                        <a:lnTo>
                          <a:pt x="78580" y="373030"/>
                        </a:lnTo>
                        <a:lnTo>
                          <a:pt x="0" y="294448"/>
                        </a:lnTo>
                        <a:lnTo>
                          <a:pt x="35716" y="268254"/>
                        </a:lnTo>
                        <a:lnTo>
                          <a:pt x="38100" y="218248"/>
                        </a:lnTo>
                        <a:lnTo>
                          <a:pt x="21428" y="184910"/>
                        </a:lnTo>
                        <a:lnTo>
                          <a:pt x="58736" y="28908"/>
                        </a:lnTo>
                        <a:lnTo>
                          <a:pt x="64292" y="34892"/>
                        </a:lnTo>
                        <a:lnTo>
                          <a:pt x="97628" y="8698"/>
                        </a:lnTo>
                        <a:lnTo>
                          <a:pt x="1802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4" name="フリーフォーム: 図形 1863">
                    <a:extLst>
                      <a:ext uri="{FF2B5EF4-FFF2-40B4-BE49-F238E27FC236}">
                        <a16:creationId xmlns:a16="http://schemas.microsoft.com/office/drawing/2014/main" id="{89B95244-D4AB-4DF4-B616-90D3BF9CAF18}"/>
                      </a:ext>
                    </a:extLst>
                  </p:cNvPr>
                  <p:cNvSpPr/>
                  <p:nvPr/>
                </p:nvSpPr>
                <p:spPr>
                  <a:xfrm>
                    <a:off x="39613584" y="25737188"/>
                    <a:ext cx="467616" cy="628806"/>
                  </a:xfrm>
                  <a:custGeom>
                    <a:avLst/>
                    <a:gdLst>
                      <a:gd name="connsiteX0" fmla="*/ 315312 w 467616"/>
                      <a:gd name="connsiteY0" fmla="*/ 0 h 628806"/>
                      <a:gd name="connsiteX1" fmla="*/ 329504 w 467616"/>
                      <a:gd name="connsiteY1" fmla="*/ 37462 h 628806"/>
                      <a:gd name="connsiteX2" fmla="*/ 367248 w 467616"/>
                      <a:gd name="connsiteY2" fmla="*/ 18590 h 628806"/>
                      <a:gd name="connsiteX3" fmla="*/ 365224 w 467616"/>
                      <a:gd name="connsiteY3" fmla="*/ 27936 h 628806"/>
                      <a:gd name="connsiteX4" fmla="*/ 424752 w 467616"/>
                      <a:gd name="connsiteY4" fmla="*/ 73180 h 628806"/>
                      <a:gd name="connsiteX5" fmla="*/ 422372 w 467616"/>
                      <a:gd name="connsiteY5" fmla="*/ 125568 h 628806"/>
                      <a:gd name="connsiteX6" fmla="*/ 447772 w 467616"/>
                      <a:gd name="connsiteY6" fmla="*/ 152922 h 628806"/>
                      <a:gd name="connsiteX7" fmla="*/ 410464 w 467616"/>
                      <a:gd name="connsiteY7" fmla="*/ 308924 h 628806"/>
                      <a:gd name="connsiteX8" fmla="*/ 427136 w 467616"/>
                      <a:gd name="connsiteY8" fmla="*/ 342262 h 628806"/>
                      <a:gd name="connsiteX9" fmla="*/ 424752 w 467616"/>
                      <a:gd name="connsiteY9" fmla="*/ 392268 h 628806"/>
                      <a:gd name="connsiteX10" fmla="*/ 389036 w 467616"/>
                      <a:gd name="connsiteY10" fmla="*/ 418462 h 628806"/>
                      <a:gd name="connsiteX11" fmla="*/ 467616 w 467616"/>
                      <a:gd name="connsiteY11" fmla="*/ 497044 h 628806"/>
                      <a:gd name="connsiteX12" fmla="*/ 427136 w 467616"/>
                      <a:gd name="connsiteY12" fmla="*/ 544668 h 628806"/>
                      <a:gd name="connsiteX13" fmla="*/ 453904 w 467616"/>
                      <a:gd name="connsiteY13" fmla="*/ 628806 h 628806"/>
                      <a:gd name="connsiteX14" fmla="*/ 383796 w 467616"/>
                      <a:gd name="connsiteY14" fmla="*/ 620392 h 628806"/>
                      <a:gd name="connsiteX15" fmla="*/ 307596 w 467616"/>
                      <a:gd name="connsiteY15" fmla="*/ 589912 h 628806"/>
                      <a:gd name="connsiteX16" fmla="*/ 117096 w 467616"/>
                      <a:gd name="connsiteY16" fmla="*/ 490852 h 628806"/>
                      <a:gd name="connsiteX17" fmla="*/ 107196 w 467616"/>
                      <a:gd name="connsiteY17" fmla="*/ 491470 h 628806"/>
                      <a:gd name="connsiteX18" fmla="*/ 54864 w 467616"/>
                      <a:gd name="connsiteY18" fmla="*/ 383536 h 628806"/>
                      <a:gd name="connsiteX19" fmla="*/ 0 w 467616"/>
                      <a:gd name="connsiteY19" fmla="*/ 313428 h 628806"/>
                      <a:gd name="connsiteX20" fmla="*/ 48516 w 467616"/>
                      <a:gd name="connsiteY20" fmla="*/ 280350 h 628806"/>
                      <a:gd name="connsiteX21" fmla="*/ 127096 w 467616"/>
                      <a:gd name="connsiteY21" fmla="*/ 247012 h 628806"/>
                      <a:gd name="connsiteX22" fmla="*/ 236636 w 467616"/>
                      <a:gd name="connsiteY22" fmla="*/ 96992 h 628806"/>
                      <a:gd name="connsiteX23" fmla="*/ 272352 w 467616"/>
                      <a:gd name="connsiteY23" fmla="*/ 18412 h 628806"/>
                      <a:gd name="connsiteX24" fmla="*/ 315312 w 467616"/>
                      <a:gd name="connsiteY24" fmla="*/ 0 h 628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7616" h="628806">
                        <a:moveTo>
                          <a:pt x="315312" y="0"/>
                        </a:moveTo>
                        <a:lnTo>
                          <a:pt x="329504" y="37462"/>
                        </a:lnTo>
                        <a:lnTo>
                          <a:pt x="367248" y="18590"/>
                        </a:lnTo>
                        <a:lnTo>
                          <a:pt x="365224" y="27936"/>
                        </a:lnTo>
                        <a:lnTo>
                          <a:pt x="424752" y="73180"/>
                        </a:lnTo>
                        <a:lnTo>
                          <a:pt x="422372" y="125568"/>
                        </a:lnTo>
                        <a:lnTo>
                          <a:pt x="447772" y="152922"/>
                        </a:lnTo>
                        <a:lnTo>
                          <a:pt x="410464" y="308924"/>
                        </a:lnTo>
                        <a:lnTo>
                          <a:pt x="427136" y="342262"/>
                        </a:lnTo>
                        <a:lnTo>
                          <a:pt x="424752" y="392268"/>
                        </a:lnTo>
                        <a:lnTo>
                          <a:pt x="389036" y="418462"/>
                        </a:lnTo>
                        <a:lnTo>
                          <a:pt x="467616" y="497044"/>
                        </a:lnTo>
                        <a:lnTo>
                          <a:pt x="427136" y="544668"/>
                        </a:lnTo>
                        <a:lnTo>
                          <a:pt x="453904" y="628806"/>
                        </a:lnTo>
                        <a:lnTo>
                          <a:pt x="383796" y="620392"/>
                        </a:lnTo>
                        <a:lnTo>
                          <a:pt x="307596" y="589912"/>
                        </a:lnTo>
                        <a:lnTo>
                          <a:pt x="117096" y="490852"/>
                        </a:lnTo>
                        <a:lnTo>
                          <a:pt x="107196" y="491470"/>
                        </a:lnTo>
                        <a:lnTo>
                          <a:pt x="54864" y="383536"/>
                        </a:lnTo>
                        <a:lnTo>
                          <a:pt x="0" y="313428"/>
                        </a:lnTo>
                        <a:lnTo>
                          <a:pt x="48516" y="280350"/>
                        </a:lnTo>
                        <a:lnTo>
                          <a:pt x="127096" y="247012"/>
                        </a:lnTo>
                        <a:lnTo>
                          <a:pt x="236636" y="96992"/>
                        </a:lnTo>
                        <a:lnTo>
                          <a:pt x="272352" y="18412"/>
                        </a:lnTo>
                        <a:lnTo>
                          <a:pt x="3153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5" name="フリーフォーム: 図形 1864">
                    <a:extLst>
                      <a:ext uri="{FF2B5EF4-FFF2-40B4-BE49-F238E27FC236}">
                        <a16:creationId xmlns:a16="http://schemas.microsoft.com/office/drawing/2014/main" id="{43CBCA00-6855-4FE8-8B98-3DA5D4D9E37C}"/>
                      </a:ext>
                    </a:extLst>
                  </p:cNvPr>
                  <p:cNvSpPr/>
                  <p:nvPr/>
                </p:nvSpPr>
                <p:spPr>
                  <a:xfrm>
                    <a:off x="39283480" y="25169338"/>
                    <a:ext cx="645416" cy="910112"/>
                  </a:xfrm>
                  <a:custGeom>
                    <a:avLst/>
                    <a:gdLst>
                      <a:gd name="connsiteX0" fmla="*/ 519112 w 645416"/>
                      <a:gd name="connsiteY0" fmla="*/ 0 h 910112"/>
                      <a:gd name="connsiteX1" fmla="*/ 519112 w 645416"/>
                      <a:gd name="connsiteY1" fmla="*/ 157638 h 910112"/>
                      <a:gd name="connsiteX2" fmla="*/ 590552 w 645416"/>
                      <a:gd name="connsiteY2" fmla="*/ 310038 h 910112"/>
                      <a:gd name="connsiteX3" fmla="*/ 600076 w 645416"/>
                      <a:gd name="connsiteY3" fmla="*/ 448150 h 910112"/>
                      <a:gd name="connsiteX4" fmla="*/ 645416 w 645416"/>
                      <a:gd name="connsiteY4" fmla="*/ 567850 h 910112"/>
                      <a:gd name="connsiteX5" fmla="*/ 602456 w 645416"/>
                      <a:gd name="connsiteY5" fmla="*/ 586262 h 910112"/>
                      <a:gd name="connsiteX6" fmla="*/ 566740 w 645416"/>
                      <a:gd name="connsiteY6" fmla="*/ 664842 h 910112"/>
                      <a:gd name="connsiteX7" fmla="*/ 457200 w 645416"/>
                      <a:gd name="connsiteY7" fmla="*/ 814862 h 910112"/>
                      <a:gd name="connsiteX8" fmla="*/ 378620 w 645416"/>
                      <a:gd name="connsiteY8" fmla="*/ 848200 h 910112"/>
                      <a:gd name="connsiteX9" fmla="*/ 330104 w 645416"/>
                      <a:gd name="connsiteY9" fmla="*/ 881278 h 910112"/>
                      <a:gd name="connsiteX10" fmla="*/ 327820 w 645416"/>
                      <a:gd name="connsiteY10" fmla="*/ 878362 h 910112"/>
                      <a:gd name="connsiteX11" fmla="*/ 283368 w 645416"/>
                      <a:gd name="connsiteY11" fmla="*/ 910112 h 910112"/>
                      <a:gd name="connsiteX12" fmla="*/ 207168 w 645416"/>
                      <a:gd name="connsiteY12" fmla="*/ 897412 h 910112"/>
                      <a:gd name="connsiteX13" fmla="*/ 207588 w 645416"/>
                      <a:gd name="connsiteY13" fmla="*/ 899204 h 910112"/>
                      <a:gd name="connsiteX14" fmla="*/ 150020 w 645416"/>
                      <a:gd name="connsiteY14" fmla="*/ 855342 h 910112"/>
                      <a:gd name="connsiteX15" fmla="*/ 169072 w 645416"/>
                      <a:gd name="connsiteY15" fmla="*/ 791050 h 910112"/>
                      <a:gd name="connsiteX16" fmla="*/ 114300 w 645416"/>
                      <a:gd name="connsiteY16" fmla="*/ 769618 h 910112"/>
                      <a:gd name="connsiteX17" fmla="*/ 71440 w 645416"/>
                      <a:gd name="connsiteY17" fmla="*/ 783906 h 910112"/>
                      <a:gd name="connsiteX18" fmla="*/ 69056 w 645416"/>
                      <a:gd name="connsiteY18" fmla="*/ 743426 h 910112"/>
                      <a:gd name="connsiteX19" fmla="*/ 0 w 645416"/>
                      <a:gd name="connsiteY19" fmla="*/ 691038 h 910112"/>
                      <a:gd name="connsiteX20" fmla="*/ 26196 w 645416"/>
                      <a:gd name="connsiteY20" fmla="*/ 621982 h 910112"/>
                      <a:gd name="connsiteX21" fmla="*/ 2384 w 645416"/>
                      <a:gd name="connsiteY21" fmla="*/ 569594 h 910112"/>
                      <a:gd name="connsiteX22" fmla="*/ 61912 w 645416"/>
                      <a:gd name="connsiteY22" fmla="*/ 452912 h 910112"/>
                      <a:gd name="connsiteX23" fmla="*/ 61912 w 645416"/>
                      <a:gd name="connsiteY23" fmla="*/ 388618 h 910112"/>
                      <a:gd name="connsiteX24" fmla="*/ 90488 w 645416"/>
                      <a:gd name="connsiteY24" fmla="*/ 391000 h 910112"/>
                      <a:gd name="connsiteX25" fmla="*/ 240508 w 645416"/>
                      <a:gd name="connsiteY25" fmla="*/ 157638 h 910112"/>
                      <a:gd name="connsiteX26" fmla="*/ 304800 w 645416"/>
                      <a:gd name="connsiteY26" fmla="*/ 143350 h 910112"/>
                      <a:gd name="connsiteX27" fmla="*/ 419100 w 645416"/>
                      <a:gd name="connsiteY27" fmla="*/ 10000 h 910112"/>
                      <a:gd name="connsiteX28" fmla="*/ 519112 w 645416"/>
                      <a:gd name="connsiteY28" fmla="*/ 0 h 910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45416" h="910112">
                        <a:moveTo>
                          <a:pt x="519112" y="0"/>
                        </a:moveTo>
                        <a:lnTo>
                          <a:pt x="519112" y="157638"/>
                        </a:lnTo>
                        <a:lnTo>
                          <a:pt x="590552" y="310038"/>
                        </a:lnTo>
                        <a:lnTo>
                          <a:pt x="600076" y="448150"/>
                        </a:lnTo>
                        <a:lnTo>
                          <a:pt x="645416" y="567850"/>
                        </a:lnTo>
                        <a:lnTo>
                          <a:pt x="602456" y="586262"/>
                        </a:lnTo>
                        <a:lnTo>
                          <a:pt x="566740" y="664842"/>
                        </a:lnTo>
                        <a:lnTo>
                          <a:pt x="457200" y="814862"/>
                        </a:lnTo>
                        <a:lnTo>
                          <a:pt x="378620" y="848200"/>
                        </a:lnTo>
                        <a:lnTo>
                          <a:pt x="330104" y="881278"/>
                        </a:lnTo>
                        <a:lnTo>
                          <a:pt x="327820" y="878362"/>
                        </a:lnTo>
                        <a:lnTo>
                          <a:pt x="283368" y="910112"/>
                        </a:lnTo>
                        <a:lnTo>
                          <a:pt x="207168" y="897412"/>
                        </a:lnTo>
                        <a:lnTo>
                          <a:pt x="207588" y="899204"/>
                        </a:lnTo>
                        <a:lnTo>
                          <a:pt x="150020" y="855342"/>
                        </a:lnTo>
                        <a:lnTo>
                          <a:pt x="169072" y="791050"/>
                        </a:lnTo>
                        <a:lnTo>
                          <a:pt x="114300" y="769618"/>
                        </a:lnTo>
                        <a:lnTo>
                          <a:pt x="71440" y="783906"/>
                        </a:lnTo>
                        <a:lnTo>
                          <a:pt x="69056" y="743426"/>
                        </a:lnTo>
                        <a:lnTo>
                          <a:pt x="0" y="691038"/>
                        </a:lnTo>
                        <a:lnTo>
                          <a:pt x="26196" y="621982"/>
                        </a:lnTo>
                        <a:lnTo>
                          <a:pt x="2384" y="569594"/>
                        </a:lnTo>
                        <a:lnTo>
                          <a:pt x="61912" y="452912"/>
                        </a:lnTo>
                        <a:lnTo>
                          <a:pt x="61912" y="388618"/>
                        </a:lnTo>
                        <a:lnTo>
                          <a:pt x="90488" y="391000"/>
                        </a:lnTo>
                        <a:lnTo>
                          <a:pt x="240508" y="157638"/>
                        </a:lnTo>
                        <a:lnTo>
                          <a:pt x="304800" y="143350"/>
                        </a:lnTo>
                        <a:lnTo>
                          <a:pt x="419100" y="10000"/>
                        </a:lnTo>
                        <a:lnTo>
                          <a:pt x="51911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6" name="フリーフォーム: 図形 1865">
                    <a:extLst>
                      <a:ext uri="{FF2B5EF4-FFF2-40B4-BE49-F238E27FC236}">
                        <a16:creationId xmlns:a16="http://schemas.microsoft.com/office/drawing/2014/main" id="{95A8203B-4909-45EE-8C1D-0D8957FC00CF}"/>
                      </a:ext>
                    </a:extLst>
                  </p:cNvPr>
                  <p:cNvSpPr/>
                  <p:nvPr/>
                </p:nvSpPr>
                <p:spPr>
                  <a:xfrm>
                    <a:off x="39000044" y="25493664"/>
                    <a:ext cx="345348" cy="183356"/>
                  </a:xfrm>
                  <a:custGeom>
                    <a:avLst/>
                    <a:gdLst>
                      <a:gd name="connsiteX0" fmla="*/ 173900 w 345348"/>
                      <a:gd name="connsiteY0" fmla="*/ 0 h 183356"/>
                      <a:gd name="connsiteX1" fmla="*/ 259624 w 345348"/>
                      <a:gd name="connsiteY1" fmla="*/ 57148 h 183356"/>
                      <a:gd name="connsiteX2" fmla="*/ 345348 w 345348"/>
                      <a:gd name="connsiteY2" fmla="*/ 64292 h 183356"/>
                      <a:gd name="connsiteX3" fmla="*/ 345348 w 345348"/>
                      <a:gd name="connsiteY3" fmla="*/ 128586 h 183356"/>
                      <a:gd name="connsiteX4" fmla="*/ 322344 w 345348"/>
                      <a:gd name="connsiteY4" fmla="*/ 173680 h 183356"/>
                      <a:gd name="connsiteX5" fmla="*/ 281056 w 345348"/>
                      <a:gd name="connsiteY5" fmla="*/ 183356 h 183356"/>
                      <a:gd name="connsiteX6" fmla="*/ 238196 w 345348"/>
                      <a:gd name="connsiteY6" fmla="*/ 154780 h 183356"/>
                      <a:gd name="connsiteX7" fmla="*/ 195332 w 345348"/>
                      <a:gd name="connsiteY7" fmla="*/ 147636 h 183356"/>
                      <a:gd name="connsiteX8" fmla="*/ 171520 w 345348"/>
                      <a:gd name="connsiteY8" fmla="*/ 78580 h 183356"/>
                      <a:gd name="connsiteX9" fmla="*/ 40548 w 345348"/>
                      <a:gd name="connsiteY9" fmla="*/ 59530 h 183356"/>
                      <a:gd name="connsiteX10" fmla="*/ 0 w 345348"/>
                      <a:gd name="connsiteY10" fmla="*/ 3778 h 183356"/>
                      <a:gd name="connsiteX11" fmla="*/ 173900 w 345348"/>
                      <a:gd name="connsiteY11" fmla="*/ 0 h 183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45348" h="183356">
                        <a:moveTo>
                          <a:pt x="173900" y="0"/>
                        </a:moveTo>
                        <a:lnTo>
                          <a:pt x="259624" y="57148"/>
                        </a:lnTo>
                        <a:lnTo>
                          <a:pt x="345348" y="64292"/>
                        </a:lnTo>
                        <a:lnTo>
                          <a:pt x="345348" y="128586"/>
                        </a:lnTo>
                        <a:lnTo>
                          <a:pt x="322344" y="173680"/>
                        </a:lnTo>
                        <a:lnTo>
                          <a:pt x="281056" y="183356"/>
                        </a:lnTo>
                        <a:lnTo>
                          <a:pt x="238196" y="154780"/>
                        </a:lnTo>
                        <a:lnTo>
                          <a:pt x="195332" y="147636"/>
                        </a:lnTo>
                        <a:lnTo>
                          <a:pt x="171520" y="78580"/>
                        </a:lnTo>
                        <a:lnTo>
                          <a:pt x="40548" y="59530"/>
                        </a:lnTo>
                        <a:lnTo>
                          <a:pt x="0" y="3778"/>
                        </a:lnTo>
                        <a:lnTo>
                          <a:pt x="173900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7" name="フリーフォーム: 図形 1866">
                    <a:extLst>
                      <a:ext uri="{FF2B5EF4-FFF2-40B4-BE49-F238E27FC236}">
                        <a16:creationId xmlns:a16="http://schemas.microsoft.com/office/drawing/2014/main" id="{5A26AD68-E3DC-4F87-8FEA-F509AD70CB20}"/>
                      </a:ext>
                    </a:extLst>
                  </p:cNvPr>
                  <p:cNvSpPr/>
                  <p:nvPr/>
                </p:nvSpPr>
                <p:spPr>
                  <a:xfrm>
                    <a:off x="38833168" y="25387110"/>
                    <a:ext cx="489220" cy="349440"/>
                  </a:xfrm>
                  <a:custGeom>
                    <a:avLst/>
                    <a:gdLst>
                      <a:gd name="connsiteX0" fmla="*/ 15564 w 489220"/>
                      <a:gd name="connsiteY0" fmla="*/ 0 h 349440"/>
                      <a:gd name="connsiteX1" fmla="*/ 121700 w 489220"/>
                      <a:gd name="connsiteY1" fmla="*/ 111314 h 349440"/>
                      <a:gd name="connsiteX2" fmla="*/ 166876 w 489220"/>
                      <a:gd name="connsiteY2" fmla="*/ 110332 h 349440"/>
                      <a:gd name="connsiteX3" fmla="*/ 207424 w 489220"/>
                      <a:gd name="connsiteY3" fmla="*/ 166084 h 349440"/>
                      <a:gd name="connsiteX4" fmla="*/ 338396 w 489220"/>
                      <a:gd name="connsiteY4" fmla="*/ 185134 h 349440"/>
                      <a:gd name="connsiteX5" fmla="*/ 362208 w 489220"/>
                      <a:gd name="connsiteY5" fmla="*/ 254190 h 349440"/>
                      <a:gd name="connsiteX6" fmla="*/ 405072 w 489220"/>
                      <a:gd name="connsiteY6" fmla="*/ 261334 h 349440"/>
                      <a:gd name="connsiteX7" fmla="*/ 447932 w 489220"/>
                      <a:gd name="connsiteY7" fmla="*/ 289910 h 349440"/>
                      <a:gd name="connsiteX8" fmla="*/ 489220 w 489220"/>
                      <a:gd name="connsiteY8" fmla="*/ 280234 h 349440"/>
                      <a:gd name="connsiteX9" fmla="*/ 455688 w 489220"/>
                      <a:gd name="connsiteY9" fmla="*/ 345958 h 349440"/>
                      <a:gd name="connsiteX10" fmla="*/ 421736 w 489220"/>
                      <a:gd name="connsiteY10" fmla="*/ 349440 h 349440"/>
                      <a:gd name="connsiteX11" fmla="*/ 350300 w 489220"/>
                      <a:gd name="connsiteY11" fmla="*/ 297054 h 349440"/>
                      <a:gd name="connsiteX12" fmla="*/ 324108 w 489220"/>
                      <a:gd name="connsiteY12" fmla="*/ 308958 h 349440"/>
                      <a:gd name="connsiteX13" fmla="*/ 236000 w 489220"/>
                      <a:gd name="connsiteY13" fmla="*/ 299434 h 349440"/>
                      <a:gd name="connsiteX14" fmla="*/ 185996 w 489220"/>
                      <a:gd name="connsiteY14" fmla="*/ 211328 h 349440"/>
                      <a:gd name="connsiteX15" fmla="*/ 107412 w 489220"/>
                      <a:gd name="connsiteY15" fmla="*/ 189896 h 349440"/>
                      <a:gd name="connsiteX16" fmla="*/ 0 w 489220"/>
                      <a:gd name="connsiteY16" fmla="*/ 67744 h 349440"/>
                      <a:gd name="connsiteX17" fmla="*/ 12164 w 489220"/>
                      <a:gd name="connsiteY17" fmla="*/ 63690 h 349440"/>
                      <a:gd name="connsiteX18" fmla="*/ 9784 w 489220"/>
                      <a:gd name="connsiteY18" fmla="*/ 1778 h 349440"/>
                      <a:gd name="connsiteX19" fmla="*/ 15564 w 489220"/>
                      <a:gd name="connsiteY19" fmla="*/ 0 h 349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89220" h="349440">
                        <a:moveTo>
                          <a:pt x="15564" y="0"/>
                        </a:moveTo>
                        <a:lnTo>
                          <a:pt x="121700" y="111314"/>
                        </a:lnTo>
                        <a:lnTo>
                          <a:pt x="166876" y="110332"/>
                        </a:lnTo>
                        <a:lnTo>
                          <a:pt x="207424" y="166084"/>
                        </a:lnTo>
                        <a:lnTo>
                          <a:pt x="338396" y="185134"/>
                        </a:lnTo>
                        <a:lnTo>
                          <a:pt x="362208" y="254190"/>
                        </a:lnTo>
                        <a:lnTo>
                          <a:pt x="405072" y="261334"/>
                        </a:lnTo>
                        <a:lnTo>
                          <a:pt x="447932" y="289910"/>
                        </a:lnTo>
                        <a:lnTo>
                          <a:pt x="489220" y="280234"/>
                        </a:lnTo>
                        <a:lnTo>
                          <a:pt x="455688" y="345958"/>
                        </a:lnTo>
                        <a:lnTo>
                          <a:pt x="421736" y="349440"/>
                        </a:lnTo>
                        <a:lnTo>
                          <a:pt x="350300" y="297054"/>
                        </a:lnTo>
                        <a:lnTo>
                          <a:pt x="324108" y="308958"/>
                        </a:lnTo>
                        <a:lnTo>
                          <a:pt x="236000" y="299434"/>
                        </a:lnTo>
                        <a:lnTo>
                          <a:pt x="185996" y="211328"/>
                        </a:lnTo>
                        <a:lnTo>
                          <a:pt x="107412" y="189896"/>
                        </a:lnTo>
                        <a:lnTo>
                          <a:pt x="0" y="67744"/>
                        </a:lnTo>
                        <a:lnTo>
                          <a:pt x="12164" y="63690"/>
                        </a:lnTo>
                        <a:cubicBezTo>
                          <a:pt x="11368" y="43054"/>
                          <a:pt x="10576" y="22414"/>
                          <a:pt x="9784" y="1778"/>
                        </a:cubicBezTo>
                        <a:lnTo>
                          <a:pt x="15564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8" name="フリーフォーム: 図形 1867">
                    <a:extLst>
                      <a:ext uri="{FF2B5EF4-FFF2-40B4-BE49-F238E27FC236}">
                        <a16:creationId xmlns:a16="http://schemas.microsoft.com/office/drawing/2014/main" id="{79AE6DFA-0356-4080-948B-66592CD54352}"/>
                      </a:ext>
                    </a:extLst>
                  </p:cNvPr>
                  <p:cNvSpPr/>
                  <p:nvPr/>
                </p:nvSpPr>
                <p:spPr>
                  <a:xfrm>
                    <a:off x="38000940" y="26169234"/>
                    <a:ext cx="725328" cy="603160"/>
                  </a:xfrm>
                  <a:custGeom>
                    <a:avLst/>
                    <a:gdLst>
                      <a:gd name="connsiteX0" fmla="*/ 445396 w 725328"/>
                      <a:gd name="connsiteY0" fmla="*/ 0 h 603160"/>
                      <a:gd name="connsiteX1" fmla="*/ 451484 w 725328"/>
                      <a:gd name="connsiteY1" fmla="*/ 84046 h 603160"/>
                      <a:gd name="connsiteX2" fmla="*/ 527684 w 725328"/>
                      <a:gd name="connsiteY2" fmla="*/ 176916 h 603160"/>
                      <a:gd name="connsiteX3" fmla="*/ 532448 w 725328"/>
                      <a:gd name="connsiteY3" fmla="*/ 236446 h 603160"/>
                      <a:gd name="connsiteX4" fmla="*/ 563404 w 725328"/>
                      <a:gd name="connsiteY4" fmla="*/ 267404 h 603160"/>
                      <a:gd name="connsiteX5" fmla="*/ 675324 w 725328"/>
                      <a:gd name="connsiteY5" fmla="*/ 219778 h 603160"/>
                      <a:gd name="connsiteX6" fmla="*/ 725328 w 725328"/>
                      <a:gd name="connsiteY6" fmla="*/ 219778 h 603160"/>
                      <a:gd name="connsiteX7" fmla="*/ 708660 w 725328"/>
                      <a:gd name="connsiteY7" fmla="*/ 288834 h 603160"/>
                      <a:gd name="connsiteX8" fmla="*/ 691992 w 725328"/>
                      <a:gd name="connsiteY8" fmla="*/ 310266 h 603160"/>
                      <a:gd name="connsiteX9" fmla="*/ 696412 w 725328"/>
                      <a:gd name="connsiteY9" fmla="*/ 518018 h 603160"/>
                      <a:gd name="connsiteX10" fmla="*/ 672940 w 725328"/>
                      <a:gd name="connsiteY10" fmla="*/ 526960 h 603160"/>
                      <a:gd name="connsiteX11" fmla="*/ 625316 w 725328"/>
                      <a:gd name="connsiteY11" fmla="*/ 593634 h 603160"/>
                      <a:gd name="connsiteX12" fmla="*/ 641164 w 725328"/>
                      <a:gd name="connsiteY12" fmla="*/ 590732 h 603160"/>
                      <a:gd name="connsiteX13" fmla="*/ 622936 w 725328"/>
                      <a:gd name="connsiteY13" fmla="*/ 603160 h 603160"/>
                      <a:gd name="connsiteX14" fmla="*/ 508636 w 725328"/>
                      <a:gd name="connsiteY14" fmla="*/ 586490 h 603160"/>
                      <a:gd name="connsiteX15" fmla="*/ 508344 w 725328"/>
                      <a:gd name="connsiteY15" fmla="*/ 586404 h 603160"/>
                      <a:gd name="connsiteX16" fmla="*/ 508636 w 725328"/>
                      <a:gd name="connsiteY16" fmla="*/ 584110 h 603160"/>
                      <a:gd name="connsiteX17" fmla="*/ 489584 w 725328"/>
                      <a:gd name="connsiteY17" fmla="*/ 565060 h 603160"/>
                      <a:gd name="connsiteX18" fmla="*/ 489584 w 725328"/>
                      <a:gd name="connsiteY18" fmla="*/ 417422 h 603160"/>
                      <a:gd name="connsiteX19" fmla="*/ 351472 w 725328"/>
                      <a:gd name="connsiteY19" fmla="*/ 322172 h 603160"/>
                      <a:gd name="connsiteX20" fmla="*/ 253840 w 725328"/>
                      <a:gd name="connsiteY20" fmla="*/ 336460 h 603160"/>
                      <a:gd name="connsiteX21" fmla="*/ 251460 w 725328"/>
                      <a:gd name="connsiteY21" fmla="*/ 372178 h 603160"/>
                      <a:gd name="connsiteX22" fmla="*/ 210980 w 725328"/>
                      <a:gd name="connsiteY22" fmla="*/ 384086 h 603160"/>
                      <a:gd name="connsiteX23" fmla="*/ 170500 w 725328"/>
                      <a:gd name="connsiteY23" fmla="*/ 355510 h 603160"/>
                      <a:gd name="connsiteX24" fmla="*/ 88148 w 725328"/>
                      <a:gd name="connsiteY24" fmla="*/ 335586 h 603160"/>
                      <a:gd name="connsiteX25" fmla="*/ 91440 w 725328"/>
                      <a:gd name="connsiteY25" fmla="*/ 302646 h 603160"/>
                      <a:gd name="connsiteX26" fmla="*/ 91440 w 725328"/>
                      <a:gd name="connsiteY26" fmla="*/ 272166 h 603160"/>
                      <a:gd name="connsiteX27" fmla="*/ 15240 w 725328"/>
                      <a:gd name="connsiteY27" fmla="*/ 195966 h 603160"/>
                      <a:gd name="connsiteX28" fmla="*/ 0 w 725328"/>
                      <a:gd name="connsiteY28" fmla="*/ 89286 h 603160"/>
                      <a:gd name="connsiteX29" fmla="*/ 121920 w 725328"/>
                      <a:gd name="connsiteY29" fmla="*/ 28326 h 603160"/>
                      <a:gd name="connsiteX30" fmla="*/ 124948 w 725328"/>
                      <a:gd name="connsiteY30" fmla="*/ 24694 h 603160"/>
                      <a:gd name="connsiteX31" fmla="*/ 194308 w 725328"/>
                      <a:gd name="connsiteY31" fmla="*/ 49916 h 603160"/>
                      <a:gd name="connsiteX32" fmla="*/ 384812 w 725328"/>
                      <a:gd name="connsiteY32" fmla="*/ 40390 h 603160"/>
                      <a:gd name="connsiteX33" fmla="*/ 445396 w 725328"/>
                      <a:gd name="connsiteY33" fmla="*/ 0 h 603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725328" h="603160">
                        <a:moveTo>
                          <a:pt x="445396" y="0"/>
                        </a:moveTo>
                        <a:lnTo>
                          <a:pt x="451484" y="84046"/>
                        </a:lnTo>
                        <a:lnTo>
                          <a:pt x="527684" y="176916"/>
                        </a:lnTo>
                        <a:lnTo>
                          <a:pt x="532448" y="236446"/>
                        </a:lnTo>
                        <a:lnTo>
                          <a:pt x="563404" y="267404"/>
                        </a:lnTo>
                        <a:lnTo>
                          <a:pt x="675324" y="219778"/>
                        </a:lnTo>
                        <a:lnTo>
                          <a:pt x="725328" y="219778"/>
                        </a:lnTo>
                        <a:lnTo>
                          <a:pt x="708660" y="288834"/>
                        </a:lnTo>
                        <a:lnTo>
                          <a:pt x="691992" y="310266"/>
                        </a:lnTo>
                        <a:lnTo>
                          <a:pt x="696412" y="518018"/>
                        </a:lnTo>
                        <a:lnTo>
                          <a:pt x="672940" y="526960"/>
                        </a:lnTo>
                        <a:lnTo>
                          <a:pt x="625316" y="593634"/>
                        </a:lnTo>
                        <a:lnTo>
                          <a:pt x="641164" y="590732"/>
                        </a:lnTo>
                        <a:lnTo>
                          <a:pt x="622936" y="603160"/>
                        </a:lnTo>
                        <a:lnTo>
                          <a:pt x="508636" y="586490"/>
                        </a:lnTo>
                        <a:lnTo>
                          <a:pt x="508344" y="586404"/>
                        </a:lnTo>
                        <a:lnTo>
                          <a:pt x="508636" y="584110"/>
                        </a:lnTo>
                        <a:lnTo>
                          <a:pt x="489584" y="565060"/>
                        </a:lnTo>
                        <a:lnTo>
                          <a:pt x="489584" y="417422"/>
                        </a:lnTo>
                        <a:lnTo>
                          <a:pt x="351472" y="322172"/>
                        </a:lnTo>
                        <a:lnTo>
                          <a:pt x="253840" y="336460"/>
                        </a:lnTo>
                        <a:lnTo>
                          <a:pt x="251460" y="372178"/>
                        </a:lnTo>
                        <a:lnTo>
                          <a:pt x="210980" y="384086"/>
                        </a:lnTo>
                        <a:lnTo>
                          <a:pt x="170500" y="355510"/>
                        </a:lnTo>
                        <a:lnTo>
                          <a:pt x="88148" y="335586"/>
                        </a:lnTo>
                        <a:lnTo>
                          <a:pt x="91440" y="302646"/>
                        </a:lnTo>
                        <a:lnTo>
                          <a:pt x="91440" y="272166"/>
                        </a:lnTo>
                        <a:lnTo>
                          <a:pt x="15240" y="195966"/>
                        </a:lnTo>
                        <a:lnTo>
                          <a:pt x="0" y="89286"/>
                        </a:lnTo>
                        <a:lnTo>
                          <a:pt x="121920" y="28326"/>
                        </a:lnTo>
                        <a:lnTo>
                          <a:pt x="124948" y="24694"/>
                        </a:lnTo>
                        <a:lnTo>
                          <a:pt x="194308" y="49916"/>
                        </a:lnTo>
                        <a:lnTo>
                          <a:pt x="384812" y="40390"/>
                        </a:lnTo>
                        <a:lnTo>
                          <a:pt x="44539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9" name="フリーフォーム: 図形 1868">
                    <a:extLst>
                      <a:ext uri="{FF2B5EF4-FFF2-40B4-BE49-F238E27FC236}">
                        <a16:creationId xmlns:a16="http://schemas.microsoft.com/office/drawing/2014/main" id="{CD9F5B75-A79F-413B-8F93-E6CFEA73AFD8}"/>
                      </a:ext>
                    </a:extLst>
                  </p:cNvPr>
                  <p:cNvSpPr/>
                  <p:nvPr/>
                </p:nvSpPr>
                <p:spPr>
                  <a:xfrm>
                    <a:off x="38446336" y="26120724"/>
                    <a:ext cx="615688" cy="514302"/>
                  </a:xfrm>
                  <a:custGeom>
                    <a:avLst/>
                    <a:gdLst>
                      <a:gd name="connsiteX0" fmla="*/ 526788 w 615688"/>
                      <a:gd name="connsiteY0" fmla="*/ 0 h 514302"/>
                      <a:gd name="connsiteX1" fmla="*/ 612004 w 615688"/>
                      <a:gd name="connsiteY1" fmla="*/ 24348 h 514302"/>
                      <a:gd name="connsiteX2" fmla="*/ 613308 w 615688"/>
                      <a:gd name="connsiteY2" fmla="*/ 25400 h 514302"/>
                      <a:gd name="connsiteX3" fmla="*/ 615688 w 615688"/>
                      <a:gd name="connsiteY3" fmla="*/ 99220 h 514302"/>
                      <a:gd name="connsiteX4" fmla="*/ 599020 w 615688"/>
                      <a:gd name="connsiteY4" fmla="*/ 106364 h 514302"/>
                      <a:gd name="connsiteX5" fmla="*/ 579968 w 615688"/>
                      <a:gd name="connsiteY5" fmla="*/ 173040 h 514302"/>
                      <a:gd name="connsiteX6" fmla="*/ 518056 w 615688"/>
                      <a:gd name="connsiteY6" fmla="*/ 203996 h 514302"/>
                      <a:gd name="connsiteX7" fmla="*/ 515676 w 615688"/>
                      <a:gd name="connsiteY7" fmla="*/ 251620 h 514302"/>
                      <a:gd name="connsiteX8" fmla="*/ 472816 w 615688"/>
                      <a:gd name="connsiteY8" fmla="*/ 268288 h 514302"/>
                      <a:gd name="connsiteX9" fmla="*/ 463288 w 615688"/>
                      <a:gd name="connsiteY9" fmla="*/ 313532 h 514302"/>
                      <a:gd name="connsiteX10" fmla="*/ 413284 w 615688"/>
                      <a:gd name="connsiteY10" fmla="*/ 313532 h 514302"/>
                      <a:gd name="connsiteX11" fmla="*/ 391852 w 615688"/>
                      <a:gd name="connsiteY11" fmla="*/ 399256 h 514302"/>
                      <a:gd name="connsiteX12" fmla="*/ 320416 w 615688"/>
                      <a:gd name="connsiteY12" fmla="*/ 404020 h 514302"/>
                      <a:gd name="connsiteX13" fmla="*/ 249904 w 615688"/>
                      <a:gd name="connsiteY13" fmla="*/ 514302 h 514302"/>
                      <a:gd name="connsiteX14" fmla="*/ 246596 w 615688"/>
                      <a:gd name="connsiteY14" fmla="*/ 358776 h 514302"/>
                      <a:gd name="connsiteX15" fmla="*/ 263264 w 615688"/>
                      <a:gd name="connsiteY15" fmla="*/ 337344 h 514302"/>
                      <a:gd name="connsiteX16" fmla="*/ 279932 w 615688"/>
                      <a:gd name="connsiteY16" fmla="*/ 268288 h 514302"/>
                      <a:gd name="connsiteX17" fmla="*/ 229928 w 615688"/>
                      <a:gd name="connsiteY17" fmla="*/ 268288 h 514302"/>
                      <a:gd name="connsiteX18" fmla="*/ 118008 w 615688"/>
                      <a:gd name="connsiteY18" fmla="*/ 315914 h 514302"/>
                      <a:gd name="connsiteX19" fmla="*/ 87052 w 615688"/>
                      <a:gd name="connsiteY19" fmla="*/ 284956 h 514302"/>
                      <a:gd name="connsiteX20" fmla="*/ 82288 w 615688"/>
                      <a:gd name="connsiteY20" fmla="*/ 225426 h 514302"/>
                      <a:gd name="connsiteX21" fmla="*/ 6088 w 615688"/>
                      <a:gd name="connsiteY21" fmla="*/ 132556 h 514302"/>
                      <a:gd name="connsiteX22" fmla="*/ 0 w 615688"/>
                      <a:gd name="connsiteY22" fmla="*/ 48510 h 514302"/>
                      <a:gd name="connsiteX23" fmla="*/ 34664 w 615688"/>
                      <a:gd name="connsiteY23" fmla="*/ 25400 h 514302"/>
                      <a:gd name="connsiteX24" fmla="*/ 120388 w 615688"/>
                      <a:gd name="connsiteY24" fmla="*/ 28576 h 514302"/>
                      <a:gd name="connsiteX25" fmla="*/ 285488 w 615688"/>
                      <a:gd name="connsiteY25" fmla="*/ 114300 h 514302"/>
                      <a:gd name="connsiteX26" fmla="*/ 317240 w 615688"/>
                      <a:gd name="connsiteY26" fmla="*/ 120652 h 514302"/>
                      <a:gd name="connsiteX27" fmla="*/ 422016 w 615688"/>
                      <a:gd name="connsiteY27" fmla="*/ 114300 h 514302"/>
                      <a:gd name="connsiteX28" fmla="*/ 526788 w 615688"/>
                      <a:gd name="connsiteY28" fmla="*/ 0 h 514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615688" h="514302">
                        <a:moveTo>
                          <a:pt x="526788" y="0"/>
                        </a:moveTo>
                        <a:lnTo>
                          <a:pt x="612004" y="24348"/>
                        </a:lnTo>
                        <a:lnTo>
                          <a:pt x="613308" y="25400"/>
                        </a:lnTo>
                        <a:cubicBezTo>
                          <a:pt x="614104" y="50008"/>
                          <a:pt x="614896" y="74614"/>
                          <a:pt x="615688" y="99220"/>
                        </a:cubicBezTo>
                        <a:lnTo>
                          <a:pt x="599020" y="106364"/>
                        </a:lnTo>
                        <a:lnTo>
                          <a:pt x="579968" y="173040"/>
                        </a:lnTo>
                        <a:lnTo>
                          <a:pt x="518056" y="203996"/>
                        </a:lnTo>
                        <a:lnTo>
                          <a:pt x="515676" y="251620"/>
                        </a:lnTo>
                        <a:lnTo>
                          <a:pt x="472816" y="268288"/>
                        </a:lnTo>
                        <a:lnTo>
                          <a:pt x="463288" y="313532"/>
                        </a:lnTo>
                        <a:lnTo>
                          <a:pt x="413284" y="313532"/>
                        </a:lnTo>
                        <a:lnTo>
                          <a:pt x="391852" y="399256"/>
                        </a:lnTo>
                        <a:lnTo>
                          <a:pt x="320416" y="404020"/>
                        </a:lnTo>
                        <a:lnTo>
                          <a:pt x="249904" y="514302"/>
                        </a:lnTo>
                        <a:lnTo>
                          <a:pt x="246596" y="358776"/>
                        </a:lnTo>
                        <a:lnTo>
                          <a:pt x="263264" y="337344"/>
                        </a:lnTo>
                        <a:lnTo>
                          <a:pt x="279932" y="268288"/>
                        </a:lnTo>
                        <a:lnTo>
                          <a:pt x="229928" y="268288"/>
                        </a:lnTo>
                        <a:lnTo>
                          <a:pt x="118008" y="315914"/>
                        </a:lnTo>
                        <a:lnTo>
                          <a:pt x="87052" y="284956"/>
                        </a:lnTo>
                        <a:lnTo>
                          <a:pt x="82288" y="225426"/>
                        </a:lnTo>
                        <a:lnTo>
                          <a:pt x="6088" y="132556"/>
                        </a:lnTo>
                        <a:lnTo>
                          <a:pt x="0" y="48510"/>
                        </a:lnTo>
                        <a:lnTo>
                          <a:pt x="34664" y="25400"/>
                        </a:lnTo>
                        <a:lnTo>
                          <a:pt x="120388" y="28576"/>
                        </a:lnTo>
                        <a:lnTo>
                          <a:pt x="285488" y="114300"/>
                        </a:lnTo>
                        <a:cubicBezTo>
                          <a:pt x="315096" y="120880"/>
                          <a:pt x="304308" y="120652"/>
                          <a:pt x="317240" y="120652"/>
                        </a:cubicBezTo>
                        <a:lnTo>
                          <a:pt x="422016" y="114300"/>
                        </a:lnTo>
                        <a:lnTo>
                          <a:pt x="52678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0" name="フリーフォーム: 図形 1869">
                    <a:extLst>
                      <a:ext uri="{FF2B5EF4-FFF2-40B4-BE49-F238E27FC236}">
                        <a16:creationId xmlns:a16="http://schemas.microsoft.com/office/drawing/2014/main" id="{74F1EF3A-C5A4-4A6D-92AA-55AA26EB3640}"/>
                      </a:ext>
                    </a:extLst>
                  </p:cNvPr>
                  <p:cNvSpPr/>
                  <p:nvPr/>
                </p:nvSpPr>
                <p:spPr>
                  <a:xfrm>
                    <a:off x="38696240" y="26264846"/>
                    <a:ext cx="408648" cy="422406"/>
                  </a:xfrm>
                  <a:custGeom>
                    <a:avLst/>
                    <a:gdLst>
                      <a:gd name="connsiteX0" fmla="*/ 338328 w 408648"/>
                      <a:gd name="connsiteY0" fmla="*/ 0 h 422406"/>
                      <a:gd name="connsiteX1" fmla="*/ 384836 w 408648"/>
                      <a:gd name="connsiteY1" fmla="*/ 33678 h 422406"/>
                      <a:gd name="connsiteX2" fmla="*/ 389600 w 408648"/>
                      <a:gd name="connsiteY2" fmla="*/ 121786 h 422406"/>
                      <a:gd name="connsiteX3" fmla="*/ 408648 w 408648"/>
                      <a:gd name="connsiteY3" fmla="*/ 147978 h 422406"/>
                      <a:gd name="connsiteX4" fmla="*/ 368168 w 408648"/>
                      <a:gd name="connsiteY4" fmla="*/ 193222 h 422406"/>
                      <a:gd name="connsiteX5" fmla="*/ 377132 w 408648"/>
                      <a:gd name="connsiteY5" fmla="*/ 246406 h 422406"/>
                      <a:gd name="connsiteX6" fmla="*/ 372928 w 408648"/>
                      <a:gd name="connsiteY6" fmla="*/ 245610 h 422406"/>
                      <a:gd name="connsiteX7" fmla="*/ 275296 w 408648"/>
                      <a:gd name="connsiteY7" fmla="*/ 281330 h 422406"/>
                      <a:gd name="connsiteX8" fmla="*/ 172904 w 408648"/>
                      <a:gd name="connsiteY8" fmla="*/ 374198 h 422406"/>
                      <a:gd name="connsiteX9" fmla="*/ 125280 w 408648"/>
                      <a:gd name="connsiteY9" fmla="*/ 374198 h 422406"/>
                      <a:gd name="connsiteX10" fmla="*/ 27648 w 408648"/>
                      <a:gd name="connsiteY10" fmla="*/ 412298 h 422406"/>
                      <a:gd name="connsiteX11" fmla="*/ 1112 w 408648"/>
                      <a:gd name="connsiteY11" fmla="*/ 422406 h 422406"/>
                      <a:gd name="connsiteX12" fmla="*/ 0 w 408648"/>
                      <a:gd name="connsiteY12" fmla="*/ 370180 h 422406"/>
                      <a:gd name="connsiteX13" fmla="*/ 70512 w 408648"/>
                      <a:gd name="connsiteY13" fmla="*/ 259898 h 422406"/>
                      <a:gd name="connsiteX14" fmla="*/ 141948 w 408648"/>
                      <a:gd name="connsiteY14" fmla="*/ 255134 h 422406"/>
                      <a:gd name="connsiteX15" fmla="*/ 163380 w 408648"/>
                      <a:gd name="connsiteY15" fmla="*/ 169410 h 422406"/>
                      <a:gd name="connsiteX16" fmla="*/ 213384 w 408648"/>
                      <a:gd name="connsiteY16" fmla="*/ 169410 h 422406"/>
                      <a:gd name="connsiteX17" fmla="*/ 222912 w 408648"/>
                      <a:gd name="connsiteY17" fmla="*/ 124166 h 422406"/>
                      <a:gd name="connsiteX18" fmla="*/ 265772 w 408648"/>
                      <a:gd name="connsiteY18" fmla="*/ 107498 h 422406"/>
                      <a:gd name="connsiteX19" fmla="*/ 268152 w 408648"/>
                      <a:gd name="connsiteY19" fmla="*/ 59874 h 422406"/>
                      <a:gd name="connsiteX20" fmla="*/ 330064 w 408648"/>
                      <a:gd name="connsiteY20" fmla="*/ 28918 h 422406"/>
                      <a:gd name="connsiteX21" fmla="*/ 338328 w 408648"/>
                      <a:gd name="connsiteY21" fmla="*/ 0 h 422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08648" h="422406">
                        <a:moveTo>
                          <a:pt x="338328" y="0"/>
                        </a:moveTo>
                        <a:lnTo>
                          <a:pt x="384836" y="33678"/>
                        </a:lnTo>
                        <a:lnTo>
                          <a:pt x="389600" y="121786"/>
                        </a:lnTo>
                        <a:lnTo>
                          <a:pt x="408648" y="147978"/>
                        </a:lnTo>
                        <a:lnTo>
                          <a:pt x="368168" y="193222"/>
                        </a:lnTo>
                        <a:lnTo>
                          <a:pt x="377132" y="246406"/>
                        </a:lnTo>
                        <a:lnTo>
                          <a:pt x="372928" y="245610"/>
                        </a:lnTo>
                        <a:lnTo>
                          <a:pt x="275296" y="281330"/>
                        </a:lnTo>
                        <a:lnTo>
                          <a:pt x="172904" y="374198"/>
                        </a:lnTo>
                        <a:lnTo>
                          <a:pt x="125280" y="374198"/>
                        </a:lnTo>
                        <a:lnTo>
                          <a:pt x="27648" y="412298"/>
                        </a:lnTo>
                        <a:lnTo>
                          <a:pt x="1112" y="422406"/>
                        </a:lnTo>
                        <a:lnTo>
                          <a:pt x="0" y="370180"/>
                        </a:lnTo>
                        <a:lnTo>
                          <a:pt x="70512" y="259898"/>
                        </a:lnTo>
                        <a:lnTo>
                          <a:pt x="141948" y="255134"/>
                        </a:lnTo>
                        <a:lnTo>
                          <a:pt x="163380" y="169410"/>
                        </a:lnTo>
                        <a:lnTo>
                          <a:pt x="213384" y="169410"/>
                        </a:lnTo>
                        <a:lnTo>
                          <a:pt x="222912" y="124166"/>
                        </a:lnTo>
                        <a:lnTo>
                          <a:pt x="265772" y="107498"/>
                        </a:lnTo>
                        <a:lnTo>
                          <a:pt x="268152" y="59874"/>
                        </a:lnTo>
                        <a:lnTo>
                          <a:pt x="330064" y="28918"/>
                        </a:lnTo>
                        <a:lnTo>
                          <a:pt x="33832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1" name="フリーフォーム: 図形 1870">
                    <a:extLst>
                      <a:ext uri="{FF2B5EF4-FFF2-40B4-BE49-F238E27FC236}">
                        <a16:creationId xmlns:a16="http://schemas.microsoft.com/office/drawing/2014/main" id="{402DA84E-E7C5-4054-804D-401927E9BFD4}"/>
                      </a:ext>
                    </a:extLst>
                  </p:cNvPr>
                  <p:cNvSpPr/>
                  <p:nvPr/>
                </p:nvSpPr>
                <p:spPr>
                  <a:xfrm>
                    <a:off x="38110596" y="25453180"/>
                    <a:ext cx="1411808" cy="1073944"/>
                  </a:xfrm>
                  <a:custGeom>
                    <a:avLst/>
                    <a:gdLst>
                      <a:gd name="connsiteX0" fmla="*/ 263248 w 1411808"/>
                      <a:gd name="connsiteY0" fmla="*/ 0 h 1073944"/>
                      <a:gd name="connsiteX1" fmla="*/ 318016 w 1411808"/>
                      <a:gd name="connsiteY1" fmla="*/ 38100 h 1073944"/>
                      <a:gd name="connsiteX2" fmla="*/ 613292 w 1411808"/>
                      <a:gd name="connsiteY2" fmla="*/ 38100 h 1073944"/>
                      <a:gd name="connsiteX3" fmla="*/ 722572 w 1411808"/>
                      <a:gd name="connsiteY3" fmla="*/ 1674 h 1073944"/>
                      <a:gd name="connsiteX4" fmla="*/ 829984 w 1411808"/>
                      <a:gd name="connsiteY4" fmla="*/ 123826 h 1073944"/>
                      <a:gd name="connsiteX5" fmla="*/ 908568 w 1411808"/>
                      <a:gd name="connsiteY5" fmla="*/ 145258 h 1073944"/>
                      <a:gd name="connsiteX6" fmla="*/ 958572 w 1411808"/>
                      <a:gd name="connsiteY6" fmla="*/ 233364 h 1073944"/>
                      <a:gd name="connsiteX7" fmla="*/ 1046680 w 1411808"/>
                      <a:gd name="connsiteY7" fmla="*/ 242888 h 1073944"/>
                      <a:gd name="connsiteX8" fmla="*/ 1072872 w 1411808"/>
                      <a:gd name="connsiteY8" fmla="*/ 230984 h 1073944"/>
                      <a:gd name="connsiteX9" fmla="*/ 1144308 w 1411808"/>
                      <a:gd name="connsiteY9" fmla="*/ 283370 h 1073944"/>
                      <a:gd name="connsiteX10" fmla="*/ 1178260 w 1411808"/>
                      <a:gd name="connsiteY10" fmla="*/ 279888 h 1073944"/>
                      <a:gd name="connsiteX11" fmla="*/ 1175268 w 1411808"/>
                      <a:gd name="connsiteY11" fmla="*/ 285752 h 1073944"/>
                      <a:gd name="connsiteX12" fmla="*/ 1199080 w 1411808"/>
                      <a:gd name="connsiteY12" fmla="*/ 338140 h 1073944"/>
                      <a:gd name="connsiteX13" fmla="*/ 1172884 w 1411808"/>
                      <a:gd name="connsiteY13" fmla="*/ 407196 h 1073944"/>
                      <a:gd name="connsiteX14" fmla="*/ 1241940 w 1411808"/>
                      <a:gd name="connsiteY14" fmla="*/ 459584 h 1073944"/>
                      <a:gd name="connsiteX15" fmla="*/ 1244324 w 1411808"/>
                      <a:gd name="connsiteY15" fmla="*/ 500064 h 1073944"/>
                      <a:gd name="connsiteX16" fmla="*/ 1287184 w 1411808"/>
                      <a:gd name="connsiteY16" fmla="*/ 485776 h 1073944"/>
                      <a:gd name="connsiteX17" fmla="*/ 1341956 w 1411808"/>
                      <a:gd name="connsiteY17" fmla="*/ 507208 h 1073944"/>
                      <a:gd name="connsiteX18" fmla="*/ 1322904 w 1411808"/>
                      <a:gd name="connsiteY18" fmla="*/ 571500 h 1073944"/>
                      <a:gd name="connsiteX19" fmla="*/ 1380472 w 1411808"/>
                      <a:gd name="connsiteY19" fmla="*/ 615362 h 1073944"/>
                      <a:gd name="connsiteX20" fmla="*/ 1405452 w 1411808"/>
                      <a:gd name="connsiteY20" fmla="*/ 721520 h 1073944"/>
                      <a:gd name="connsiteX21" fmla="*/ 1411808 w 1411808"/>
                      <a:gd name="connsiteY21" fmla="*/ 744566 h 1073944"/>
                      <a:gd name="connsiteX22" fmla="*/ 1318140 w 1411808"/>
                      <a:gd name="connsiteY22" fmla="*/ 742952 h 1073944"/>
                      <a:gd name="connsiteX23" fmla="*/ 1203844 w 1411808"/>
                      <a:gd name="connsiteY23" fmla="*/ 833440 h 1073944"/>
                      <a:gd name="connsiteX24" fmla="*/ 1184792 w 1411808"/>
                      <a:gd name="connsiteY24" fmla="*/ 909640 h 1073944"/>
                      <a:gd name="connsiteX25" fmla="*/ 1158596 w 1411808"/>
                      <a:gd name="connsiteY25" fmla="*/ 988220 h 1073944"/>
                      <a:gd name="connsiteX26" fmla="*/ 1091924 w 1411808"/>
                      <a:gd name="connsiteY26" fmla="*/ 995364 h 1073944"/>
                      <a:gd name="connsiteX27" fmla="*/ 1046680 w 1411808"/>
                      <a:gd name="connsiteY27" fmla="*/ 1073944 h 1073944"/>
                      <a:gd name="connsiteX28" fmla="*/ 962776 w 1411808"/>
                      <a:gd name="connsiteY28" fmla="*/ 1058072 h 1073944"/>
                      <a:gd name="connsiteX29" fmla="*/ 953812 w 1411808"/>
                      <a:gd name="connsiteY29" fmla="*/ 1004888 h 1073944"/>
                      <a:gd name="connsiteX30" fmla="*/ 994292 w 1411808"/>
                      <a:gd name="connsiteY30" fmla="*/ 959644 h 1073944"/>
                      <a:gd name="connsiteX31" fmla="*/ 975244 w 1411808"/>
                      <a:gd name="connsiteY31" fmla="*/ 933452 h 1073944"/>
                      <a:gd name="connsiteX32" fmla="*/ 970480 w 1411808"/>
                      <a:gd name="connsiteY32" fmla="*/ 845344 h 1073944"/>
                      <a:gd name="connsiteX33" fmla="*/ 923972 w 1411808"/>
                      <a:gd name="connsiteY33" fmla="*/ 811666 h 1073944"/>
                      <a:gd name="connsiteX34" fmla="*/ 934760 w 1411808"/>
                      <a:gd name="connsiteY34" fmla="*/ 773908 h 1073944"/>
                      <a:gd name="connsiteX35" fmla="*/ 951428 w 1411808"/>
                      <a:gd name="connsiteY35" fmla="*/ 766764 h 1073944"/>
                      <a:gd name="connsiteX36" fmla="*/ 949048 w 1411808"/>
                      <a:gd name="connsiteY36" fmla="*/ 692944 h 1073944"/>
                      <a:gd name="connsiteX37" fmla="*/ 947744 w 1411808"/>
                      <a:gd name="connsiteY37" fmla="*/ 691892 h 1073944"/>
                      <a:gd name="connsiteX38" fmla="*/ 951428 w 1411808"/>
                      <a:gd name="connsiteY38" fmla="*/ 692944 h 1073944"/>
                      <a:gd name="connsiteX39" fmla="*/ 913328 w 1411808"/>
                      <a:gd name="connsiteY39" fmla="*/ 518320 h 1073944"/>
                      <a:gd name="connsiteX40" fmla="*/ 846652 w 1411808"/>
                      <a:gd name="connsiteY40" fmla="*/ 515144 h 1073944"/>
                      <a:gd name="connsiteX41" fmla="*/ 694252 w 1411808"/>
                      <a:gd name="connsiteY41" fmla="*/ 413544 h 1073944"/>
                      <a:gd name="connsiteX42" fmla="*/ 538680 w 1411808"/>
                      <a:gd name="connsiteY42" fmla="*/ 413544 h 1073944"/>
                      <a:gd name="connsiteX43" fmla="*/ 335480 w 1411808"/>
                      <a:gd name="connsiteY43" fmla="*/ 280196 h 1073944"/>
                      <a:gd name="connsiteX44" fmla="*/ 252928 w 1411808"/>
                      <a:gd name="connsiteY44" fmla="*/ 264320 h 1073944"/>
                      <a:gd name="connsiteX45" fmla="*/ 227528 w 1411808"/>
                      <a:gd name="connsiteY45" fmla="*/ 289720 h 1073944"/>
                      <a:gd name="connsiteX46" fmla="*/ 183080 w 1411808"/>
                      <a:gd name="connsiteY46" fmla="*/ 292896 h 1073944"/>
                      <a:gd name="connsiteX47" fmla="*/ 132280 w 1411808"/>
                      <a:gd name="connsiteY47" fmla="*/ 264320 h 1073944"/>
                      <a:gd name="connsiteX48" fmla="*/ 29464 w 1411808"/>
                      <a:gd name="connsiteY48" fmla="*/ 317196 h 1073944"/>
                      <a:gd name="connsiteX49" fmla="*/ 0 w 1411808"/>
                      <a:gd name="connsiteY49" fmla="*/ 275104 h 1073944"/>
                      <a:gd name="connsiteX50" fmla="*/ 21156 w 1411808"/>
                      <a:gd name="connsiteY50" fmla="*/ 181770 h 1073944"/>
                      <a:gd name="connsiteX51" fmla="*/ 21156 w 1411808"/>
                      <a:gd name="connsiteY51" fmla="*/ 153196 h 1073944"/>
                      <a:gd name="connsiteX52" fmla="*/ 43380 w 1411808"/>
                      <a:gd name="connsiteY52" fmla="*/ 127796 h 1073944"/>
                      <a:gd name="connsiteX53" fmla="*/ 42364 w 1411808"/>
                      <a:gd name="connsiteY53" fmla="*/ 118412 h 1073944"/>
                      <a:gd name="connsiteX54" fmla="*/ 263248 w 1411808"/>
                      <a:gd name="connsiteY54" fmla="*/ 0 h 1073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1411808" h="1073944">
                        <a:moveTo>
                          <a:pt x="263248" y="0"/>
                        </a:moveTo>
                        <a:lnTo>
                          <a:pt x="318016" y="38100"/>
                        </a:lnTo>
                        <a:lnTo>
                          <a:pt x="613292" y="38100"/>
                        </a:lnTo>
                        <a:lnTo>
                          <a:pt x="722572" y="1674"/>
                        </a:lnTo>
                        <a:lnTo>
                          <a:pt x="829984" y="123826"/>
                        </a:lnTo>
                        <a:lnTo>
                          <a:pt x="908568" y="145258"/>
                        </a:lnTo>
                        <a:lnTo>
                          <a:pt x="958572" y="233364"/>
                        </a:lnTo>
                        <a:lnTo>
                          <a:pt x="1046680" y="242888"/>
                        </a:lnTo>
                        <a:lnTo>
                          <a:pt x="1072872" y="230984"/>
                        </a:lnTo>
                        <a:lnTo>
                          <a:pt x="1144308" y="283370"/>
                        </a:lnTo>
                        <a:lnTo>
                          <a:pt x="1178260" y="279888"/>
                        </a:lnTo>
                        <a:lnTo>
                          <a:pt x="1175268" y="285752"/>
                        </a:lnTo>
                        <a:lnTo>
                          <a:pt x="1199080" y="338140"/>
                        </a:lnTo>
                        <a:lnTo>
                          <a:pt x="1172884" y="407196"/>
                        </a:lnTo>
                        <a:lnTo>
                          <a:pt x="1241940" y="459584"/>
                        </a:lnTo>
                        <a:lnTo>
                          <a:pt x="1244324" y="500064"/>
                        </a:lnTo>
                        <a:lnTo>
                          <a:pt x="1287184" y="485776"/>
                        </a:lnTo>
                        <a:lnTo>
                          <a:pt x="1341956" y="507208"/>
                        </a:lnTo>
                        <a:lnTo>
                          <a:pt x="1322904" y="571500"/>
                        </a:lnTo>
                        <a:lnTo>
                          <a:pt x="1380472" y="615362"/>
                        </a:lnTo>
                        <a:lnTo>
                          <a:pt x="1405452" y="721520"/>
                        </a:lnTo>
                        <a:lnTo>
                          <a:pt x="1411808" y="744566"/>
                        </a:lnTo>
                        <a:lnTo>
                          <a:pt x="1318140" y="742952"/>
                        </a:lnTo>
                        <a:lnTo>
                          <a:pt x="1203844" y="833440"/>
                        </a:lnTo>
                        <a:lnTo>
                          <a:pt x="1184792" y="909640"/>
                        </a:lnTo>
                        <a:lnTo>
                          <a:pt x="1158596" y="988220"/>
                        </a:lnTo>
                        <a:lnTo>
                          <a:pt x="1091924" y="995364"/>
                        </a:lnTo>
                        <a:lnTo>
                          <a:pt x="1046680" y="1073944"/>
                        </a:lnTo>
                        <a:lnTo>
                          <a:pt x="962776" y="1058072"/>
                        </a:lnTo>
                        <a:lnTo>
                          <a:pt x="953812" y="1004888"/>
                        </a:lnTo>
                        <a:lnTo>
                          <a:pt x="994292" y="959644"/>
                        </a:lnTo>
                        <a:lnTo>
                          <a:pt x="975244" y="933452"/>
                        </a:lnTo>
                        <a:lnTo>
                          <a:pt x="970480" y="845344"/>
                        </a:lnTo>
                        <a:lnTo>
                          <a:pt x="923972" y="811666"/>
                        </a:lnTo>
                        <a:lnTo>
                          <a:pt x="934760" y="773908"/>
                        </a:lnTo>
                        <a:lnTo>
                          <a:pt x="951428" y="766764"/>
                        </a:lnTo>
                        <a:cubicBezTo>
                          <a:pt x="950636" y="742158"/>
                          <a:pt x="949844" y="717552"/>
                          <a:pt x="949048" y="692944"/>
                        </a:cubicBezTo>
                        <a:lnTo>
                          <a:pt x="947744" y="691892"/>
                        </a:lnTo>
                        <a:lnTo>
                          <a:pt x="951428" y="692944"/>
                        </a:lnTo>
                        <a:lnTo>
                          <a:pt x="913328" y="518320"/>
                        </a:lnTo>
                        <a:lnTo>
                          <a:pt x="846652" y="515144"/>
                        </a:lnTo>
                        <a:lnTo>
                          <a:pt x="694252" y="413544"/>
                        </a:lnTo>
                        <a:lnTo>
                          <a:pt x="538680" y="413544"/>
                        </a:lnTo>
                        <a:lnTo>
                          <a:pt x="335480" y="280196"/>
                        </a:lnTo>
                        <a:lnTo>
                          <a:pt x="252928" y="264320"/>
                        </a:lnTo>
                        <a:lnTo>
                          <a:pt x="227528" y="289720"/>
                        </a:lnTo>
                        <a:lnTo>
                          <a:pt x="183080" y="292896"/>
                        </a:lnTo>
                        <a:lnTo>
                          <a:pt x="132280" y="264320"/>
                        </a:lnTo>
                        <a:lnTo>
                          <a:pt x="29464" y="317196"/>
                        </a:lnTo>
                        <a:lnTo>
                          <a:pt x="0" y="275104"/>
                        </a:lnTo>
                        <a:lnTo>
                          <a:pt x="21156" y="181770"/>
                        </a:lnTo>
                        <a:lnTo>
                          <a:pt x="21156" y="153196"/>
                        </a:lnTo>
                        <a:lnTo>
                          <a:pt x="43380" y="127796"/>
                        </a:lnTo>
                        <a:lnTo>
                          <a:pt x="42364" y="118412"/>
                        </a:lnTo>
                        <a:lnTo>
                          <a:pt x="263248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2" name="フリーフォーム: 図形 1871">
                    <a:extLst>
                      <a:ext uri="{FF2B5EF4-FFF2-40B4-BE49-F238E27FC236}">
                        <a16:creationId xmlns:a16="http://schemas.microsoft.com/office/drawing/2014/main" id="{F21381DC-D8F2-41FC-8209-E4081D3DDCEF}"/>
                      </a:ext>
                    </a:extLst>
                  </p:cNvPr>
                  <p:cNvSpPr/>
                  <p:nvPr/>
                </p:nvSpPr>
                <p:spPr>
                  <a:xfrm>
                    <a:off x="38502456" y="26708100"/>
                    <a:ext cx="619100" cy="401258"/>
                  </a:xfrm>
                  <a:custGeom>
                    <a:avLst/>
                    <a:gdLst>
                      <a:gd name="connsiteX0" fmla="*/ 459556 w 619100"/>
                      <a:gd name="connsiteY0" fmla="*/ 0 h 401258"/>
                      <a:gd name="connsiteX1" fmla="*/ 619100 w 619100"/>
                      <a:gd name="connsiteY1" fmla="*/ 45244 h 401258"/>
                      <a:gd name="connsiteX2" fmla="*/ 614752 w 619100"/>
                      <a:gd name="connsiteY2" fmla="*/ 114818 h 401258"/>
                      <a:gd name="connsiteX3" fmla="*/ 595764 w 619100"/>
                      <a:gd name="connsiteY3" fmla="*/ 106680 h 401258"/>
                      <a:gd name="connsiteX4" fmla="*/ 572904 w 619100"/>
                      <a:gd name="connsiteY4" fmla="*/ 182880 h 401258"/>
                      <a:gd name="connsiteX5" fmla="*/ 511944 w 619100"/>
                      <a:gd name="connsiteY5" fmla="*/ 251460 h 401258"/>
                      <a:gd name="connsiteX6" fmla="*/ 435744 w 619100"/>
                      <a:gd name="connsiteY6" fmla="*/ 228600 h 401258"/>
                      <a:gd name="connsiteX7" fmla="*/ 275724 w 619100"/>
                      <a:gd name="connsiteY7" fmla="*/ 297180 h 401258"/>
                      <a:gd name="connsiteX8" fmla="*/ 207144 w 619100"/>
                      <a:gd name="connsiteY8" fmla="*/ 365760 h 401258"/>
                      <a:gd name="connsiteX9" fmla="*/ 200044 w 619100"/>
                      <a:gd name="connsiteY9" fmla="*/ 401258 h 401258"/>
                      <a:gd name="connsiteX10" fmla="*/ 159520 w 619100"/>
                      <a:gd name="connsiteY10" fmla="*/ 346076 h 401258"/>
                      <a:gd name="connsiteX11" fmla="*/ 172220 w 619100"/>
                      <a:gd name="connsiteY11" fmla="*/ 323850 h 401258"/>
                      <a:gd name="connsiteX12" fmla="*/ 80144 w 619100"/>
                      <a:gd name="connsiteY12" fmla="*/ 203200 h 401258"/>
                      <a:gd name="connsiteX13" fmla="*/ 57920 w 619100"/>
                      <a:gd name="connsiteY13" fmla="*/ 203200 h 401258"/>
                      <a:gd name="connsiteX14" fmla="*/ 22992 w 619100"/>
                      <a:gd name="connsiteY14" fmla="*/ 107950 h 401258"/>
                      <a:gd name="connsiteX15" fmla="*/ 0 w 619100"/>
                      <a:gd name="connsiteY15" fmla="*/ 101188 h 401258"/>
                      <a:gd name="connsiteX16" fmla="*/ 6828 w 619100"/>
                      <a:gd name="connsiteY16" fmla="*/ 47538 h 401258"/>
                      <a:gd name="connsiteX17" fmla="*/ 7120 w 619100"/>
                      <a:gd name="connsiteY17" fmla="*/ 47624 h 401258"/>
                      <a:gd name="connsiteX18" fmla="*/ 121420 w 619100"/>
                      <a:gd name="connsiteY18" fmla="*/ 64294 h 401258"/>
                      <a:gd name="connsiteX19" fmla="*/ 139648 w 619100"/>
                      <a:gd name="connsiteY19" fmla="*/ 51866 h 401258"/>
                      <a:gd name="connsiteX20" fmla="*/ 292868 w 619100"/>
                      <a:gd name="connsiteY20" fmla="*/ 23812 h 401258"/>
                      <a:gd name="connsiteX21" fmla="*/ 352400 w 619100"/>
                      <a:gd name="connsiteY21" fmla="*/ 57150 h 401258"/>
                      <a:gd name="connsiteX22" fmla="*/ 459556 w 619100"/>
                      <a:gd name="connsiteY22" fmla="*/ 0 h 401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19100" h="401258">
                        <a:moveTo>
                          <a:pt x="459556" y="0"/>
                        </a:moveTo>
                        <a:lnTo>
                          <a:pt x="619100" y="45244"/>
                        </a:lnTo>
                        <a:lnTo>
                          <a:pt x="614752" y="114818"/>
                        </a:lnTo>
                        <a:lnTo>
                          <a:pt x="595764" y="106680"/>
                        </a:lnTo>
                        <a:lnTo>
                          <a:pt x="572904" y="182880"/>
                        </a:lnTo>
                        <a:lnTo>
                          <a:pt x="511944" y="251460"/>
                        </a:lnTo>
                        <a:lnTo>
                          <a:pt x="435744" y="228600"/>
                        </a:lnTo>
                        <a:lnTo>
                          <a:pt x="275724" y="297180"/>
                        </a:lnTo>
                        <a:lnTo>
                          <a:pt x="207144" y="365760"/>
                        </a:lnTo>
                        <a:lnTo>
                          <a:pt x="200044" y="401258"/>
                        </a:lnTo>
                        <a:lnTo>
                          <a:pt x="159520" y="346076"/>
                        </a:lnTo>
                        <a:lnTo>
                          <a:pt x="172220" y="323850"/>
                        </a:lnTo>
                        <a:lnTo>
                          <a:pt x="80144" y="203200"/>
                        </a:lnTo>
                        <a:lnTo>
                          <a:pt x="57920" y="203200"/>
                        </a:lnTo>
                        <a:lnTo>
                          <a:pt x="22992" y="107950"/>
                        </a:lnTo>
                        <a:lnTo>
                          <a:pt x="0" y="101188"/>
                        </a:lnTo>
                        <a:lnTo>
                          <a:pt x="6828" y="47538"/>
                        </a:lnTo>
                        <a:lnTo>
                          <a:pt x="7120" y="47624"/>
                        </a:lnTo>
                        <a:lnTo>
                          <a:pt x="121420" y="64294"/>
                        </a:lnTo>
                        <a:lnTo>
                          <a:pt x="139648" y="51866"/>
                        </a:lnTo>
                        <a:lnTo>
                          <a:pt x="292868" y="23812"/>
                        </a:lnTo>
                        <a:lnTo>
                          <a:pt x="352400" y="57150"/>
                        </a:lnTo>
                        <a:lnTo>
                          <a:pt x="459556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3" name="フリーフォーム: 図形 1872">
                    <a:extLst>
                      <a:ext uri="{FF2B5EF4-FFF2-40B4-BE49-F238E27FC236}">
                        <a16:creationId xmlns:a16="http://schemas.microsoft.com/office/drawing/2014/main" id="{7EBD9C26-71F7-4999-B0E0-4EDB94419EF4}"/>
                      </a:ext>
                    </a:extLst>
                  </p:cNvPr>
                  <p:cNvSpPr/>
                  <p:nvPr/>
                </p:nvSpPr>
                <p:spPr>
                  <a:xfrm>
                    <a:off x="40379068" y="26248380"/>
                    <a:ext cx="175208" cy="186554"/>
                  </a:xfrm>
                  <a:custGeom>
                    <a:avLst/>
                    <a:gdLst>
                      <a:gd name="connsiteX0" fmla="*/ 145872 w 175208"/>
                      <a:gd name="connsiteY0" fmla="*/ 0 h 186554"/>
                      <a:gd name="connsiteX1" fmla="*/ 146632 w 175208"/>
                      <a:gd name="connsiteY1" fmla="*/ 15220 h 186554"/>
                      <a:gd name="connsiteX2" fmla="*/ 175208 w 175208"/>
                      <a:gd name="connsiteY2" fmla="*/ 46970 h 186554"/>
                      <a:gd name="connsiteX3" fmla="*/ 152980 w 175208"/>
                      <a:gd name="connsiteY3" fmla="*/ 72370 h 186554"/>
                      <a:gd name="connsiteX4" fmla="*/ 156084 w 175208"/>
                      <a:gd name="connsiteY4" fmla="*/ 128222 h 186554"/>
                      <a:gd name="connsiteX5" fmla="*/ 118852 w 175208"/>
                      <a:gd name="connsiteY5" fmla="*/ 140632 h 186554"/>
                      <a:gd name="connsiteX6" fmla="*/ 65524 w 175208"/>
                      <a:gd name="connsiteY6" fmla="*/ 186554 h 186554"/>
                      <a:gd name="connsiteX7" fmla="*/ 45032 w 175208"/>
                      <a:gd name="connsiteY7" fmla="*/ 170160 h 186554"/>
                      <a:gd name="connsiteX8" fmla="*/ 0 w 175208"/>
                      <a:gd name="connsiteY8" fmla="*/ 141022 h 186554"/>
                      <a:gd name="connsiteX9" fmla="*/ 16456 w 175208"/>
                      <a:gd name="connsiteY9" fmla="*/ 47764 h 186554"/>
                      <a:gd name="connsiteX10" fmla="*/ 87896 w 175208"/>
                      <a:gd name="connsiteY10" fmla="*/ 2520 h 186554"/>
                      <a:gd name="connsiteX11" fmla="*/ 145872 w 175208"/>
                      <a:gd name="connsiteY11" fmla="*/ 0 h 186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5208" h="186554">
                        <a:moveTo>
                          <a:pt x="145872" y="0"/>
                        </a:moveTo>
                        <a:lnTo>
                          <a:pt x="146632" y="15220"/>
                        </a:lnTo>
                        <a:lnTo>
                          <a:pt x="175208" y="46970"/>
                        </a:lnTo>
                        <a:lnTo>
                          <a:pt x="152980" y="72370"/>
                        </a:lnTo>
                        <a:lnTo>
                          <a:pt x="156084" y="128222"/>
                        </a:lnTo>
                        <a:lnTo>
                          <a:pt x="118852" y="140632"/>
                        </a:lnTo>
                        <a:lnTo>
                          <a:pt x="65524" y="186554"/>
                        </a:lnTo>
                        <a:lnTo>
                          <a:pt x="45032" y="170160"/>
                        </a:lnTo>
                        <a:lnTo>
                          <a:pt x="0" y="141022"/>
                        </a:lnTo>
                        <a:lnTo>
                          <a:pt x="16456" y="47764"/>
                        </a:lnTo>
                        <a:lnTo>
                          <a:pt x="87896" y="2520"/>
                        </a:lnTo>
                        <a:lnTo>
                          <a:pt x="145872" y="0"/>
                        </a:lnTo>
                        <a:close/>
                      </a:path>
                    </a:pathLst>
                  </a:custGeom>
                  <a:grpFill/>
                  <a:ln w="127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EB58651C-84B8-451F-8FC7-D4ECB8B11633}"/>
                    </a:ext>
                  </a:extLst>
                </p:cNvPr>
                <p:cNvSpPr/>
                <p:nvPr/>
              </p:nvSpPr>
              <p:spPr>
                <a:xfrm>
                  <a:off x="37391340" y="23266400"/>
                  <a:ext cx="3850336" cy="4081780"/>
                </a:xfrm>
                <a:custGeom>
                  <a:avLst/>
                  <a:gdLst>
                    <a:gd name="connsiteX0" fmla="*/ 2137412 w 3850336"/>
                    <a:gd name="connsiteY0" fmla="*/ 0 h 4081780"/>
                    <a:gd name="connsiteX1" fmla="*/ 2194560 w 3850336"/>
                    <a:gd name="connsiteY1" fmla="*/ 38100 h 4081780"/>
                    <a:gd name="connsiteX2" fmla="*/ 2251708 w 3850336"/>
                    <a:gd name="connsiteY2" fmla="*/ 107950 h 4081780"/>
                    <a:gd name="connsiteX3" fmla="*/ 2302508 w 3850336"/>
                    <a:gd name="connsiteY3" fmla="*/ 190500 h 4081780"/>
                    <a:gd name="connsiteX4" fmla="*/ 2359660 w 3850336"/>
                    <a:gd name="connsiteY4" fmla="*/ 203200 h 4081780"/>
                    <a:gd name="connsiteX5" fmla="*/ 2366012 w 3850336"/>
                    <a:gd name="connsiteY5" fmla="*/ 311150 h 4081780"/>
                    <a:gd name="connsiteX6" fmla="*/ 2397760 w 3850336"/>
                    <a:gd name="connsiteY6" fmla="*/ 349250 h 4081780"/>
                    <a:gd name="connsiteX7" fmla="*/ 2454908 w 3850336"/>
                    <a:gd name="connsiteY7" fmla="*/ 374650 h 4081780"/>
                    <a:gd name="connsiteX8" fmla="*/ 2499360 w 3850336"/>
                    <a:gd name="connsiteY8" fmla="*/ 368300 h 4081780"/>
                    <a:gd name="connsiteX9" fmla="*/ 2579400 w 3850336"/>
                    <a:gd name="connsiteY9" fmla="*/ 379506 h 4081780"/>
                    <a:gd name="connsiteX10" fmla="*/ 2537460 w 3850336"/>
                    <a:gd name="connsiteY10" fmla="*/ 439420 h 4081780"/>
                    <a:gd name="connsiteX11" fmla="*/ 2540756 w 3850336"/>
                    <a:gd name="connsiteY11" fmla="*/ 458888 h 4081780"/>
                    <a:gd name="connsiteX12" fmla="*/ 2569212 w 3850336"/>
                    <a:gd name="connsiteY12" fmla="*/ 482600 h 4081780"/>
                    <a:gd name="connsiteX13" fmla="*/ 2664460 w 3850336"/>
                    <a:gd name="connsiteY13" fmla="*/ 457200 h 4081780"/>
                    <a:gd name="connsiteX14" fmla="*/ 2867660 w 3850336"/>
                    <a:gd name="connsiteY14" fmla="*/ 495300 h 4081780"/>
                    <a:gd name="connsiteX15" fmla="*/ 2969260 w 3850336"/>
                    <a:gd name="connsiteY15" fmla="*/ 527050 h 4081780"/>
                    <a:gd name="connsiteX16" fmla="*/ 3001012 w 3850336"/>
                    <a:gd name="connsiteY16" fmla="*/ 552450 h 4081780"/>
                    <a:gd name="connsiteX17" fmla="*/ 3013708 w 3850336"/>
                    <a:gd name="connsiteY17" fmla="*/ 546102 h 4081780"/>
                    <a:gd name="connsiteX18" fmla="*/ 3013708 w 3850336"/>
                    <a:gd name="connsiteY18" fmla="*/ 596900 h 4081780"/>
                    <a:gd name="connsiteX19" fmla="*/ 2969260 w 3850336"/>
                    <a:gd name="connsiteY19" fmla="*/ 615950 h 4081780"/>
                    <a:gd name="connsiteX20" fmla="*/ 2956560 w 3850336"/>
                    <a:gd name="connsiteY20" fmla="*/ 660400 h 4081780"/>
                    <a:gd name="connsiteX21" fmla="*/ 2924812 w 3850336"/>
                    <a:gd name="connsiteY21" fmla="*/ 666750 h 4081780"/>
                    <a:gd name="connsiteX22" fmla="*/ 2912108 w 3850336"/>
                    <a:gd name="connsiteY22" fmla="*/ 781050 h 4081780"/>
                    <a:gd name="connsiteX23" fmla="*/ 2981960 w 3850336"/>
                    <a:gd name="connsiteY23" fmla="*/ 844550 h 4081780"/>
                    <a:gd name="connsiteX24" fmla="*/ 3026412 w 3850336"/>
                    <a:gd name="connsiteY24" fmla="*/ 850900 h 4081780"/>
                    <a:gd name="connsiteX25" fmla="*/ 3070860 w 3850336"/>
                    <a:gd name="connsiteY25" fmla="*/ 901700 h 4081780"/>
                    <a:gd name="connsiteX26" fmla="*/ 2981960 w 3850336"/>
                    <a:gd name="connsiteY26" fmla="*/ 1022350 h 4081780"/>
                    <a:gd name="connsiteX27" fmla="*/ 2905760 w 3850336"/>
                    <a:gd name="connsiteY27" fmla="*/ 1092200 h 4081780"/>
                    <a:gd name="connsiteX28" fmla="*/ 2905760 w 3850336"/>
                    <a:gd name="connsiteY28" fmla="*/ 1130300 h 4081780"/>
                    <a:gd name="connsiteX29" fmla="*/ 2969260 w 3850336"/>
                    <a:gd name="connsiteY29" fmla="*/ 1206500 h 4081780"/>
                    <a:gd name="connsiteX30" fmla="*/ 2931160 w 3850336"/>
                    <a:gd name="connsiteY30" fmla="*/ 1289050 h 4081780"/>
                    <a:gd name="connsiteX31" fmla="*/ 2848612 w 3850336"/>
                    <a:gd name="connsiteY31" fmla="*/ 1403350 h 4081780"/>
                    <a:gd name="connsiteX32" fmla="*/ 2874012 w 3850336"/>
                    <a:gd name="connsiteY32" fmla="*/ 1454150 h 4081780"/>
                    <a:gd name="connsiteX33" fmla="*/ 2835908 w 3850336"/>
                    <a:gd name="connsiteY33" fmla="*/ 1530350 h 4081780"/>
                    <a:gd name="connsiteX34" fmla="*/ 2861308 w 3850336"/>
                    <a:gd name="connsiteY34" fmla="*/ 1631950 h 4081780"/>
                    <a:gd name="connsiteX35" fmla="*/ 2931160 w 3850336"/>
                    <a:gd name="connsiteY35" fmla="*/ 1695450 h 4081780"/>
                    <a:gd name="connsiteX36" fmla="*/ 3013708 w 3850336"/>
                    <a:gd name="connsiteY36" fmla="*/ 1701800 h 4081780"/>
                    <a:gd name="connsiteX37" fmla="*/ 3051812 w 3850336"/>
                    <a:gd name="connsiteY37" fmla="*/ 1720850 h 4081780"/>
                    <a:gd name="connsiteX38" fmla="*/ 3102612 w 3850336"/>
                    <a:gd name="connsiteY38" fmla="*/ 1720850 h 4081780"/>
                    <a:gd name="connsiteX39" fmla="*/ 3134360 w 3850336"/>
                    <a:gd name="connsiteY39" fmla="*/ 1746250 h 4081780"/>
                    <a:gd name="connsiteX40" fmla="*/ 3197860 w 3850336"/>
                    <a:gd name="connsiteY40" fmla="*/ 1701800 h 4081780"/>
                    <a:gd name="connsiteX41" fmla="*/ 3261360 w 3850336"/>
                    <a:gd name="connsiteY41" fmla="*/ 1720850 h 4081780"/>
                    <a:gd name="connsiteX42" fmla="*/ 3312160 w 3850336"/>
                    <a:gd name="connsiteY42" fmla="*/ 1822450 h 4081780"/>
                    <a:gd name="connsiteX43" fmla="*/ 3255012 w 3850336"/>
                    <a:gd name="connsiteY43" fmla="*/ 1924050 h 4081780"/>
                    <a:gd name="connsiteX44" fmla="*/ 3172460 w 3850336"/>
                    <a:gd name="connsiteY44" fmla="*/ 1924050 h 4081780"/>
                    <a:gd name="connsiteX45" fmla="*/ 3166108 w 3850336"/>
                    <a:gd name="connsiteY45" fmla="*/ 2025650 h 4081780"/>
                    <a:gd name="connsiteX46" fmla="*/ 3102612 w 3850336"/>
                    <a:gd name="connsiteY46" fmla="*/ 2127250 h 4081780"/>
                    <a:gd name="connsiteX47" fmla="*/ 3166108 w 3850336"/>
                    <a:gd name="connsiteY47" fmla="*/ 2209800 h 4081780"/>
                    <a:gd name="connsiteX48" fmla="*/ 3153412 w 3850336"/>
                    <a:gd name="connsiteY48" fmla="*/ 2260600 h 4081780"/>
                    <a:gd name="connsiteX49" fmla="*/ 3083560 w 3850336"/>
                    <a:gd name="connsiteY49" fmla="*/ 2279650 h 4081780"/>
                    <a:gd name="connsiteX50" fmla="*/ 3077212 w 3850336"/>
                    <a:gd name="connsiteY50" fmla="*/ 2317750 h 4081780"/>
                    <a:gd name="connsiteX51" fmla="*/ 2956560 w 3850336"/>
                    <a:gd name="connsiteY51" fmla="*/ 2501900 h 4081780"/>
                    <a:gd name="connsiteX52" fmla="*/ 2943860 w 3850336"/>
                    <a:gd name="connsiteY52" fmla="*/ 2622550 h 4081780"/>
                    <a:gd name="connsiteX53" fmla="*/ 3039108 w 3850336"/>
                    <a:gd name="connsiteY53" fmla="*/ 2724150 h 4081780"/>
                    <a:gd name="connsiteX54" fmla="*/ 3102612 w 3850336"/>
                    <a:gd name="connsiteY54" fmla="*/ 2736850 h 4081780"/>
                    <a:gd name="connsiteX55" fmla="*/ 3115308 w 3850336"/>
                    <a:gd name="connsiteY55" fmla="*/ 2768600 h 4081780"/>
                    <a:gd name="connsiteX56" fmla="*/ 3096260 w 3850336"/>
                    <a:gd name="connsiteY56" fmla="*/ 2813050 h 4081780"/>
                    <a:gd name="connsiteX57" fmla="*/ 3255012 w 3850336"/>
                    <a:gd name="connsiteY57" fmla="*/ 2984500 h 4081780"/>
                    <a:gd name="connsiteX58" fmla="*/ 3369308 w 3850336"/>
                    <a:gd name="connsiteY58" fmla="*/ 2984500 h 4081780"/>
                    <a:gd name="connsiteX59" fmla="*/ 3451860 w 3850336"/>
                    <a:gd name="connsiteY59" fmla="*/ 2952750 h 4081780"/>
                    <a:gd name="connsiteX60" fmla="*/ 3528060 w 3850336"/>
                    <a:gd name="connsiteY60" fmla="*/ 2965450 h 4081780"/>
                    <a:gd name="connsiteX61" fmla="*/ 3553460 w 3850336"/>
                    <a:gd name="connsiteY61" fmla="*/ 2990850 h 4081780"/>
                    <a:gd name="connsiteX62" fmla="*/ 3693160 w 3850336"/>
                    <a:gd name="connsiteY62" fmla="*/ 2997200 h 4081780"/>
                    <a:gd name="connsiteX63" fmla="*/ 3705860 w 3850336"/>
                    <a:gd name="connsiteY63" fmla="*/ 2984500 h 4081780"/>
                    <a:gd name="connsiteX64" fmla="*/ 3775708 w 3850336"/>
                    <a:gd name="connsiteY64" fmla="*/ 2978150 h 4081780"/>
                    <a:gd name="connsiteX65" fmla="*/ 3769360 w 3850336"/>
                    <a:gd name="connsiteY65" fmla="*/ 3054350 h 4081780"/>
                    <a:gd name="connsiteX66" fmla="*/ 3839212 w 3850336"/>
                    <a:gd name="connsiteY66" fmla="*/ 3168650 h 4081780"/>
                    <a:gd name="connsiteX67" fmla="*/ 3845560 w 3850336"/>
                    <a:gd name="connsiteY67" fmla="*/ 3213100 h 4081780"/>
                    <a:gd name="connsiteX68" fmla="*/ 3850336 w 3850336"/>
                    <a:gd name="connsiteY68" fmla="*/ 3216008 h 4081780"/>
                    <a:gd name="connsiteX69" fmla="*/ 3802380 w 3850336"/>
                    <a:gd name="connsiteY69" fmla="*/ 3274060 h 4081780"/>
                    <a:gd name="connsiteX70" fmla="*/ 3741420 w 3850336"/>
                    <a:gd name="connsiteY70" fmla="*/ 3296920 h 4081780"/>
                    <a:gd name="connsiteX71" fmla="*/ 3672840 w 3850336"/>
                    <a:gd name="connsiteY71" fmla="*/ 3251200 h 4081780"/>
                    <a:gd name="connsiteX72" fmla="*/ 3627120 w 3850336"/>
                    <a:gd name="connsiteY72" fmla="*/ 3235960 h 4081780"/>
                    <a:gd name="connsiteX73" fmla="*/ 3421380 w 3850336"/>
                    <a:gd name="connsiteY73" fmla="*/ 3289300 h 4081780"/>
                    <a:gd name="connsiteX74" fmla="*/ 3360420 w 3850336"/>
                    <a:gd name="connsiteY74" fmla="*/ 3281680 h 4081780"/>
                    <a:gd name="connsiteX75" fmla="*/ 3329940 w 3850336"/>
                    <a:gd name="connsiteY75" fmla="*/ 3304540 h 4081780"/>
                    <a:gd name="connsiteX76" fmla="*/ 3223260 w 3850336"/>
                    <a:gd name="connsiteY76" fmla="*/ 3304540 h 4081780"/>
                    <a:gd name="connsiteX77" fmla="*/ 3032760 w 3850336"/>
                    <a:gd name="connsiteY77" fmla="*/ 3152140 h 4081780"/>
                    <a:gd name="connsiteX78" fmla="*/ 2903220 w 3850336"/>
                    <a:gd name="connsiteY78" fmla="*/ 3068320 h 4081780"/>
                    <a:gd name="connsiteX79" fmla="*/ 2796540 w 3850336"/>
                    <a:gd name="connsiteY79" fmla="*/ 3114040 h 4081780"/>
                    <a:gd name="connsiteX80" fmla="*/ 2606040 w 3850336"/>
                    <a:gd name="connsiteY80" fmla="*/ 3091180 h 4081780"/>
                    <a:gd name="connsiteX81" fmla="*/ 2529840 w 3850336"/>
                    <a:gd name="connsiteY81" fmla="*/ 3060700 h 4081780"/>
                    <a:gd name="connsiteX82" fmla="*/ 2339340 w 3850336"/>
                    <a:gd name="connsiteY82" fmla="*/ 2961640 h 4081780"/>
                    <a:gd name="connsiteX83" fmla="*/ 2217420 w 3850336"/>
                    <a:gd name="connsiteY83" fmla="*/ 2969260 h 4081780"/>
                    <a:gd name="connsiteX84" fmla="*/ 2004060 w 3850336"/>
                    <a:gd name="connsiteY84" fmla="*/ 3304540 h 4081780"/>
                    <a:gd name="connsiteX85" fmla="*/ 2004060 w 3850336"/>
                    <a:gd name="connsiteY85" fmla="*/ 3456940 h 4081780"/>
                    <a:gd name="connsiteX86" fmla="*/ 1958340 w 3850336"/>
                    <a:gd name="connsiteY86" fmla="*/ 3456940 h 4081780"/>
                    <a:gd name="connsiteX87" fmla="*/ 1950720 w 3850336"/>
                    <a:gd name="connsiteY87" fmla="*/ 3517900 h 4081780"/>
                    <a:gd name="connsiteX88" fmla="*/ 1882140 w 3850336"/>
                    <a:gd name="connsiteY88" fmla="*/ 3517900 h 4081780"/>
                    <a:gd name="connsiteX89" fmla="*/ 1760220 w 3850336"/>
                    <a:gd name="connsiteY89" fmla="*/ 3571240 h 4081780"/>
                    <a:gd name="connsiteX90" fmla="*/ 1706880 w 3850336"/>
                    <a:gd name="connsiteY90" fmla="*/ 3548380 h 4081780"/>
                    <a:gd name="connsiteX91" fmla="*/ 1684020 w 3850336"/>
                    <a:gd name="connsiteY91" fmla="*/ 3624580 h 4081780"/>
                    <a:gd name="connsiteX92" fmla="*/ 1623060 w 3850336"/>
                    <a:gd name="connsiteY92" fmla="*/ 3693160 h 4081780"/>
                    <a:gd name="connsiteX93" fmla="*/ 1546860 w 3850336"/>
                    <a:gd name="connsiteY93" fmla="*/ 3670300 h 4081780"/>
                    <a:gd name="connsiteX94" fmla="*/ 1386840 w 3850336"/>
                    <a:gd name="connsiteY94" fmla="*/ 3738880 h 4081780"/>
                    <a:gd name="connsiteX95" fmla="*/ 1318260 w 3850336"/>
                    <a:gd name="connsiteY95" fmla="*/ 3807460 h 4081780"/>
                    <a:gd name="connsiteX96" fmla="*/ 1303020 w 3850336"/>
                    <a:gd name="connsiteY96" fmla="*/ 3883660 h 4081780"/>
                    <a:gd name="connsiteX97" fmla="*/ 1181100 w 3850336"/>
                    <a:gd name="connsiteY97" fmla="*/ 3883660 h 4081780"/>
                    <a:gd name="connsiteX98" fmla="*/ 1120140 w 3850336"/>
                    <a:gd name="connsiteY98" fmla="*/ 3860800 h 4081780"/>
                    <a:gd name="connsiteX99" fmla="*/ 1074420 w 3850336"/>
                    <a:gd name="connsiteY99" fmla="*/ 3898900 h 4081780"/>
                    <a:gd name="connsiteX100" fmla="*/ 1043940 w 3850336"/>
                    <a:gd name="connsiteY100" fmla="*/ 4005580 h 4081780"/>
                    <a:gd name="connsiteX101" fmla="*/ 952500 w 3850336"/>
                    <a:gd name="connsiteY101" fmla="*/ 4081780 h 4081780"/>
                    <a:gd name="connsiteX102" fmla="*/ 723900 w 3850336"/>
                    <a:gd name="connsiteY102" fmla="*/ 3914140 h 4081780"/>
                    <a:gd name="connsiteX103" fmla="*/ 739140 w 3850336"/>
                    <a:gd name="connsiteY103" fmla="*/ 3792220 h 4081780"/>
                    <a:gd name="connsiteX104" fmla="*/ 708660 w 3850336"/>
                    <a:gd name="connsiteY104" fmla="*/ 3685540 h 4081780"/>
                    <a:gd name="connsiteX105" fmla="*/ 762000 w 3850336"/>
                    <a:gd name="connsiteY105" fmla="*/ 3616960 h 4081780"/>
                    <a:gd name="connsiteX106" fmla="*/ 723900 w 3850336"/>
                    <a:gd name="connsiteY106" fmla="*/ 3517900 h 4081780"/>
                    <a:gd name="connsiteX107" fmla="*/ 601980 w 3850336"/>
                    <a:gd name="connsiteY107" fmla="*/ 3510280 h 4081780"/>
                    <a:gd name="connsiteX108" fmla="*/ 571500 w 3850336"/>
                    <a:gd name="connsiteY108" fmla="*/ 3395980 h 4081780"/>
                    <a:gd name="connsiteX109" fmla="*/ 708660 w 3850336"/>
                    <a:gd name="connsiteY109" fmla="*/ 3365500 h 4081780"/>
                    <a:gd name="connsiteX110" fmla="*/ 693420 w 3850336"/>
                    <a:gd name="connsiteY110" fmla="*/ 3281680 h 4081780"/>
                    <a:gd name="connsiteX111" fmla="*/ 701040 w 3850336"/>
                    <a:gd name="connsiteY111" fmla="*/ 3205480 h 4081780"/>
                    <a:gd name="connsiteX112" fmla="*/ 701040 w 3850336"/>
                    <a:gd name="connsiteY112" fmla="*/ 3175000 h 4081780"/>
                    <a:gd name="connsiteX113" fmla="*/ 624840 w 3850336"/>
                    <a:gd name="connsiteY113" fmla="*/ 3098800 h 4081780"/>
                    <a:gd name="connsiteX114" fmla="*/ 609600 w 3850336"/>
                    <a:gd name="connsiteY114" fmla="*/ 2992120 h 4081780"/>
                    <a:gd name="connsiteX115" fmla="*/ 731520 w 3850336"/>
                    <a:gd name="connsiteY115" fmla="*/ 2931160 h 4081780"/>
                    <a:gd name="connsiteX116" fmla="*/ 769620 w 3850336"/>
                    <a:gd name="connsiteY116" fmla="*/ 2885440 h 4081780"/>
                    <a:gd name="connsiteX117" fmla="*/ 769620 w 3850336"/>
                    <a:gd name="connsiteY117" fmla="*/ 2725420 h 4081780"/>
                    <a:gd name="connsiteX118" fmla="*/ 754380 w 3850336"/>
                    <a:gd name="connsiteY118" fmla="*/ 2512060 h 4081780"/>
                    <a:gd name="connsiteX119" fmla="*/ 701040 w 3850336"/>
                    <a:gd name="connsiteY119" fmla="*/ 2435860 h 4081780"/>
                    <a:gd name="connsiteX120" fmla="*/ 518160 w 3850336"/>
                    <a:gd name="connsiteY120" fmla="*/ 2428240 h 4081780"/>
                    <a:gd name="connsiteX121" fmla="*/ 396240 w 3850336"/>
                    <a:gd name="connsiteY121" fmla="*/ 2504440 h 4081780"/>
                    <a:gd name="connsiteX122" fmla="*/ 281940 w 3850336"/>
                    <a:gd name="connsiteY122" fmla="*/ 2443480 h 4081780"/>
                    <a:gd name="connsiteX123" fmla="*/ 266700 w 3850336"/>
                    <a:gd name="connsiteY123" fmla="*/ 2496820 h 4081780"/>
                    <a:gd name="connsiteX124" fmla="*/ 198120 w 3850336"/>
                    <a:gd name="connsiteY124" fmla="*/ 2489200 h 4081780"/>
                    <a:gd name="connsiteX125" fmla="*/ 144780 w 3850336"/>
                    <a:gd name="connsiteY125" fmla="*/ 2420620 h 4081780"/>
                    <a:gd name="connsiteX126" fmla="*/ 0 w 3850336"/>
                    <a:gd name="connsiteY126" fmla="*/ 2367280 h 4081780"/>
                    <a:gd name="connsiteX127" fmla="*/ 15240 w 3850336"/>
                    <a:gd name="connsiteY127" fmla="*/ 2009140 h 4081780"/>
                    <a:gd name="connsiteX128" fmla="*/ 83820 w 3850336"/>
                    <a:gd name="connsiteY128" fmla="*/ 1902460 h 4081780"/>
                    <a:gd name="connsiteX129" fmla="*/ 60960 w 3850336"/>
                    <a:gd name="connsiteY129" fmla="*/ 1818640 h 4081780"/>
                    <a:gd name="connsiteX130" fmla="*/ 83820 w 3850336"/>
                    <a:gd name="connsiteY130" fmla="*/ 1757680 h 4081780"/>
                    <a:gd name="connsiteX131" fmla="*/ 175260 w 3850336"/>
                    <a:gd name="connsiteY131" fmla="*/ 1658620 h 4081780"/>
                    <a:gd name="connsiteX132" fmla="*/ 205740 w 3850336"/>
                    <a:gd name="connsiteY132" fmla="*/ 1597660 h 4081780"/>
                    <a:gd name="connsiteX133" fmla="*/ 358140 w 3850336"/>
                    <a:gd name="connsiteY133" fmla="*/ 1567180 h 4081780"/>
                    <a:gd name="connsiteX134" fmla="*/ 373380 w 3850336"/>
                    <a:gd name="connsiteY134" fmla="*/ 1460500 h 4081780"/>
                    <a:gd name="connsiteX135" fmla="*/ 373380 w 3850336"/>
                    <a:gd name="connsiteY135" fmla="*/ 1384300 h 4081780"/>
                    <a:gd name="connsiteX136" fmla="*/ 495300 w 3850336"/>
                    <a:gd name="connsiteY136" fmla="*/ 1338580 h 4081780"/>
                    <a:gd name="connsiteX137" fmla="*/ 586740 w 3850336"/>
                    <a:gd name="connsiteY137" fmla="*/ 1361440 h 4081780"/>
                    <a:gd name="connsiteX138" fmla="*/ 640080 w 3850336"/>
                    <a:gd name="connsiteY138" fmla="*/ 1285240 h 4081780"/>
                    <a:gd name="connsiteX139" fmla="*/ 886100 w 3850336"/>
                    <a:gd name="connsiteY139" fmla="*/ 1210688 h 4081780"/>
                    <a:gd name="connsiteX140" fmla="*/ 886460 w 3850336"/>
                    <a:gd name="connsiteY140" fmla="*/ 1212850 h 4081780"/>
                    <a:gd name="connsiteX141" fmla="*/ 943612 w 3850336"/>
                    <a:gd name="connsiteY141" fmla="*/ 1212850 h 4081780"/>
                    <a:gd name="connsiteX142" fmla="*/ 981708 w 3850336"/>
                    <a:gd name="connsiteY142" fmla="*/ 1136650 h 4081780"/>
                    <a:gd name="connsiteX143" fmla="*/ 1019812 w 3850336"/>
                    <a:gd name="connsiteY143" fmla="*/ 1130300 h 4081780"/>
                    <a:gd name="connsiteX144" fmla="*/ 1146812 w 3850336"/>
                    <a:gd name="connsiteY144" fmla="*/ 1174750 h 4081780"/>
                    <a:gd name="connsiteX145" fmla="*/ 1191260 w 3850336"/>
                    <a:gd name="connsiteY145" fmla="*/ 1174750 h 4081780"/>
                    <a:gd name="connsiteX146" fmla="*/ 1223012 w 3850336"/>
                    <a:gd name="connsiteY146" fmla="*/ 1117600 h 4081780"/>
                    <a:gd name="connsiteX147" fmla="*/ 1261108 w 3850336"/>
                    <a:gd name="connsiteY147" fmla="*/ 1111250 h 4081780"/>
                    <a:gd name="connsiteX148" fmla="*/ 1311908 w 3850336"/>
                    <a:gd name="connsiteY148" fmla="*/ 1035050 h 4081780"/>
                    <a:gd name="connsiteX149" fmla="*/ 1292860 w 3850336"/>
                    <a:gd name="connsiteY149" fmla="*/ 920750 h 4081780"/>
                    <a:gd name="connsiteX150" fmla="*/ 1394460 w 3850336"/>
                    <a:gd name="connsiteY150" fmla="*/ 920750 h 4081780"/>
                    <a:gd name="connsiteX151" fmla="*/ 1438908 w 3850336"/>
                    <a:gd name="connsiteY151" fmla="*/ 869950 h 4081780"/>
                    <a:gd name="connsiteX152" fmla="*/ 1553212 w 3850336"/>
                    <a:gd name="connsiteY152" fmla="*/ 876300 h 4081780"/>
                    <a:gd name="connsiteX153" fmla="*/ 1591308 w 3850336"/>
                    <a:gd name="connsiteY153" fmla="*/ 863600 h 4081780"/>
                    <a:gd name="connsiteX154" fmla="*/ 1604012 w 3850336"/>
                    <a:gd name="connsiteY154" fmla="*/ 800100 h 4081780"/>
                    <a:gd name="connsiteX155" fmla="*/ 1584960 w 3850336"/>
                    <a:gd name="connsiteY155" fmla="*/ 685800 h 4081780"/>
                    <a:gd name="connsiteX156" fmla="*/ 1616708 w 3850336"/>
                    <a:gd name="connsiteY156" fmla="*/ 647700 h 4081780"/>
                    <a:gd name="connsiteX157" fmla="*/ 1680212 w 3850336"/>
                    <a:gd name="connsiteY157" fmla="*/ 628650 h 4081780"/>
                    <a:gd name="connsiteX158" fmla="*/ 1769108 w 3850336"/>
                    <a:gd name="connsiteY158" fmla="*/ 641350 h 4081780"/>
                    <a:gd name="connsiteX159" fmla="*/ 1769108 w 3850336"/>
                    <a:gd name="connsiteY159" fmla="*/ 508000 h 4081780"/>
                    <a:gd name="connsiteX160" fmla="*/ 1718308 w 3850336"/>
                    <a:gd name="connsiteY160" fmla="*/ 457200 h 4081780"/>
                    <a:gd name="connsiteX161" fmla="*/ 1724660 w 3850336"/>
                    <a:gd name="connsiteY161" fmla="*/ 317500 h 4081780"/>
                    <a:gd name="connsiteX162" fmla="*/ 1762760 w 3850336"/>
                    <a:gd name="connsiteY162" fmla="*/ 285750 h 4081780"/>
                    <a:gd name="connsiteX163" fmla="*/ 1927860 w 3850336"/>
                    <a:gd name="connsiteY163" fmla="*/ 273050 h 4081780"/>
                    <a:gd name="connsiteX164" fmla="*/ 2099308 w 3850336"/>
                    <a:gd name="connsiteY164" fmla="*/ 165100 h 4081780"/>
                    <a:gd name="connsiteX165" fmla="*/ 2105660 w 3850336"/>
                    <a:gd name="connsiteY165" fmla="*/ 44450 h 4081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</a:cxnLst>
                  <a:rect l="l" t="t" r="r" b="b"/>
                  <a:pathLst>
                    <a:path w="3850336" h="4081780">
                      <a:moveTo>
                        <a:pt x="2137412" y="0"/>
                      </a:moveTo>
                      <a:lnTo>
                        <a:pt x="2194560" y="38100"/>
                      </a:lnTo>
                      <a:lnTo>
                        <a:pt x="2251708" y="107950"/>
                      </a:lnTo>
                      <a:lnTo>
                        <a:pt x="2302508" y="190500"/>
                      </a:lnTo>
                      <a:lnTo>
                        <a:pt x="2359660" y="203200"/>
                      </a:lnTo>
                      <a:lnTo>
                        <a:pt x="2366012" y="311150"/>
                      </a:lnTo>
                      <a:lnTo>
                        <a:pt x="2397760" y="349250"/>
                      </a:lnTo>
                      <a:lnTo>
                        <a:pt x="2454908" y="374650"/>
                      </a:lnTo>
                      <a:lnTo>
                        <a:pt x="2499360" y="368300"/>
                      </a:lnTo>
                      <a:lnTo>
                        <a:pt x="2579400" y="379506"/>
                      </a:lnTo>
                      <a:lnTo>
                        <a:pt x="2537460" y="439420"/>
                      </a:lnTo>
                      <a:lnTo>
                        <a:pt x="2540756" y="458888"/>
                      </a:lnTo>
                      <a:lnTo>
                        <a:pt x="2569212" y="482600"/>
                      </a:lnTo>
                      <a:lnTo>
                        <a:pt x="2664460" y="457200"/>
                      </a:lnTo>
                      <a:lnTo>
                        <a:pt x="2867660" y="495300"/>
                      </a:lnTo>
                      <a:lnTo>
                        <a:pt x="2969260" y="527050"/>
                      </a:lnTo>
                      <a:lnTo>
                        <a:pt x="3001012" y="552450"/>
                      </a:lnTo>
                      <a:lnTo>
                        <a:pt x="3013708" y="546102"/>
                      </a:lnTo>
                      <a:lnTo>
                        <a:pt x="3013708" y="596900"/>
                      </a:lnTo>
                      <a:lnTo>
                        <a:pt x="2969260" y="615950"/>
                      </a:lnTo>
                      <a:lnTo>
                        <a:pt x="2956560" y="660400"/>
                      </a:lnTo>
                      <a:lnTo>
                        <a:pt x="2924812" y="666750"/>
                      </a:lnTo>
                      <a:lnTo>
                        <a:pt x="2912108" y="781050"/>
                      </a:lnTo>
                      <a:lnTo>
                        <a:pt x="2981960" y="844550"/>
                      </a:lnTo>
                      <a:lnTo>
                        <a:pt x="3026412" y="850900"/>
                      </a:lnTo>
                      <a:lnTo>
                        <a:pt x="3070860" y="901700"/>
                      </a:lnTo>
                      <a:lnTo>
                        <a:pt x="2981960" y="1022350"/>
                      </a:lnTo>
                      <a:lnTo>
                        <a:pt x="2905760" y="1092200"/>
                      </a:lnTo>
                      <a:lnTo>
                        <a:pt x="2905760" y="1130300"/>
                      </a:lnTo>
                      <a:lnTo>
                        <a:pt x="2969260" y="1206500"/>
                      </a:lnTo>
                      <a:lnTo>
                        <a:pt x="2931160" y="1289050"/>
                      </a:lnTo>
                      <a:lnTo>
                        <a:pt x="2848612" y="1403350"/>
                      </a:lnTo>
                      <a:lnTo>
                        <a:pt x="2874012" y="1454150"/>
                      </a:lnTo>
                      <a:lnTo>
                        <a:pt x="2835908" y="1530350"/>
                      </a:lnTo>
                      <a:lnTo>
                        <a:pt x="2861308" y="1631950"/>
                      </a:lnTo>
                      <a:lnTo>
                        <a:pt x="2931160" y="1695450"/>
                      </a:lnTo>
                      <a:lnTo>
                        <a:pt x="3013708" y="1701800"/>
                      </a:lnTo>
                      <a:lnTo>
                        <a:pt x="3051812" y="1720850"/>
                      </a:lnTo>
                      <a:lnTo>
                        <a:pt x="3102612" y="1720850"/>
                      </a:lnTo>
                      <a:lnTo>
                        <a:pt x="3134360" y="1746250"/>
                      </a:lnTo>
                      <a:lnTo>
                        <a:pt x="3197860" y="1701800"/>
                      </a:lnTo>
                      <a:lnTo>
                        <a:pt x="3261360" y="1720850"/>
                      </a:lnTo>
                      <a:lnTo>
                        <a:pt x="3312160" y="1822450"/>
                      </a:lnTo>
                      <a:lnTo>
                        <a:pt x="3255012" y="1924050"/>
                      </a:lnTo>
                      <a:lnTo>
                        <a:pt x="3172460" y="1924050"/>
                      </a:lnTo>
                      <a:lnTo>
                        <a:pt x="3166108" y="2025650"/>
                      </a:lnTo>
                      <a:lnTo>
                        <a:pt x="3102612" y="2127250"/>
                      </a:lnTo>
                      <a:lnTo>
                        <a:pt x="3166108" y="2209800"/>
                      </a:lnTo>
                      <a:lnTo>
                        <a:pt x="3153412" y="2260600"/>
                      </a:lnTo>
                      <a:lnTo>
                        <a:pt x="3083560" y="2279650"/>
                      </a:lnTo>
                      <a:lnTo>
                        <a:pt x="3077212" y="2317750"/>
                      </a:lnTo>
                      <a:lnTo>
                        <a:pt x="2956560" y="2501900"/>
                      </a:lnTo>
                      <a:lnTo>
                        <a:pt x="2943860" y="2622550"/>
                      </a:lnTo>
                      <a:lnTo>
                        <a:pt x="3039108" y="2724150"/>
                      </a:lnTo>
                      <a:lnTo>
                        <a:pt x="3102612" y="2736850"/>
                      </a:lnTo>
                      <a:lnTo>
                        <a:pt x="3115308" y="2768600"/>
                      </a:lnTo>
                      <a:lnTo>
                        <a:pt x="3096260" y="2813050"/>
                      </a:lnTo>
                      <a:lnTo>
                        <a:pt x="3255012" y="2984500"/>
                      </a:lnTo>
                      <a:lnTo>
                        <a:pt x="3369308" y="2984500"/>
                      </a:lnTo>
                      <a:lnTo>
                        <a:pt x="3451860" y="2952750"/>
                      </a:lnTo>
                      <a:lnTo>
                        <a:pt x="3528060" y="2965450"/>
                      </a:lnTo>
                      <a:lnTo>
                        <a:pt x="3553460" y="2990850"/>
                      </a:lnTo>
                      <a:lnTo>
                        <a:pt x="3693160" y="2997200"/>
                      </a:lnTo>
                      <a:lnTo>
                        <a:pt x="3705860" y="2984500"/>
                      </a:lnTo>
                      <a:lnTo>
                        <a:pt x="3775708" y="2978150"/>
                      </a:lnTo>
                      <a:lnTo>
                        <a:pt x="3769360" y="3054350"/>
                      </a:lnTo>
                      <a:lnTo>
                        <a:pt x="3839212" y="3168650"/>
                      </a:lnTo>
                      <a:lnTo>
                        <a:pt x="3845560" y="3213100"/>
                      </a:lnTo>
                      <a:lnTo>
                        <a:pt x="3850336" y="3216008"/>
                      </a:lnTo>
                      <a:lnTo>
                        <a:pt x="3802380" y="3274060"/>
                      </a:lnTo>
                      <a:lnTo>
                        <a:pt x="3741420" y="3296920"/>
                      </a:lnTo>
                      <a:lnTo>
                        <a:pt x="3672840" y="3251200"/>
                      </a:lnTo>
                      <a:lnTo>
                        <a:pt x="3627120" y="3235960"/>
                      </a:lnTo>
                      <a:lnTo>
                        <a:pt x="3421380" y="3289300"/>
                      </a:lnTo>
                      <a:lnTo>
                        <a:pt x="3360420" y="3281680"/>
                      </a:lnTo>
                      <a:lnTo>
                        <a:pt x="3329940" y="3304540"/>
                      </a:lnTo>
                      <a:lnTo>
                        <a:pt x="3223260" y="3304540"/>
                      </a:lnTo>
                      <a:lnTo>
                        <a:pt x="3032760" y="3152140"/>
                      </a:lnTo>
                      <a:lnTo>
                        <a:pt x="2903220" y="3068320"/>
                      </a:lnTo>
                      <a:lnTo>
                        <a:pt x="2796540" y="3114040"/>
                      </a:lnTo>
                      <a:lnTo>
                        <a:pt x="2606040" y="3091180"/>
                      </a:lnTo>
                      <a:lnTo>
                        <a:pt x="2529840" y="3060700"/>
                      </a:lnTo>
                      <a:lnTo>
                        <a:pt x="2339340" y="2961640"/>
                      </a:lnTo>
                      <a:lnTo>
                        <a:pt x="2217420" y="2969260"/>
                      </a:lnTo>
                      <a:lnTo>
                        <a:pt x="2004060" y="3304540"/>
                      </a:lnTo>
                      <a:lnTo>
                        <a:pt x="2004060" y="3456940"/>
                      </a:lnTo>
                      <a:lnTo>
                        <a:pt x="1958340" y="3456940"/>
                      </a:lnTo>
                      <a:lnTo>
                        <a:pt x="1950720" y="3517900"/>
                      </a:lnTo>
                      <a:lnTo>
                        <a:pt x="1882140" y="3517900"/>
                      </a:lnTo>
                      <a:lnTo>
                        <a:pt x="1760220" y="3571240"/>
                      </a:lnTo>
                      <a:lnTo>
                        <a:pt x="1706880" y="3548380"/>
                      </a:lnTo>
                      <a:lnTo>
                        <a:pt x="1684020" y="3624580"/>
                      </a:lnTo>
                      <a:lnTo>
                        <a:pt x="1623060" y="3693160"/>
                      </a:lnTo>
                      <a:lnTo>
                        <a:pt x="1546860" y="3670300"/>
                      </a:lnTo>
                      <a:lnTo>
                        <a:pt x="1386840" y="3738880"/>
                      </a:lnTo>
                      <a:lnTo>
                        <a:pt x="1318260" y="3807460"/>
                      </a:lnTo>
                      <a:lnTo>
                        <a:pt x="1303020" y="3883660"/>
                      </a:lnTo>
                      <a:lnTo>
                        <a:pt x="1181100" y="3883660"/>
                      </a:lnTo>
                      <a:lnTo>
                        <a:pt x="1120140" y="3860800"/>
                      </a:lnTo>
                      <a:lnTo>
                        <a:pt x="1074420" y="3898900"/>
                      </a:lnTo>
                      <a:lnTo>
                        <a:pt x="1043940" y="4005580"/>
                      </a:lnTo>
                      <a:lnTo>
                        <a:pt x="952500" y="4081780"/>
                      </a:lnTo>
                      <a:lnTo>
                        <a:pt x="723900" y="3914140"/>
                      </a:lnTo>
                      <a:lnTo>
                        <a:pt x="739140" y="3792220"/>
                      </a:lnTo>
                      <a:lnTo>
                        <a:pt x="708660" y="3685540"/>
                      </a:lnTo>
                      <a:lnTo>
                        <a:pt x="762000" y="3616960"/>
                      </a:lnTo>
                      <a:lnTo>
                        <a:pt x="723900" y="3517900"/>
                      </a:lnTo>
                      <a:lnTo>
                        <a:pt x="601980" y="3510280"/>
                      </a:lnTo>
                      <a:lnTo>
                        <a:pt x="571500" y="3395980"/>
                      </a:lnTo>
                      <a:lnTo>
                        <a:pt x="708660" y="3365500"/>
                      </a:lnTo>
                      <a:lnTo>
                        <a:pt x="693420" y="3281680"/>
                      </a:lnTo>
                      <a:lnTo>
                        <a:pt x="701040" y="3205480"/>
                      </a:lnTo>
                      <a:lnTo>
                        <a:pt x="701040" y="3175000"/>
                      </a:lnTo>
                      <a:lnTo>
                        <a:pt x="624840" y="3098800"/>
                      </a:lnTo>
                      <a:lnTo>
                        <a:pt x="609600" y="2992120"/>
                      </a:lnTo>
                      <a:lnTo>
                        <a:pt x="731520" y="2931160"/>
                      </a:lnTo>
                      <a:lnTo>
                        <a:pt x="769620" y="2885440"/>
                      </a:lnTo>
                      <a:lnTo>
                        <a:pt x="769620" y="2725420"/>
                      </a:lnTo>
                      <a:lnTo>
                        <a:pt x="754380" y="2512060"/>
                      </a:lnTo>
                      <a:lnTo>
                        <a:pt x="701040" y="2435860"/>
                      </a:lnTo>
                      <a:lnTo>
                        <a:pt x="518160" y="2428240"/>
                      </a:lnTo>
                      <a:lnTo>
                        <a:pt x="396240" y="2504440"/>
                      </a:lnTo>
                      <a:lnTo>
                        <a:pt x="281940" y="2443480"/>
                      </a:lnTo>
                      <a:lnTo>
                        <a:pt x="266700" y="2496820"/>
                      </a:lnTo>
                      <a:lnTo>
                        <a:pt x="198120" y="2489200"/>
                      </a:lnTo>
                      <a:lnTo>
                        <a:pt x="144780" y="2420620"/>
                      </a:lnTo>
                      <a:lnTo>
                        <a:pt x="0" y="2367280"/>
                      </a:lnTo>
                      <a:lnTo>
                        <a:pt x="15240" y="2009140"/>
                      </a:lnTo>
                      <a:lnTo>
                        <a:pt x="83820" y="1902460"/>
                      </a:lnTo>
                      <a:lnTo>
                        <a:pt x="60960" y="1818640"/>
                      </a:lnTo>
                      <a:lnTo>
                        <a:pt x="83820" y="1757680"/>
                      </a:lnTo>
                      <a:lnTo>
                        <a:pt x="175260" y="1658620"/>
                      </a:lnTo>
                      <a:lnTo>
                        <a:pt x="205740" y="1597660"/>
                      </a:lnTo>
                      <a:lnTo>
                        <a:pt x="358140" y="1567180"/>
                      </a:lnTo>
                      <a:lnTo>
                        <a:pt x="373380" y="1460500"/>
                      </a:lnTo>
                      <a:lnTo>
                        <a:pt x="373380" y="1384300"/>
                      </a:lnTo>
                      <a:lnTo>
                        <a:pt x="495300" y="1338580"/>
                      </a:lnTo>
                      <a:lnTo>
                        <a:pt x="586740" y="1361440"/>
                      </a:lnTo>
                      <a:lnTo>
                        <a:pt x="640080" y="1285240"/>
                      </a:lnTo>
                      <a:lnTo>
                        <a:pt x="886100" y="1210688"/>
                      </a:lnTo>
                      <a:lnTo>
                        <a:pt x="886460" y="1212850"/>
                      </a:lnTo>
                      <a:lnTo>
                        <a:pt x="943612" y="1212850"/>
                      </a:lnTo>
                      <a:lnTo>
                        <a:pt x="981708" y="1136650"/>
                      </a:lnTo>
                      <a:lnTo>
                        <a:pt x="1019812" y="1130300"/>
                      </a:lnTo>
                      <a:lnTo>
                        <a:pt x="1146812" y="1174750"/>
                      </a:lnTo>
                      <a:lnTo>
                        <a:pt x="1191260" y="1174750"/>
                      </a:lnTo>
                      <a:lnTo>
                        <a:pt x="1223012" y="1117600"/>
                      </a:lnTo>
                      <a:lnTo>
                        <a:pt x="1261108" y="1111250"/>
                      </a:lnTo>
                      <a:lnTo>
                        <a:pt x="1311908" y="1035050"/>
                      </a:lnTo>
                      <a:lnTo>
                        <a:pt x="1292860" y="920750"/>
                      </a:lnTo>
                      <a:lnTo>
                        <a:pt x="1394460" y="920750"/>
                      </a:lnTo>
                      <a:lnTo>
                        <a:pt x="1438908" y="869950"/>
                      </a:lnTo>
                      <a:lnTo>
                        <a:pt x="1553212" y="876300"/>
                      </a:lnTo>
                      <a:lnTo>
                        <a:pt x="1591308" y="863600"/>
                      </a:lnTo>
                      <a:lnTo>
                        <a:pt x="1604012" y="800100"/>
                      </a:lnTo>
                      <a:lnTo>
                        <a:pt x="1584960" y="685800"/>
                      </a:lnTo>
                      <a:lnTo>
                        <a:pt x="1616708" y="647700"/>
                      </a:lnTo>
                      <a:lnTo>
                        <a:pt x="1680212" y="628650"/>
                      </a:lnTo>
                      <a:lnTo>
                        <a:pt x="1769108" y="641350"/>
                      </a:lnTo>
                      <a:lnTo>
                        <a:pt x="1769108" y="508000"/>
                      </a:lnTo>
                      <a:lnTo>
                        <a:pt x="1718308" y="457200"/>
                      </a:lnTo>
                      <a:lnTo>
                        <a:pt x="1724660" y="317500"/>
                      </a:lnTo>
                      <a:lnTo>
                        <a:pt x="1762760" y="285750"/>
                      </a:lnTo>
                      <a:lnTo>
                        <a:pt x="1927860" y="273050"/>
                      </a:lnTo>
                      <a:lnTo>
                        <a:pt x="2099308" y="165100"/>
                      </a:lnTo>
                      <a:lnTo>
                        <a:pt x="2105660" y="4445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97" name="正方形/長方形 1796">
              <a:extLst>
                <a:ext uri="{FF2B5EF4-FFF2-40B4-BE49-F238E27FC236}">
                  <a16:creationId xmlns:a16="http://schemas.microsoft.com/office/drawing/2014/main" id="{F7654C8D-7945-4378-8B60-5912B7C9BDD7}"/>
                </a:ext>
              </a:extLst>
            </p:cNvPr>
            <p:cNvSpPr/>
            <p:nvPr/>
          </p:nvSpPr>
          <p:spPr>
            <a:xfrm>
              <a:off x="39389497" y="2559254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前橋市</a:t>
              </a:r>
            </a:p>
          </p:txBody>
        </p:sp>
        <p:sp>
          <p:nvSpPr>
            <p:cNvPr id="1798" name="正方形/長方形 1797">
              <a:extLst>
                <a:ext uri="{FF2B5EF4-FFF2-40B4-BE49-F238E27FC236}">
                  <a16:creationId xmlns:a16="http://schemas.microsoft.com/office/drawing/2014/main" id="{EE4AEE65-242A-470F-9687-90CCD67776D7}"/>
                </a:ext>
              </a:extLst>
            </p:cNvPr>
            <p:cNvSpPr/>
            <p:nvPr/>
          </p:nvSpPr>
          <p:spPr>
            <a:xfrm>
              <a:off x="38649824" y="2567571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高崎市</a:t>
              </a:r>
            </a:p>
          </p:txBody>
        </p:sp>
        <p:sp>
          <p:nvSpPr>
            <p:cNvPr id="1799" name="正方形/長方形 1798">
              <a:extLst>
                <a:ext uri="{FF2B5EF4-FFF2-40B4-BE49-F238E27FC236}">
                  <a16:creationId xmlns:a16="http://schemas.microsoft.com/office/drawing/2014/main" id="{849B7DE9-747C-4A22-A65B-5BC7DD889D8D}"/>
                </a:ext>
              </a:extLst>
            </p:cNvPr>
            <p:cNvSpPr/>
            <p:nvPr/>
          </p:nvSpPr>
          <p:spPr>
            <a:xfrm>
              <a:off x="40148840" y="2548482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800" name="正方形/長方形 1799">
              <a:extLst>
                <a:ext uri="{FF2B5EF4-FFF2-40B4-BE49-F238E27FC236}">
                  <a16:creationId xmlns:a16="http://schemas.microsoft.com/office/drawing/2014/main" id="{62E96086-7847-4E9F-8E6B-2934CD65063B}"/>
                </a:ext>
              </a:extLst>
            </p:cNvPr>
            <p:cNvSpPr/>
            <p:nvPr/>
          </p:nvSpPr>
          <p:spPr>
            <a:xfrm>
              <a:off x="39608307" y="25870044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伊勢崎市</a:t>
              </a:r>
            </a:p>
          </p:txBody>
        </p:sp>
        <p:sp>
          <p:nvSpPr>
            <p:cNvPr id="1801" name="正方形/長方形 1800">
              <a:extLst>
                <a:ext uri="{FF2B5EF4-FFF2-40B4-BE49-F238E27FC236}">
                  <a16:creationId xmlns:a16="http://schemas.microsoft.com/office/drawing/2014/main" id="{77F0F98C-E319-497C-B7C0-0F36143DCF9D}"/>
                </a:ext>
              </a:extLst>
            </p:cNvPr>
            <p:cNvSpPr/>
            <p:nvPr/>
          </p:nvSpPr>
          <p:spPr>
            <a:xfrm>
              <a:off x="39712599" y="2470992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沼田市</a:t>
              </a:r>
            </a:p>
          </p:txBody>
        </p:sp>
        <p:sp>
          <p:nvSpPr>
            <p:cNvPr id="1802" name="正方形/長方形 1801">
              <a:extLst>
                <a:ext uri="{FF2B5EF4-FFF2-40B4-BE49-F238E27FC236}">
                  <a16:creationId xmlns:a16="http://schemas.microsoft.com/office/drawing/2014/main" id="{DD6A952E-3F5F-4FD9-8076-3ED96FC19AFE}"/>
                </a:ext>
              </a:extLst>
            </p:cNvPr>
            <p:cNvSpPr/>
            <p:nvPr/>
          </p:nvSpPr>
          <p:spPr>
            <a:xfrm>
              <a:off x="37966620" y="26301442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下仁田町</a:t>
              </a:r>
            </a:p>
          </p:txBody>
        </p:sp>
        <p:sp>
          <p:nvSpPr>
            <p:cNvPr id="1803" name="正方形/長方形 1802">
              <a:extLst>
                <a:ext uri="{FF2B5EF4-FFF2-40B4-BE49-F238E27FC236}">
                  <a16:creationId xmlns:a16="http://schemas.microsoft.com/office/drawing/2014/main" id="{1125FC20-52E9-4BE1-B9F0-40D7164FCB04}"/>
                </a:ext>
              </a:extLst>
            </p:cNvPr>
            <p:cNvSpPr/>
            <p:nvPr/>
          </p:nvSpPr>
          <p:spPr>
            <a:xfrm>
              <a:off x="38340350" y="25199011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東吾妻町</a:t>
              </a:r>
            </a:p>
          </p:txBody>
        </p:sp>
        <p:sp>
          <p:nvSpPr>
            <p:cNvPr id="1804" name="正方形/長方形 1803">
              <a:extLst>
                <a:ext uri="{FF2B5EF4-FFF2-40B4-BE49-F238E27FC236}">
                  <a16:creationId xmlns:a16="http://schemas.microsoft.com/office/drawing/2014/main" id="{6B58E61F-A830-405E-B62F-7C6FDDCC9D66}"/>
                </a:ext>
              </a:extLst>
            </p:cNvPr>
            <p:cNvSpPr/>
            <p:nvPr/>
          </p:nvSpPr>
          <p:spPr>
            <a:xfrm>
              <a:off x="39294818" y="2487534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昭和村</a:t>
              </a:r>
            </a:p>
          </p:txBody>
        </p:sp>
        <p:sp>
          <p:nvSpPr>
            <p:cNvPr id="1805" name="正方形/長方形 1804">
              <a:extLst>
                <a:ext uri="{FF2B5EF4-FFF2-40B4-BE49-F238E27FC236}">
                  <a16:creationId xmlns:a16="http://schemas.microsoft.com/office/drawing/2014/main" id="{77260C91-1EC6-41D2-912A-50DF20868976}"/>
                </a:ext>
              </a:extLst>
            </p:cNvPr>
            <p:cNvSpPr/>
            <p:nvPr/>
          </p:nvSpPr>
          <p:spPr>
            <a:xfrm>
              <a:off x="38818387" y="24074250"/>
              <a:ext cx="729687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みなかみ町</a:t>
              </a:r>
            </a:p>
          </p:txBody>
        </p:sp>
        <p:sp>
          <p:nvSpPr>
            <p:cNvPr id="1806" name="正方形/長方形 1805">
              <a:extLst>
                <a:ext uri="{FF2B5EF4-FFF2-40B4-BE49-F238E27FC236}">
                  <a16:creationId xmlns:a16="http://schemas.microsoft.com/office/drawing/2014/main" id="{3B8DC957-1D77-4CEB-AB2A-AA0C6B53B859}"/>
                </a:ext>
              </a:extLst>
            </p:cNvPr>
            <p:cNvSpPr/>
            <p:nvPr/>
          </p:nvSpPr>
          <p:spPr>
            <a:xfrm>
              <a:off x="40943039" y="2635806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板倉町</a:t>
              </a:r>
            </a:p>
          </p:txBody>
        </p:sp>
        <p:sp>
          <p:nvSpPr>
            <p:cNvPr id="1807" name="正方形/長方形 1806">
              <a:extLst>
                <a:ext uri="{FF2B5EF4-FFF2-40B4-BE49-F238E27FC236}">
                  <a16:creationId xmlns:a16="http://schemas.microsoft.com/office/drawing/2014/main" id="{98A40489-7E54-4508-B68E-E832CA4FCD26}"/>
                </a:ext>
              </a:extLst>
            </p:cNvPr>
            <p:cNvSpPr/>
            <p:nvPr/>
          </p:nvSpPr>
          <p:spPr>
            <a:xfrm>
              <a:off x="40415605" y="2616217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邑楽町</a:t>
              </a:r>
            </a:p>
          </p:txBody>
        </p:sp>
        <p:sp>
          <p:nvSpPr>
            <p:cNvPr id="1808" name="正方形/長方形 1807">
              <a:extLst>
                <a:ext uri="{FF2B5EF4-FFF2-40B4-BE49-F238E27FC236}">
                  <a16:creationId xmlns:a16="http://schemas.microsoft.com/office/drawing/2014/main" id="{48B6BC61-75FD-4DDB-B0CB-63DB9E3F4FD3}"/>
                </a:ext>
              </a:extLst>
            </p:cNvPr>
            <p:cNvSpPr/>
            <p:nvPr/>
          </p:nvSpPr>
          <p:spPr>
            <a:xfrm>
              <a:off x="40226900" y="2628326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大泉町</a:t>
              </a:r>
            </a:p>
          </p:txBody>
        </p:sp>
        <p:sp>
          <p:nvSpPr>
            <p:cNvPr id="1809" name="正方形/長方形 1808">
              <a:extLst>
                <a:ext uri="{FF2B5EF4-FFF2-40B4-BE49-F238E27FC236}">
                  <a16:creationId xmlns:a16="http://schemas.microsoft.com/office/drawing/2014/main" id="{510CA606-50A5-4C2A-863D-EDF8EA108C8B}"/>
                </a:ext>
              </a:extLst>
            </p:cNvPr>
            <p:cNvSpPr/>
            <p:nvPr/>
          </p:nvSpPr>
          <p:spPr>
            <a:xfrm>
              <a:off x="40298892" y="26410513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千代田町</a:t>
              </a:r>
            </a:p>
          </p:txBody>
        </p:sp>
        <p:sp>
          <p:nvSpPr>
            <p:cNvPr id="1810" name="正方形/長方形 1809">
              <a:extLst>
                <a:ext uri="{FF2B5EF4-FFF2-40B4-BE49-F238E27FC236}">
                  <a16:creationId xmlns:a16="http://schemas.microsoft.com/office/drawing/2014/main" id="{3B95E6A0-2AA5-4863-9C70-0730CE874435}"/>
                </a:ext>
              </a:extLst>
            </p:cNvPr>
            <p:cNvSpPr/>
            <p:nvPr/>
          </p:nvSpPr>
          <p:spPr>
            <a:xfrm>
              <a:off x="40694752" y="2647278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明和町</a:t>
              </a:r>
            </a:p>
          </p:txBody>
        </p:sp>
        <p:sp>
          <p:nvSpPr>
            <p:cNvPr id="1811" name="正方形/長方形 1810">
              <a:extLst>
                <a:ext uri="{FF2B5EF4-FFF2-40B4-BE49-F238E27FC236}">
                  <a16:creationId xmlns:a16="http://schemas.microsoft.com/office/drawing/2014/main" id="{74410F2E-5B37-4E2D-962C-BBB80449AA2B}"/>
                </a:ext>
              </a:extLst>
            </p:cNvPr>
            <p:cNvSpPr/>
            <p:nvPr/>
          </p:nvSpPr>
          <p:spPr>
            <a:xfrm>
              <a:off x="39856345" y="23986026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片品村</a:t>
              </a:r>
            </a:p>
          </p:txBody>
        </p:sp>
        <p:sp>
          <p:nvSpPr>
            <p:cNvPr id="1812" name="正方形/長方形 1811">
              <a:extLst>
                <a:ext uri="{FF2B5EF4-FFF2-40B4-BE49-F238E27FC236}">
                  <a16:creationId xmlns:a16="http://schemas.microsoft.com/office/drawing/2014/main" id="{392ED544-F13C-4871-9625-3A6121FAE11F}"/>
                </a:ext>
              </a:extLst>
            </p:cNvPr>
            <p:cNvSpPr/>
            <p:nvPr/>
          </p:nvSpPr>
          <p:spPr>
            <a:xfrm>
              <a:off x="37636794" y="24790512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草津町</a:t>
              </a:r>
            </a:p>
          </p:txBody>
        </p:sp>
        <p:sp>
          <p:nvSpPr>
            <p:cNvPr id="1813" name="正方形/長方形 1812">
              <a:extLst>
                <a:ext uri="{FF2B5EF4-FFF2-40B4-BE49-F238E27FC236}">
                  <a16:creationId xmlns:a16="http://schemas.microsoft.com/office/drawing/2014/main" id="{6371B08C-6AB0-4553-972A-489EC341E622}"/>
                </a:ext>
              </a:extLst>
            </p:cNvPr>
            <p:cNvSpPr/>
            <p:nvPr/>
          </p:nvSpPr>
          <p:spPr>
            <a:xfrm>
              <a:off x="37379215" y="2524381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嬬恋村</a:t>
              </a:r>
            </a:p>
          </p:txBody>
        </p:sp>
        <p:sp>
          <p:nvSpPr>
            <p:cNvPr id="1814" name="正方形/長方形 1813">
              <a:extLst>
                <a:ext uri="{FF2B5EF4-FFF2-40B4-BE49-F238E27FC236}">
                  <a16:creationId xmlns:a16="http://schemas.microsoft.com/office/drawing/2014/main" id="{8DB7078C-79FD-4FC1-B5FA-EC4ACCA97AC3}"/>
                </a:ext>
              </a:extLst>
            </p:cNvPr>
            <p:cNvSpPr/>
            <p:nvPr/>
          </p:nvSpPr>
          <p:spPr>
            <a:xfrm>
              <a:off x="38673901" y="2641301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甘楽町</a:t>
              </a:r>
            </a:p>
          </p:txBody>
        </p:sp>
        <p:sp>
          <p:nvSpPr>
            <p:cNvPr id="1815" name="正方形/長方形 1814">
              <a:extLst>
                <a:ext uri="{FF2B5EF4-FFF2-40B4-BE49-F238E27FC236}">
                  <a16:creationId xmlns:a16="http://schemas.microsoft.com/office/drawing/2014/main" id="{30165D09-7154-4ABB-B0C4-14583ADE6C13}"/>
                </a:ext>
              </a:extLst>
            </p:cNvPr>
            <p:cNvSpPr/>
            <p:nvPr/>
          </p:nvSpPr>
          <p:spPr>
            <a:xfrm>
              <a:off x="38049466" y="24686335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中之条町</a:t>
              </a:r>
            </a:p>
          </p:txBody>
        </p:sp>
        <p:sp>
          <p:nvSpPr>
            <p:cNvPr id="1816" name="正方形/長方形 1815">
              <a:extLst>
                <a:ext uri="{FF2B5EF4-FFF2-40B4-BE49-F238E27FC236}">
                  <a16:creationId xmlns:a16="http://schemas.microsoft.com/office/drawing/2014/main" id="{954249CF-E280-47B8-9941-1B4EECB96B53}"/>
                </a:ext>
              </a:extLst>
            </p:cNvPr>
            <p:cNvSpPr/>
            <p:nvPr/>
          </p:nvSpPr>
          <p:spPr>
            <a:xfrm>
              <a:off x="39389497" y="2602885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玉村町</a:t>
              </a:r>
            </a:p>
          </p:txBody>
        </p:sp>
        <p:sp>
          <p:nvSpPr>
            <p:cNvPr id="1817" name="正方形/長方形 1816">
              <a:extLst>
                <a:ext uri="{FF2B5EF4-FFF2-40B4-BE49-F238E27FC236}">
                  <a16:creationId xmlns:a16="http://schemas.microsoft.com/office/drawing/2014/main" id="{99688469-9B99-477D-AD5F-3ED13CAD6F88}"/>
                </a:ext>
              </a:extLst>
            </p:cNvPr>
            <p:cNvSpPr/>
            <p:nvPr/>
          </p:nvSpPr>
          <p:spPr>
            <a:xfrm>
              <a:off x="39388117" y="24410811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川場村</a:t>
              </a:r>
            </a:p>
          </p:txBody>
        </p:sp>
        <p:sp>
          <p:nvSpPr>
            <p:cNvPr id="1818" name="正方形/長方形 1817">
              <a:extLst>
                <a:ext uri="{FF2B5EF4-FFF2-40B4-BE49-F238E27FC236}">
                  <a16:creationId xmlns:a16="http://schemas.microsoft.com/office/drawing/2014/main" id="{7DB4575B-9990-4F33-9456-45F35C8B9D73}"/>
                </a:ext>
              </a:extLst>
            </p:cNvPr>
            <p:cNvSpPr/>
            <p:nvPr/>
          </p:nvSpPr>
          <p:spPr>
            <a:xfrm>
              <a:off x="38809515" y="2477237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819" name="正方形/長方形 1818">
              <a:extLst>
                <a:ext uri="{FF2B5EF4-FFF2-40B4-BE49-F238E27FC236}">
                  <a16:creationId xmlns:a16="http://schemas.microsoft.com/office/drawing/2014/main" id="{A3CED476-0F09-408A-9490-A86D03B20FC9}"/>
                </a:ext>
              </a:extLst>
            </p:cNvPr>
            <p:cNvSpPr/>
            <p:nvPr/>
          </p:nvSpPr>
          <p:spPr>
            <a:xfrm>
              <a:off x="38011830" y="2658368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820" name="正方形/長方形 1819">
              <a:extLst>
                <a:ext uri="{FF2B5EF4-FFF2-40B4-BE49-F238E27FC236}">
                  <a16:creationId xmlns:a16="http://schemas.microsoft.com/office/drawing/2014/main" id="{3F9246C6-B367-446C-86C0-61B754382063}"/>
                </a:ext>
              </a:extLst>
            </p:cNvPr>
            <p:cNvSpPr/>
            <p:nvPr/>
          </p:nvSpPr>
          <p:spPr>
            <a:xfrm>
              <a:off x="37705176" y="25359239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長野原町</a:t>
              </a:r>
            </a:p>
          </p:txBody>
        </p:sp>
        <p:sp>
          <p:nvSpPr>
            <p:cNvPr id="1821" name="正方形/長方形 1820">
              <a:extLst>
                <a:ext uri="{FF2B5EF4-FFF2-40B4-BE49-F238E27FC236}">
                  <a16:creationId xmlns:a16="http://schemas.microsoft.com/office/drawing/2014/main" id="{002FB555-75F5-4A62-A478-20AEB906EF63}"/>
                </a:ext>
              </a:extLst>
            </p:cNvPr>
            <p:cNvSpPr/>
            <p:nvPr/>
          </p:nvSpPr>
          <p:spPr>
            <a:xfrm>
              <a:off x="38263559" y="25924995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安中市</a:t>
              </a:r>
            </a:p>
          </p:txBody>
        </p:sp>
        <p:sp>
          <p:nvSpPr>
            <p:cNvPr id="1822" name="正方形/長方形 1821">
              <a:extLst>
                <a:ext uri="{FF2B5EF4-FFF2-40B4-BE49-F238E27FC236}">
                  <a16:creationId xmlns:a16="http://schemas.microsoft.com/office/drawing/2014/main" id="{211FFBDD-3267-4CA3-ABC0-1187BE2E72FF}"/>
                </a:ext>
              </a:extLst>
            </p:cNvPr>
            <p:cNvSpPr/>
            <p:nvPr/>
          </p:nvSpPr>
          <p:spPr>
            <a:xfrm>
              <a:off x="40021316" y="2602708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太田市</a:t>
              </a:r>
            </a:p>
          </p:txBody>
        </p:sp>
        <p:sp>
          <p:nvSpPr>
            <p:cNvPr id="1823" name="正方形/長方形 1822">
              <a:extLst>
                <a:ext uri="{FF2B5EF4-FFF2-40B4-BE49-F238E27FC236}">
                  <a16:creationId xmlns:a16="http://schemas.microsoft.com/office/drawing/2014/main" id="{BB39ED11-7D76-402D-AD41-A59D1E4CC751}"/>
                </a:ext>
              </a:extLst>
            </p:cNvPr>
            <p:cNvSpPr/>
            <p:nvPr/>
          </p:nvSpPr>
          <p:spPr>
            <a:xfrm>
              <a:off x="39065354" y="25219879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渋川市</a:t>
              </a:r>
            </a:p>
          </p:txBody>
        </p:sp>
        <p:sp>
          <p:nvSpPr>
            <p:cNvPr id="1824" name="正方形/長方形 1823">
              <a:extLst>
                <a:ext uri="{FF2B5EF4-FFF2-40B4-BE49-F238E27FC236}">
                  <a16:creationId xmlns:a16="http://schemas.microsoft.com/office/drawing/2014/main" id="{308D18A5-64E8-480F-88D9-5280F7333D4A}"/>
                </a:ext>
              </a:extLst>
            </p:cNvPr>
            <p:cNvSpPr/>
            <p:nvPr/>
          </p:nvSpPr>
          <p:spPr>
            <a:xfrm>
              <a:off x="38107764" y="2695337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上野村</a:t>
              </a:r>
            </a:p>
          </p:txBody>
        </p:sp>
        <p:sp>
          <p:nvSpPr>
            <p:cNvPr id="1825" name="正方形/長方形 1824">
              <a:extLst>
                <a:ext uri="{FF2B5EF4-FFF2-40B4-BE49-F238E27FC236}">
                  <a16:creationId xmlns:a16="http://schemas.microsoft.com/office/drawing/2014/main" id="{559AE4B3-2414-49E4-89C2-CFCF684FE2B5}"/>
                </a:ext>
              </a:extLst>
            </p:cNvPr>
            <p:cNvSpPr/>
            <p:nvPr/>
          </p:nvSpPr>
          <p:spPr>
            <a:xfrm>
              <a:off x="38582399" y="2678257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神流町</a:t>
              </a:r>
            </a:p>
          </p:txBody>
        </p:sp>
        <p:sp>
          <p:nvSpPr>
            <p:cNvPr id="1826" name="正方形/長方形 1825">
              <a:extLst>
                <a:ext uri="{FF2B5EF4-FFF2-40B4-BE49-F238E27FC236}">
                  <a16:creationId xmlns:a16="http://schemas.microsoft.com/office/drawing/2014/main" id="{939DE1D0-2CFF-47D3-9050-0ABC3474DF78}"/>
                </a:ext>
              </a:extLst>
            </p:cNvPr>
            <p:cNvSpPr/>
            <p:nvPr/>
          </p:nvSpPr>
          <p:spPr>
            <a:xfrm>
              <a:off x="38998746" y="2544902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吉岡町</a:t>
              </a:r>
            </a:p>
          </p:txBody>
        </p:sp>
        <p:sp>
          <p:nvSpPr>
            <p:cNvPr id="1827" name="正方形/長方形 1826">
              <a:extLst>
                <a:ext uri="{FF2B5EF4-FFF2-40B4-BE49-F238E27FC236}">
                  <a16:creationId xmlns:a16="http://schemas.microsoft.com/office/drawing/2014/main" id="{410152C0-F204-433F-9681-E6981CA93C0F}"/>
                </a:ext>
              </a:extLst>
            </p:cNvPr>
            <p:cNvSpPr/>
            <p:nvPr/>
          </p:nvSpPr>
          <p:spPr>
            <a:xfrm>
              <a:off x="38640643" y="25497703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榛東村</a:t>
              </a:r>
            </a:p>
          </p:txBody>
        </p:sp>
        <p:sp>
          <p:nvSpPr>
            <p:cNvPr id="1828" name="正方形/長方形 1827">
              <a:extLst>
                <a:ext uri="{FF2B5EF4-FFF2-40B4-BE49-F238E27FC236}">
                  <a16:creationId xmlns:a16="http://schemas.microsoft.com/office/drawing/2014/main" id="{07F7B546-88F9-47DB-AC2B-2FC40D9DF489}"/>
                </a:ext>
              </a:extLst>
            </p:cNvPr>
            <p:cNvSpPr/>
            <p:nvPr/>
          </p:nvSpPr>
          <p:spPr>
            <a:xfrm>
              <a:off x="40106430" y="24996068"/>
              <a:ext cx="620683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みどり市</a:t>
              </a:r>
            </a:p>
          </p:txBody>
        </p:sp>
        <p:sp>
          <p:nvSpPr>
            <p:cNvPr id="1829" name="正方形/長方形 1828">
              <a:extLst>
                <a:ext uri="{FF2B5EF4-FFF2-40B4-BE49-F238E27FC236}">
                  <a16:creationId xmlns:a16="http://schemas.microsoft.com/office/drawing/2014/main" id="{AAB3E172-0FB4-4C10-801A-2236E2C5AFE9}"/>
                </a:ext>
              </a:extLst>
            </p:cNvPr>
            <p:cNvSpPr/>
            <p:nvPr/>
          </p:nvSpPr>
          <p:spPr>
            <a:xfrm>
              <a:off x="38561919" y="26238107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富岡市</a:t>
              </a:r>
            </a:p>
          </p:txBody>
        </p:sp>
        <p:sp>
          <p:nvSpPr>
            <p:cNvPr id="1830" name="正方形/長方形 1829">
              <a:extLst>
                <a:ext uri="{FF2B5EF4-FFF2-40B4-BE49-F238E27FC236}">
                  <a16:creationId xmlns:a16="http://schemas.microsoft.com/office/drawing/2014/main" id="{8DD02F92-A04F-4B19-94B2-DF4BD91C9BE0}"/>
                </a:ext>
              </a:extLst>
            </p:cNvPr>
            <p:cNvSpPr/>
            <p:nvPr/>
          </p:nvSpPr>
          <p:spPr>
            <a:xfrm>
              <a:off x="38972031" y="26557484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藤岡市</a:t>
              </a:r>
            </a:p>
          </p:txBody>
        </p:sp>
        <p:sp>
          <p:nvSpPr>
            <p:cNvPr id="1831" name="正方形/長方形 1830">
              <a:extLst>
                <a:ext uri="{FF2B5EF4-FFF2-40B4-BE49-F238E27FC236}">
                  <a16:creationId xmlns:a16="http://schemas.microsoft.com/office/drawing/2014/main" id="{6D9427A9-115B-410B-AE9E-4710D39184A5}"/>
                </a:ext>
              </a:extLst>
            </p:cNvPr>
            <p:cNvSpPr/>
            <p:nvPr/>
          </p:nvSpPr>
          <p:spPr>
            <a:xfrm>
              <a:off x="40699058" y="26214300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館林市</a:t>
              </a:r>
            </a:p>
          </p:txBody>
        </p:sp>
        <p:sp>
          <p:nvSpPr>
            <p:cNvPr id="1832" name="正方形/長方形 1831">
              <a:extLst>
                <a:ext uri="{FF2B5EF4-FFF2-40B4-BE49-F238E27FC236}">
                  <a16:creationId xmlns:a16="http://schemas.microsoft.com/office/drawing/2014/main" id="{3E8E7663-5508-4BC3-97A1-C2D08C0EA43B}"/>
                </a:ext>
              </a:extLst>
            </p:cNvPr>
            <p:cNvSpPr/>
            <p:nvPr/>
          </p:nvSpPr>
          <p:spPr>
            <a:xfrm>
              <a:off x="39738858" y="25169338"/>
              <a:ext cx="511679" cy="215444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8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桐生市</a:t>
              </a:r>
            </a:p>
          </p:txBody>
        </p:sp>
        <p:sp>
          <p:nvSpPr>
            <p:cNvPr id="1833" name="正方形/長方形 1832">
              <a:extLst>
                <a:ext uri="{FF2B5EF4-FFF2-40B4-BE49-F238E27FC236}">
                  <a16:creationId xmlns:a16="http://schemas.microsoft.com/office/drawing/2014/main" id="{A5189905-09ED-4D4E-AC95-C7CB85724E7B}"/>
                </a:ext>
              </a:extLst>
            </p:cNvPr>
            <p:cNvSpPr/>
            <p:nvPr/>
          </p:nvSpPr>
          <p:spPr>
            <a:xfrm>
              <a:off x="38639893" y="2494797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群　馬</a:t>
              </a:r>
            </a:p>
          </p:txBody>
        </p:sp>
      </p:grpSp>
      <p:grpSp>
        <p:nvGrpSpPr>
          <p:cNvPr id="1874" name="グループ化 1873">
            <a:extLst>
              <a:ext uri="{FF2B5EF4-FFF2-40B4-BE49-F238E27FC236}">
                <a16:creationId xmlns:a16="http://schemas.microsoft.com/office/drawing/2014/main" id="{1FA7C2CC-B15B-403D-AE5E-6BD5EF59FC24}"/>
              </a:ext>
            </a:extLst>
          </p:cNvPr>
          <p:cNvGrpSpPr/>
          <p:nvPr/>
        </p:nvGrpSpPr>
        <p:grpSpPr>
          <a:xfrm>
            <a:off x="2336695" y="3579434"/>
            <a:ext cx="3820512" cy="1982969"/>
            <a:chOff x="38338124" y="26228040"/>
            <a:chExt cx="3820512" cy="1982969"/>
          </a:xfrm>
        </p:grpSpPr>
        <p:grpSp>
          <p:nvGrpSpPr>
            <p:cNvPr id="1875" name="グループ化 1874">
              <a:extLst>
                <a:ext uri="{FF2B5EF4-FFF2-40B4-BE49-F238E27FC236}">
                  <a16:creationId xmlns:a16="http://schemas.microsoft.com/office/drawing/2014/main" id="{8BEFBFBD-E851-488F-8CBE-9BAA7EE07779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4564659D-1685-49B7-B4E4-9669311D8A2F}"/>
                  </a:ext>
                </a:extLst>
              </p:cNvPr>
              <p:cNvSpPr/>
              <p:nvPr/>
            </p:nvSpPr>
            <p:spPr>
              <a:xfrm>
                <a:off x="40836848" y="26479500"/>
                <a:ext cx="533924" cy="536576"/>
              </a:xfrm>
              <a:custGeom>
                <a:avLst/>
                <a:gdLst>
                  <a:gd name="connsiteX0" fmla="*/ 400052 w 533924"/>
                  <a:gd name="connsiteY0" fmla="*/ 0 h 536576"/>
                  <a:gd name="connsiteX1" fmla="*/ 487792 w 533924"/>
                  <a:gd name="connsiteY1" fmla="*/ 53406 h 536576"/>
                  <a:gd name="connsiteX2" fmla="*/ 471172 w 533924"/>
                  <a:gd name="connsiteY2" fmla="*/ 60960 h 536576"/>
                  <a:gd name="connsiteX3" fmla="*/ 533924 w 533924"/>
                  <a:gd name="connsiteY3" fmla="*/ 228300 h 536576"/>
                  <a:gd name="connsiteX4" fmla="*/ 488952 w 533924"/>
                  <a:gd name="connsiteY4" fmla="*/ 282576 h 536576"/>
                  <a:gd name="connsiteX5" fmla="*/ 473076 w 533924"/>
                  <a:gd name="connsiteY5" fmla="*/ 339724 h 536576"/>
                  <a:gd name="connsiteX6" fmla="*/ 434976 w 533924"/>
                  <a:gd name="connsiteY6" fmla="*/ 406400 h 536576"/>
                  <a:gd name="connsiteX7" fmla="*/ 368304 w 533924"/>
                  <a:gd name="connsiteY7" fmla="*/ 406400 h 536576"/>
                  <a:gd name="connsiteX8" fmla="*/ 346076 w 533924"/>
                  <a:gd name="connsiteY8" fmla="*/ 479424 h 536576"/>
                  <a:gd name="connsiteX9" fmla="*/ 238128 w 533924"/>
                  <a:gd name="connsiteY9" fmla="*/ 476250 h 536576"/>
                  <a:gd name="connsiteX10" fmla="*/ 117476 w 533924"/>
                  <a:gd name="connsiteY10" fmla="*/ 536576 h 536576"/>
                  <a:gd name="connsiteX11" fmla="*/ 41276 w 533924"/>
                  <a:gd name="connsiteY11" fmla="*/ 495300 h 536576"/>
                  <a:gd name="connsiteX12" fmla="*/ 63504 w 533924"/>
                  <a:gd name="connsiteY12" fmla="*/ 444500 h 536576"/>
                  <a:gd name="connsiteX13" fmla="*/ 15876 w 533924"/>
                  <a:gd name="connsiteY13" fmla="*/ 431800 h 536576"/>
                  <a:gd name="connsiteX14" fmla="*/ 0 w 533924"/>
                  <a:gd name="connsiteY14" fmla="*/ 374650 h 536576"/>
                  <a:gd name="connsiteX15" fmla="*/ 38104 w 533924"/>
                  <a:gd name="connsiteY15" fmla="*/ 301624 h 536576"/>
                  <a:gd name="connsiteX16" fmla="*/ 133352 w 533924"/>
                  <a:gd name="connsiteY16" fmla="*/ 292100 h 536576"/>
                  <a:gd name="connsiteX17" fmla="*/ 130176 w 533924"/>
                  <a:gd name="connsiteY17" fmla="*/ 231776 h 536576"/>
                  <a:gd name="connsiteX18" fmla="*/ 168276 w 533924"/>
                  <a:gd name="connsiteY18" fmla="*/ 228600 h 536576"/>
                  <a:gd name="connsiteX19" fmla="*/ 184152 w 533924"/>
                  <a:gd name="connsiteY19" fmla="*/ 187324 h 536576"/>
                  <a:gd name="connsiteX20" fmla="*/ 260352 w 533924"/>
                  <a:gd name="connsiteY20" fmla="*/ 200024 h 536576"/>
                  <a:gd name="connsiteX21" fmla="*/ 269144 w 533924"/>
                  <a:gd name="connsiteY21" fmla="*/ 65974 h 536576"/>
                  <a:gd name="connsiteX22" fmla="*/ 295912 w 533924"/>
                  <a:gd name="connsiteY22" fmla="*/ 83820 h 536576"/>
                  <a:gd name="connsiteX23" fmla="*/ 356872 w 533924"/>
                  <a:gd name="connsiteY23" fmla="*/ 60960 h 536576"/>
                  <a:gd name="connsiteX24" fmla="*/ 404828 w 533924"/>
                  <a:gd name="connsiteY24" fmla="*/ 2908 h 536576"/>
                  <a:gd name="connsiteX25" fmla="*/ 400052 w 533924"/>
                  <a:gd name="connsiteY25" fmla="*/ 0 h 536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3924" h="536576">
                    <a:moveTo>
                      <a:pt x="400052" y="0"/>
                    </a:moveTo>
                    <a:lnTo>
                      <a:pt x="487792" y="53406"/>
                    </a:lnTo>
                    <a:lnTo>
                      <a:pt x="471172" y="60960"/>
                    </a:lnTo>
                    <a:lnTo>
                      <a:pt x="533924" y="228300"/>
                    </a:lnTo>
                    <a:lnTo>
                      <a:pt x="488952" y="282576"/>
                    </a:lnTo>
                    <a:lnTo>
                      <a:pt x="473076" y="339724"/>
                    </a:lnTo>
                    <a:lnTo>
                      <a:pt x="434976" y="406400"/>
                    </a:lnTo>
                    <a:lnTo>
                      <a:pt x="368304" y="406400"/>
                    </a:lnTo>
                    <a:lnTo>
                      <a:pt x="346076" y="479424"/>
                    </a:lnTo>
                    <a:lnTo>
                      <a:pt x="238128" y="476250"/>
                    </a:lnTo>
                    <a:lnTo>
                      <a:pt x="117476" y="536576"/>
                    </a:lnTo>
                    <a:lnTo>
                      <a:pt x="41276" y="495300"/>
                    </a:lnTo>
                    <a:lnTo>
                      <a:pt x="63504" y="444500"/>
                    </a:lnTo>
                    <a:lnTo>
                      <a:pt x="15876" y="431800"/>
                    </a:lnTo>
                    <a:lnTo>
                      <a:pt x="0" y="374650"/>
                    </a:lnTo>
                    <a:lnTo>
                      <a:pt x="38104" y="301624"/>
                    </a:lnTo>
                    <a:lnTo>
                      <a:pt x="133352" y="292100"/>
                    </a:lnTo>
                    <a:lnTo>
                      <a:pt x="130176" y="231776"/>
                    </a:lnTo>
                    <a:lnTo>
                      <a:pt x="168276" y="228600"/>
                    </a:lnTo>
                    <a:lnTo>
                      <a:pt x="184152" y="187324"/>
                    </a:lnTo>
                    <a:lnTo>
                      <a:pt x="260352" y="200024"/>
                    </a:lnTo>
                    <a:lnTo>
                      <a:pt x="269144" y="65974"/>
                    </a:lnTo>
                    <a:lnTo>
                      <a:pt x="295912" y="83820"/>
                    </a:lnTo>
                    <a:lnTo>
                      <a:pt x="356872" y="60960"/>
                    </a:lnTo>
                    <a:lnTo>
                      <a:pt x="404828" y="2908"/>
                    </a:lnTo>
                    <a:lnTo>
                      <a:pt x="400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93BB2884-7FF1-48F7-B756-438D8F91A363}"/>
                  </a:ext>
                </a:extLst>
              </p:cNvPr>
              <p:cNvSpPr/>
              <p:nvPr/>
            </p:nvSpPr>
            <p:spPr>
              <a:xfrm>
                <a:off x="38699204" y="26936700"/>
                <a:ext cx="686672" cy="482600"/>
              </a:xfrm>
              <a:custGeom>
                <a:avLst/>
                <a:gdLst>
                  <a:gd name="connsiteX0" fmla="*/ 238996 w 686672"/>
                  <a:gd name="connsiteY0" fmla="*/ 0 h 482600"/>
                  <a:gd name="connsiteX1" fmla="*/ 315196 w 686672"/>
                  <a:gd name="connsiteY1" fmla="*/ 22860 h 482600"/>
                  <a:gd name="connsiteX2" fmla="*/ 322208 w 686672"/>
                  <a:gd name="connsiteY2" fmla="*/ 14972 h 482600"/>
                  <a:gd name="connsiteX3" fmla="*/ 331072 w 686672"/>
                  <a:gd name="connsiteY3" fmla="*/ 79376 h 482600"/>
                  <a:gd name="connsiteX4" fmla="*/ 419972 w 686672"/>
                  <a:gd name="connsiteY4" fmla="*/ 139700 h 482600"/>
                  <a:gd name="connsiteX5" fmla="*/ 426320 w 686672"/>
                  <a:gd name="connsiteY5" fmla="*/ 200024 h 482600"/>
                  <a:gd name="connsiteX6" fmla="*/ 518396 w 686672"/>
                  <a:gd name="connsiteY6" fmla="*/ 234950 h 482600"/>
                  <a:gd name="connsiteX7" fmla="*/ 578720 w 686672"/>
                  <a:gd name="connsiteY7" fmla="*/ 292100 h 482600"/>
                  <a:gd name="connsiteX8" fmla="*/ 635872 w 686672"/>
                  <a:gd name="connsiteY8" fmla="*/ 260350 h 482600"/>
                  <a:gd name="connsiteX9" fmla="*/ 686672 w 686672"/>
                  <a:gd name="connsiteY9" fmla="*/ 301624 h 482600"/>
                  <a:gd name="connsiteX10" fmla="*/ 667620 w 686672"/>
                  <a:gd name="connsiteY10" fmla="*/ 327024 h 482600"/>
                  <a:gd name="connsiteX11" fmla="*/ 673972 w 686672"/>
                  <a:gd name="connsiteY11" fmla="*/ 428624 h 482600"/>
                  <a:gd name="connsiteX12" fmla="*/ 572372 w 686672"/>
                  <a:gd name="connsiteY12" fmla="*/ 482600 h 482600"/>
                  <a:gd name="connsiteX13" fmla="*/ 540620 w 686672"/>
                  <a:gd name="connsiteY13" fmla="*/ 438150 h 482600"/>
                  <a:gd name="connsiteX14" fmla="*/ 404096 w 686672"/>
                  <a:gd name="connsiteY14" fmla="*/ 425450 h 482600"/>
                  <a:gd name="connsiteX15" fmla="*/ 365996 w 686672"/>
                  <a:gd name="connsiteY15" fmla="*/ 466724 h 482600"/>
                  <a:gd name="connsiteX16" fmla="*/ 267572 w 686672"/>
                  <a:gd name="connsiteY16" fmla="*/ 466724 h 482600"/>
                  <a:gd name="connsiteX17" fmla="*/ 238996 w 686672"/>
                  <a:gd name="connsiteY17" fmla="*/ 441324 h 482600"/>
                  <a:gd name="connsiteX18" fmla="*/ 162796 w 686672"/>
                  <a:gd name="connsiteY18" fmla="*/ 444500 h 482600"/>
                  <a:gd name="connsiteX19" fmla="*/ 35796 w 686672"/>
                  <a:gd name="connsiteY19" fmla="*/ 349250 h 482600"/>
                  <a:gd name="connsiteX20" fmla="*/ 42148 w 686672"/>
                  <a:gd name="connsiteY20" fmla="*/ 225424 h 482600"/>
                  <a:gd name="connsiteX21" fmla="*/ 0 w 686672"/>
                  <a:gd name="connsiteY21" fmla="*/ 189132 h 482600"/>
                  <a:gd name="connsiteX22" fmla="*/ 10396 w 686672"/>
                  <a:gd name="connsiteY22" fmla="*/ 137160 h 482600"/>
                  <a:gd name="connsiteX23" fmla="*/ 78976 w 686672"/>
                  <a:gd name="connsiteY23" fmla="*/ 68580 h 482600"/>
                  <a:gd name="connsiteX24" fmla="*/ 238996 w 686672"/>
                  <a:gd name="connsiteY24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6672" h="482600">
                    <a:moveTo>
                      <a:pt x="238996" y="0"/>
                    </a:moveTo>
                    <a:lnTo>
                      <a:pt x="315196" y="22860"/>
                    </a:lnTo>
                    <a:lnTo>
                      <a:pt x="322208" y="14972"/>
                    </a:lnTo>
                    <a:lnTo>
                      <a:pt x="331072" y="79376"/>
                    </a:lnTo>
                    <a:lnTo>
                      <a:pt x="419972" y="139700"/>
                    </a:lnTo>
                    <a:lnTo>
                      <a:pt x="426320" y="200024"/>
                    </a:lnTo>
                    <a:lnTo>
                      <a:pt x="518396" y="234950"/>
                    </a:lnTo>
                    <a:lnTo>
                      <a:pt x="578720" y="292100"/>
                    </a:lnTo>
                    <a:lnTo>
                      <a:pt x="635872" y="260350"/>
                    </a:lnTo>
                    <a:lnTo>
                      <a:pt x="686672" y="301624"/>
                    </a:lnTo>
                    <a:lnTo>
                      <a:pt x="667620" y="327024"/>
                    </a:lnTo>
                    <a:lnTo>
                      <a:pt x="673972" y="428624"/>
                    </a:lnTo>
                    <a:lnTo>
                      <a:pt x="572372" y="482600"/>
                    </a:lnTo>
                    <a:lnTo>
                      <a:pt x="540620" y="438150"/>
                    </a:lnTo>
                    <a:lnTo>
                      <a:pt x="404096" y="425450"/>
                    </a:lnTo>
                    <a:lnTo>
                      <a:pt x="365996" y="466724"/>
                    </a:lnTo>
                    <a:lnTo>
                      <a:pt x="267572" y="466724"/>
                    </a:lnTo>
                    <a:lnTo>
                      <a:pt x="238996" y="441324"/>
                    </a:lnTo>
                    <a:lnTo>
                      <a:pt x="162796" y="444500"/>
                    </a:lnTo>
                    <a:lnTo>
                      <a:pt x="35796" y="349250"/>
                    </a:lnTo>
                    <a:lnTo>
                      <a:pt x="42148" y="225424"/>
                    </a:lnTo>
                    <a:lnTo>
                      <a:pt x="0" y="189132"/>
                    </a:lnTo>
                    <a:lnTo>
                      <a:pt x="10396" y="137160"/>
                    </a:lnTo>
                    <a:lnTo>
                      <a:pt x="78976" y="68580"/>
                    </a:lnTo>
                    <a:lnTo>
                      <a:pt x="2389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9" name="フリーフォーム: 図形 1968">
                <a:extLst>
                  <a:ext uri="{FF2B5EF4-FFF2-40B4-BE49-F238E27FC236}">
                    <a16:creationId xmlns:a16="http://schemas.microsoft.com/office/drawing/2014/main" id="{57C3A727-4508-4EAC-B150-5ED6F9E94193}"/>
                  </a:ext>
                </a:extLst>
              </p:cNvPr>
              <p:cNvSpPr/>
              <p:nvPr/>
            </p:nvSpPr>
            <p:spPr>
              <a:xfrm>
                <a:off x="39538276" y="27403424"/>
                <a:ext cx="831848" cy="564658"/>
              </a:xfrm>
              <a:custGeom>
                <a:avLst/>
                <a:gdLst>
                  <a:gd name="connsiteX0" fmla="*/ 222248 w 831848"/>
                  <a:gd name="connsiteY0" fmla="*/ 0 h 564658"/>
                  <a:gd name="connsiteX1" fmla="*/ 349248 w 831848"/>
                  <a:gd name="connsiteY1" fmla="*/ 34926 h 564658"/>
                  <a:gd name="connsiteX2" fmla="*/ 336548 w 831848"/>
                  <a:gd name="connsiteY2" fmla="*/ 79376 h 564658"/>
                  <a:gd name="connsiteX3" fmla="*/ 441324 w 831848"/>
                  <a:gd name="connsiteY3" fmla="*/ 177800 h 564658"/>
                  <a:gd name="connsiteX4" fmla="*/ 498476 w 831848"/>
                  <a:gd name="connsiteY4" fmla="*/ 190500 h 564658"/>
                  <a:gd name="connsiteX5" fmla="*/ 508000 w 831848"/>
                  <a:gd name="connsiteY5" fmla="*/ 254000 h 564658"/>
                  <a:gd name="connsiteX6" fmla="*/ 542924 w 831848"/>
                  <a:gd name="connsiteY6" fmla="*/ 247652 h 564658"/>
                  <a:gd name="connsiteX7" fmla="*/ 539748 w 831848"/>
                  <a:gd name="connsiteY7" fmla="*/ 374652 h 564658"/>
                  <a:gd name="connsiteX8" fmla="*/ 635000 w 831848"/>
                  <a:gd name="connsiteY8" fmla="*/ 374652 h 564658"/>
                  <a:gd name="connsiteX9" fmla="*/ 673100 w 831848"/>
                  <a:gd name="connsiteY9" fmla="*/ 346076 h 564658"/>
                  <a:gd name="connsiteX10" fmla="*/ 787400 w 831848"/>
                  <a:gd name="connsiteY10" fmla="*/ 339726 h 564658"/>
                  <a:gd name="connsiteX11" fmla="*/ 831848 w 831848"/>
                  <a:gd name="connsiteY11" fmla="*/ 387352 h 564658"/>
                  <a:gd name="connsiteX12" fmla="*/ 727076 w 831848"/>
                  <a:gd name="connsiteY12" fmla="*/ 431800 h 564658"/>
                  <a:gd name="connsiteX13" fmla="*/ 717548 w 831848"/>
                  <a:gd name="connsiteY13" fmla="*/ 536576 h 564658"/>
                  <a:gd name="connsiteX14" fmla="*/ 628984 w 831848"/>
                  <a:gd name="connsiteY14" fmla="*/ 564658 h 564658"/>
                  <a:gd name="connsiteX15" fmla="*/ 628648 w 831848"/>
                  <a:gd name="connsiteY15" fmla="*/ 561976 h 564658"/>
                  <a:gd name="connsiteX16" fmla="*/ 542924 w 831848"/>
                  <a:gd name="connsiteY16" fmla="*/ 481014 h 564658"/>
                  <a:gd name="connsiteX17" fmla="*/ 447676 w 831848"/>
                  <a:gd name="connsiteY17" fmla="*/ 504826 h 564658"/>
                  <a:gd name="connsiteX18" fmla="*/ 333372 w 831848"/>
                  <a:gd name="connsiteY18" fmla="*/ 471488 h 564658"/>
                  <a:gd name="connsiteX19" fmla="*/ 252412 w 831848"/>
                  <a:gd name="connsiteY19" fmla="*/ 476252 h 564658"/>
                  <a:gd name="connsiteX20" fmla="*/ 109536 w 831848"/>
                  <a:gd name="connsiteY20" fmla="*/ 395288 h 564658"/>
                  <a:gd name="connsiteX21" fmla="*/ 19048 w 831848"/>
                  <a:gd name="connsiteY21" fmla="*/ 395288 h 564658"/>
                  <a:gd name="connsiteX22" fmla="*/ 5696 w 831848"/>
                  <a:gd name="connsiteY22" fmla="*/ 385274 h 564658"/>
                  <a:gd name="connsiteX23" fmla="*/ 47624 w 831848"/>
                  <a:gd name="connsiteY23" fmla="*/ 292100 h 564658"/>
                  <a:gd name="connsiteX24" fmla="*/ 47624 w 831848"/>
                  <a:gd name="connsiteY24" fmla="*/ 254000 h 564658"/>
                  <a:gd name="connsiteX25" fmla="*/ 0 w 831848"/>
                  <a:gd name="connsiteY25" fmla="*/ 152400 h 564658"/>
                  <a:gd name="connsiteX26" fmla="*/ 196848 w 831848"/>
                  <a:gd name="connsiteY26" fmla="*/ 69852 h 564658"/>
                  <a:gd name="connsiteX27" fmla="*/ 222248 w 831848"/>
                  <a:gd name="connsiteY27" fmla="*/ 0 h 564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31848" h="564658">
                    <a:moveTo>
                      <a:pt x="222248" y="0"/>
                    </a:moveTo>
                    <a:lnTo>
                      <a:pt x="349248" y="34926"/>
                    </a:lnTo>
                    <a:lnTo>
                      <a:pt x="336548" y="79376"/>
                    </a:lnTo>
                    <a:lnTo>
                      <a:pt x="441324" y="177800"/>
                    </a:lnTo>
                    <a:lnTo>
                      <a:pt x="498476" y="190500"/>
                    </a:lnTo>
                    <a:lnTo>
                      <a:pt x="508000" y="254000"/>
                    </a:lnTo>
                    <a:lnTo>
                      <a:pt x="542924" y="247652"/>
                    </a:lnTo>
                    <a:cubicBezTo>
                      <a:pt x="541868" y="289984"/>
                      <a:pt x="540808" y="332318"/>
                      <a:pt x="539748" y="374652"/>
                    </a:cubicBezTo>
                    <a:lnTo>
                      <a:pt x="635000" y="374652"/>
                    </a:lnTo>
                    <a:lnTo>
                      <a:pt x="673100" y="346076"/>
                    </a:lnTo>
                    <a:lnTo>
                      <a:pt x="787400" y="339726"/>
                    </a:lnTo>
                    <a:lnTo>
                      <a:pt x="831848" y="387352"/>
                    </a:lnTo>
                    <a:lnTo>
                      <a:pt x="727076" y="431800"/>
                    </a:lnTo>
                    <a:lnTo>
                      <a:pt x="717548" y="536576"/>
                    </a:lnTo>
                    <a:lnTo>
                      <a:pt x="628984" y="564658"/>
                    </a:lnTo>
                    <a:lnTo>
                      <a:pt x="628648" y="561976"/>
                    </a:lnTo>
                    <a:lnTo>
                      <a:pt x="542924" y="481014"/>
                    </a:lnTo>
                    <a:lnTo>
                      <a:pt x="447676" y="504826"/>
                    </a:lnTo>
                    <a:lnTo>
                      <a:pt x="333372" y="471488"/>
                    </a:lnTo>
                    <a:lnTo>
                      <a:pt x="252412" y="476252"/>
                    </a:lnTo>
                    <a:lnTo>
                      <a:pt x="109536" y="395288"/>
                    </a:lnTo>
                    <a:lnTo>
                      <a:pt x="19048" y="395288"/>
                    </a:lnTo>
                    <a:lnTo>
                      <a:pt x="5696" y="385274"/>
                    </a:lnTo>
                    <a:lnTo>
                      <a:pt x="47624" y="292100"/>
                    </a:lnTo>
                    <a:lnTo>
                      <a:pt x="47624" y="254000"/>
                    </a:lnTo>
                    <a:lnTo>
                      <a:pt x="0" y="152400"/>
                    </a:lnTo>
                    <a:lnTo>
                      <a:pt x="196848" y="69852"/>
                    </a:lnTo>
                    <a:lnTo>
                      <a:pt x="2222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フリーフォーム: 図形 1969">
                <a:extLst>
                  <a:ext uri="{FF2B5EF4-FFF2-40B4-BE49-F238E27FC236}">
                    <a16:creationId xmlns:a16="http://schemas.microsoft.com/office/drawing/2014/main" id="{71E39548-38F1-4FC5-95C0-51C9E611E62D}"/>
                  </a:ext>
                </a:extLst>
              </p:cNvPr>
              <p:cNvSpPr/>
              <p:nvPr/>
            </p:nvSpPr>
            <p:spPr>
              <a:xfrm>
                <a:off x="41805224" y="27783464"/>
                <a:ext cx="158428" cy="334336"/>
              </a:xfrm>
              <a:custGeom>
                <a:avLst/>
                <a:gdLst>
                  <a:gd name="connsiteX0" fmla="*/ 158428 w 158428"/>
                  <a:gd name="connsiteY0" fmla="*/ 0 h 334336"/>
                  <a:gd name="connsiteX1" fmla="*/ 133352 w 158428"/>
                  <a:gd name="connsiteY1" fmla="*/ 334336 h 334336"/>
                  <a:gd name="connsiteX2" fmla="*/ 33340 w 158428"/>
                  <a:gd name="connsiteY2" fmla="*/ 272424 h 334336"/>
                  <a:gd name="connsiteX3" fmla="*/ 25940 w 158428"/>
                  <a:gd name="connsiteY3" fmla="*/ 272424 h 334336"/>
                  <a:gd name="connsiteX4" fmla="*/ 73024 w 158428"/>
                  <a:gd name="connsiteY4" fmla="*/ 207336 h 334336"/>
                  <a:gd name="connsiteX5" fmla="*/ 53976 w 158428"/>
                  <a:gd name="connsiteY5" fmla="*/ 169236 h 334336"/>
                  <a:gd name="connsiteX6" fmla="*/ 0 w 158428"/>
                  <a:gd name="connsiteY6" fmla="*/ 159712 h 334336"/>
                  <a:gd name="connsiteX7" fmla="*/ 6352 w 158428"/>
                  <a:gd name="connsiteY7" fmla="*/ 20012 h 334336"/>
                  <a:gd name="connsiteX8" fmla="*/ 158428 w 158428"/>
                  <a:gd name="connsiteY8" fmla="*/ 0 h 334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428" h="334336">
                    <a:moveTo>
                      <a:pt x="158428" y="0"/>
                    </a:moveTo>
                    <a:lnTo>
                      <a:pt x="133352" y="334336"/>
                    </a:lnTo>
                    <a:lnTo>
                      <a:pt x="33340" y="272424"/>
                    </a:lnTo>
                    <a:lnTo>
                      <a:pt x="25940" y="272424"/>
                    </a:lnTo>
                    <a:lnTo>
                      <a:pt x="73024" y="207336"/>
                    </a:lnTo>
                    <a:lnTo>
                      <a:pt x="53976" y="169236"/>
                    </a:lnTo>
                    <a:lnTo>
                      <a:pt x="0" y="159712"/>
                    </a:lnTo>
                    <a:lnTo>
                      <a:pt x="6352" y="20012"/>
                    </a:lnTo>
                    <a:lnTo>
                      <a:pt x="15842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1" name="フリーフォーム: 図形 1970">
                <a:extLst>
                  <a:ext uri="{FF2B5EF4-FFF2-40B4-BE49-F238E27FC236}">
                    <a16:creationId xmlns:a16="http://schemas.microsoft.com/office/drawing/2014/main" id="{1F924230-2A3F-477D-BDC5-3309E3C3D5C2}"/>
                  </a:ext>
                </a:extLst>
              </p:cNvPr>
              <p:cNvSpPr/>
              <p:nvPr/>
            </p:nvSpPr>
            <p:spPr>
              <a:xfrm>
                <a:off x="39502716" y="26228040"/>
                <a:ext cx="248284" cy="232410"/>
              </a:xfrm>
              <a:custGeom>
                <a:avLst/>
                <a:gdLst>
                  <a:gd name="connsiteX0" fmla="*/ 227964 w 248284"/>
                  <a:gd name="connsiteY0" fmla="*/ 0 h 232410"/>
                  <a:gd name="connsiteX1" fmla="*/ 235568 w 248284"/>
                  <a:gd name="connsiteY1" fmla="*/ 3954 h 232410"/>
                  <a:gd name="connsiteX2" fmla="*/ 229236 w 248284"/>
                  <a:gd name="connsiteY2" fmla="*/ 60960 h 232410"/>
                  <a:gd name="connsiteX3" fmla="*/ 197484 w 248284"/>
                  <a:gd name="connsiteY3" fmla="*/ 114936 h 232410"/>
                  <a:gd name="connsiteX4" fmla="*/ 248284 w 248284"/>
                  <a:gd name="connsiteY4" fmla="*/ 165736 h 232410"/>
                  <a:gd name="connsiteX5" fmla="*/ 73660 w 248284"/>
                  <a:gd name="connsiteY5" fmla="*/ 232410 h 232410"/>
                  <a:gd name="connsiteX6" fmla="*/ 0 w 248284"/>
                  <a:gd name="connsiteY6" fmla="*/ 174260 h 232410"/>
                  <a:gd name="connsiteX7" fmla="*/ 106044 w 248284"/>
                  <a:gd name="connsiteY7" fmla="*/ 7620 h 232410"/>
                  <a:gd name="connsiteX8" fmla="*/ 227964 w 248284"/>
                  <a:gd name="connsiteY8" fmla="*/ 0 h 232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8284" h="232410">
                    <a:moveTo>
                      <a:pt x="227964" y="0"/>
                    </a:moveTo>
                    <a:lnTo>
                      <a:pt x="235568" y="3954"/>
                    </a:lnTo>
                    <a:lnTo>
                      <a:pt x="229236" y="60960"/>
                    </a:lnTo>
                    <a:lnTo>
                      <a:pt x="197484" y="114936"/>
                    </a:lnTo>
                    <a:lnTo>
                      <a:pt x="248284" y="165736"/>
                    </a:lnTo>
                    <a:lnTo>
                      <a:pt x="73660" y="232410"/>
                    </a:lnTo>
                    <a:lnTo>
                      <a:pt x="0" y="174260"/>
                    </a:lnTo>
                    <a:lnTo>
                      <a:pt x="106044" y="7620"/>
                    </a:lnTo>
                    <a:lnTo>
                      <a:pt x="22796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2" name="フリーフォーム: 図形 1971">
                <a:extLst>
                  <a:ext uri="{FF2B5EF4-FFF2-40B4-BE49-F238E27FC236}">
                    <a16:creationId xmlns:a16="http://schemas.microsoft.com/office/drawing/2014/main" id="{5538F01A-DD7C-48BB-8FEC-4062F8087BF6}"/>
                  </a:ext>
                </a:extLst>
              </p:cNvPr>
              <p:cNvSpPr/>
              <p:nvPr/>
            </p:nvSpPr>
            <p:spPr>
              <a:xfrm>
                <a:off x="39497000" y="27263724"/>
                <a:ext cx="265840" cy="286772"/>
              </a:xfrm>
              <a:custGeom>
                <a:avLst/>
                <a:gdLst>
                  <a:gd name="connsiteX0" fmla="*/ 47624 w 265840"/>
                  <a:gd name="connsiteY0" fmla="*/ 0 h 286772"/>
                  <a:gd name="connsiteX1" fmla="*/ 82552 w 265840"/>
                  <a:gd name="connsiteY1" fmla="*/ 28576 h 286772"/>
                  <a:gd name="connsiteX2" fmla="*/ 244476 w 265840"/>
                  <a:gd name="connsiteY2" fmla="*/ 41276 h 286772"/>
                  <a:gd name="connsiteX3" fmla="*/ 265840 w 265840"/>
                  <a:gd name="connsiteY3" fmla="*/ 140338 h 286772"/>
                  <a:gd name="connsiteX4" fmla="*/ 263524 w 265840"/>
                  <a:gd name="connsiteY4" fmla="*/ 139700 h 286772"/>
                  <a:gd name="connsiteX5" fmla="*/ 238124 w 265840"/>
                  <a:gd name="connsiteY5" fmla="*/ 209552 h 286772"/>
                  <a:gd name="connsiteX6" fmla="*/ 53980 w 265840"/>
                  <a:gd name="connsiteY6" fmla="*/ 286772 h 286772"/>
                  <a:gd name="connsiteX7" fmla="*/ 19048 w 265840"/>
                  <a:gd name="connsiteY7" fmla="*/ 276226 h 286772"/>
                  <a:gd name="connsiteX8" fmla="*/ 25400 w 265840"/>
                  <a:gd name="connsiteY8" fmla="*/ 206376 h 286772"/>
                  <a:gd name="connsiteX9" fmla="*/ 0 w 265840"/>
                  <a:gd name="connsiteY9" fmla="*/ 149226 h 286772"/>
                  <a:gd name="connsiteX10" fmla="*/ 12700 w 265840"/>
                  <a:gd name="connsiteY10" fmla="*/ 44452 h 286772"/>
                  <a:gd name="connsiteX11" fmla="*/ 47624 w 265840"/>
                  <a:gd name="connsiteY11" fmla="*/ 0 h 2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840" h="286772">
                    <a:moveTo>
                      <a:pt x="47624" y="0"/>
                    </a:moveTo>
                    <a:lnTo>
                      <a:pt x="82552" y="28576"/>
                    </a:lnTo>
                    <a:lnTo>
                      <a:pt x="244476" y="41276"/>
                    </a:lnTo>
                    <a:lnTo>
                      <a:pt x="265840" y="140338"/>
                    </a:lnTo>
                    <a:lnTo>
                      <a:pt x="263524" y="139700"/>
                    </a:lnTo>
                    <a:lnTo>
                      <a:pt x="238124" y="209552"/>
                    </a:lnTo>
                    <a:lnTo>
                      <a:pt x="53980" y="286772"/>
                    </a:lnTo>
                    <a:lnTo>
                      <a:pt x="19048" y="276226"/>
                    </a:lnTo>
                    <a:lnTo>
                      <a:pt x="25400" y="206376"/>
                    </a:lnTo>
                    <a:lnTo>
                      <a:pt x="0" y="149226"/>
                    </a:lnTo>
                    <a:lnTo>
                      <a:pt x="12700" y="44452"/>
                    </a:lnTo>
                    <a:lnTo>
                      <a:pt x="476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3FF38124-B0AE-4795-B8F9-6B72B46D803C}"/>
                  </a:ext>
                </a:extLst>
              </p:cNvPr>
              <p:cNvSpPr/>
              <p:nvPr/>
            </p:nvSpPr>
            <p:spPr>
              <a:xfrm>
                <a:off x="40167260" y="27810932"/>
                <a:ext cx="339388" cy="309388"/>
              </a:xfrm>
              <a:custGeom>
                <a:avLst/>
                <a:gdLst>
                  <a:gd name="connsiteX0" fmla="*/ 155356 w 339388"/>
                  <a:gd name="connsiteY0" fmla="*/ 0 h 309388"/>
                  <a:gd name="connsiteX1" fmla="*/ 183816 w 339388"/>
                  <a:gd name="connsiteY1" fmla="*/ 78268 h 309388"/>
                  <a:gd name="connsiteX2" fmla="*/ 301292 w 339388"/>
                  <a:gd name="connsiteY2" fmla="*/ 78268 h 309388"/>
                  <a:gd name="connsiteX3" fmla="*/ 339388 w 339388"/>
                  <a:gd name="connsiteY3" fmla="*/ 186218 h 309388"/>
                  <a:gd name="connsiteX4" fmla="*/ 247316 w 339388"/>
                  <a:gd name="connsiteY4" fmla="*/ 221144 h 309388"/>
                  <a:gd name="connsiteX5" fmla="*/ 247316 w 339388"/>
                  <a:gd name="connsiteY5" fmla="*/ 297344 h 309388"/>
                  <a:gd name="connsiteX6" fmla="*/ 197420 w 339388"/>
                  <a:gd name="connsiteY6" fmla="*/ 309388 h 309388"/>
                  <a:gd name="connsiteX7" fmla="*/ 156828 w 339388"/>
                  <a:gd name="connsiteY7" fmla="*/ 259244 h 309388"/>
                  <a:gd name="connsiteX8" fmla="*/ 56816 w 339388"/>
                  <a:gd name="connsiteY8" fmla="*/ 254480 h 309388"/>
                  <a:gd name="connsiteX9" fmla="*/ 4428 w 339388"/>
                  <a:gd name="connsiteY9" fmla="*/ 192568 h 309388"/>
                  <a:gd name="connsiteX10" fmla="*/ 0 w 339388"/>
                  <a:gd name="connsiteY10" fmla="*/ 157150 h 309388"/>
                  <a:gd name="connsiteX11" fmla="*/ 88564 w 339388"/>
                  <a:gd name="connsiteY11" fmla="*/ 129068 h 309388"/>
                  <a:gd name="connsiteX12" fmla="*/ 98092 w 339388"/>
                  <a:gd name="connsiteY12" fmla="*/ 24292 h 309388"/>
                  <a:gd name="connsiteX13" fmla="*/ 155356 w 339388"/>
                  <a:gd name="connsiteY13" fmla="*/ 0 h 309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9388" h="309388">
                    <a:moveTo>
                      <a:pt x="155356" y="0"/>
                    </a:moveTo>
                    <a:lnTo>
                      <a:pt x="183816" y="78268"/>
                    </a:lnTo>
                    <a:lnTo>
                      <a:pt x="301292" y="78268"/>
                    </a:lnTo>
                    <a:lnTo>
                      <a:pt x="339388" y="186218"/>
                    </a:lnTo>
                    <a:lnTo>
                      <a:pt x="247316" y="221144"/>
                    </a:lnTo>
                    <a:lnTo>
                      <a:pt x="247316" y="297344"/>
                    </a:lnTo>
                    <a:lnTo>
                      <a:pt x="197420" y="309388"/>
                    </a:lnTo>
                    <a:lnTo>
                      <a:pt x="156828" y="259244"/>
                    </a:lnTo>
                    <a:lnTo>
                      <a:pt x="56816" y="254480"/>
                    </a:lnTo>
                    <a:lnTo>
                      <a:pt x="4428" y="192568"/>
                    </a:lnTo>
                    <a:lnTo>
                      <a:pt x="0" y="157150"/>
                    </a:lnTo>
                    <a:lnTo>
                      <a:pt x="88564" y="129068"/>
                    </a:lnTo>
                    <a:lnTo>
                      <a:pt x="98092" y="24292"/>
                    </a:lnTo>
                    <a:lnTo>
                      <a:pt x="1553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C6BA5BF6-6290-4A7D-AD18-BEE4771A60B7}"/>
                  </a:ext>
                </a:extLst>
              </p:cNvPr>
              <p:cNvSpPr/>
              <p:nvPr/>
            </p:nvSpPr>
            <p:spPr>
              <a:xfrm>
                <a:off x="39801800" y="26347406"/>
                <a:ext cx="441324" cy="570244"/>
              </a:xfrm>
              <a:custGeom>
                <a:avLst/>
                <a:gdLst>
                  <a:gd name="connsiteX0" fmla="*/ 170144 w 441324"/>
                  <a:gd name="connsiteY0" fmla="*/ 0 h 570244"/>
                  <a:gd name="connsiteX1" fmla="*/ 195580 w 441324"/>
                  <a:gd name="connsiteY1" fmla="*/ 10174 h 570244"/>
                  <a:gd name="connsiteX2" fmla="*/ 386080 w 441324"/>
                  <a:gd name="connsiteY2" fmla="*/ 33034 h 570244"/>
                  <a:gd name="connsiteX3" fmla="*/ 410432 w 441324"/>
                  <a:gd name="connsiteY3" fmla="*/ 22598 h 570244"/>
                  <a:gd name="connsiteX4" fmla="*/ 441324 w 441324"/>
                  <a:gd name="connsiteY4" fmla="*/ 52718 h 570244"/>
                  <a:gd name="connsiteX5" fmla="*/ 441324 w 441324"/>
                  <a:gd name="connsiteY5" fmla="*/ 243218 h 570244"/>
                  <a:gd name="connsiteX6" fmla="*/ 355600 w 441324"/>
                  <a:gd name="connsiteY6" fmla="*/ 262270 h 570244"/>
                  <a:gd name="connsiteX7" fmla="*/ 311152 w 441324"/>
                  <a:gd name="connsiteY7" fmla="*/ 357518 h 570244"/>
                  <a:gd name="connsiteX8" fmla="*/ 368300 w 441324"/>
                  <a:gd name="connsiteY8" fmla="*/ 376570 h 570244"/>
                  <a:gd name="connsiteX9" fmla="*/ 368300 w 441324"/>
                  <a:gd name="connsiteY9" fmla="*/ 497218 h 570244"/>
                  <a:gd name="connsiteX10" fmla="*/ 358776 w 441324"/>
                  <a:gd name="connsiteY10" fmla="*/ 516270 h 570244"/>
                  <a:gd name="connsiteX11" fmla="*/ 387352 w 441324"/>
                  <a:gd name="connsiteY11" fmla="*/ 563894 h 570244"/>
                  <a:gd name="connsiteX12" fmla="*/ 317500 w 441324"/>
                  <a:gd name="connsiteY12" fmla="*/ 570244 h 570244"/>
                  <a:gd name="connsiteX13" fmla="*/ 288924 w 441324"/>
                  <a:gd name="connsiteY13" fmla="*/ 567070 h 570244"/>
                  <a:gd name="connsiteX14" fmla="*/ 263524 w 441324"/>
                  <a:gd name="connsiteY14" fmla="*/ 551194 h 570244"/>
                  <a:gd name="connsiteX15" fmla="*/ 231776 w 441324"/>
                  <a:gd name="connsiteY15" fmla="*/ 484518 h 570244"/>
                  <a:gd name="connsiteX16" fmla="*/ 85724 w 441324"/>
                  <a:gd name="connsiteY16" fmla="*/ 481344 h 570244"/>
                  <a:gd name="connsiteX17" fmla="*/ 53976 w 441324"/>
                  <a:gd name="connsiteY17" fmla="*/ 411494 h 570244"/>
                  <a:gd name="connsiteX18" fmla="*/ 120648 w 441324"/>
                  <a:gd name="connsiteY18" fmla="*/ 363870 h 570244"/>
                  <a:gd name="connsiteX19" fmla="*/ 9524 w 441324"/>
                  <a:gd name="connsiteY19" fmla="*/ 265444 h 570244"/>
                  <a:gd name="connsiteX20" fmla="*/ 47624 w 441324"/>
                  <a:gd name="connsiteY20" fmla="*/ 217818 h 570244"/>
                  <a:gd name="connsiteX21" fmla="*/ 44448 w 441324"/>
                  <a:gd name="connsiteY21" fmla="*/ 198770 h 570244"/>
                  <a:gd name="connsiteX22" fmla="*/ 12700 w 441324"/>
                  <a:gd name="connsiteY22" fmla="*/ 192418 h 570244"/>
                  <a:gd name="connsiteX23" fmla="*/ 0 w 441324"/>
                  <a:gd name="connsiteY23" fmla="*/ 138444 h 570244"/>
                  <a:gd name="connsiteX24" fmla="*/ 92076 w 441324"/>
                  <a:gd name="connsiteY24" fmla="*/ 59070 h 570244"/>
                  <a:gd name="connsiteX25" fmla="*/ 139700 w 441324"/>
                  <a:gd name="connsiteY25" fmla="*/ 81294 h 570244"/>
                  <a:gd name="connsiteX26" fmla="*/ 168276 w 441324"/>
                  <a:gd name="connsiteY26" fmla="*/ 65418 h 570244"/>
                  <a:gd name="connsiteX27" fmla="*/ 170144 w 441324"/>
                  <a:gd name="connsiteY27" fmla="*/ 0 h 57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41324" h="570244">
                    <a:moveTo>
                      <a:pt x="170144" y="0"/>
                    </a:moveTo>
                    <a:lnTo>
                      <a:pt x="195580" y="10174"/>
                    </a:lnTo>
                    <a:lnTo>
                      <a:pt x="386080" y="33034"/>
                    </a:lnTo>
                    <a:lnTo>
                      <a:pt x="410432" y="22598"/>
                    </a:lnTo>
                    <a:lnTo>
                      <a:pt x="441324" y="52718"/>
                    </a:lnTo>
                    <a:lnTo>
                      <a:pt x="441324" y="243218"/>
                    </a:lnTo>
                    <a:lnTo>
                      <a:pt x="355600" y="262270"/>
                    </a:lnTo>
                    <a:lnTo>
                      <a:pt x="311152" y="357518"/>
                    </a:lnTo>
                    <a:lnTo>
                      <a:pt x="368300" y="376570"/>
                    </a:lnTo>
                    <a:lnTo>
                      <a:pt x="368300" y="497218"/>
                    </a:lnTo>
                    <a:lnTo>
                      <a:pt x="358776" y="516270"/>
                    </a:lnTo>
                    <a:lnTo>
                      <a:pt x="387352" y="563894"/>
                    </a:lnTo>
                    <a:lnTo>
                      <a:pt x="317500" y="570244"/>
                    </a:lnTo>
                    <a:lnTo>
                      <a:pt x="288924" y="567070"/>
                    </a:lnTo>
                    <a:lnTo>
                      <a:pt x="263524" y="551194"/>
                    </a:lnTo>
                    <a:lnTo>
                      <a:pt x="231776" y="484518"/>
                    </a:lnTo>
                    <a:lnTo>
                      <a:pt x="85724" y="481344"/>
                    </a:lnTo>
                    <a:lnTo>
                      <a:pt x="53976" y="411494"/>
                    </a:lnTo>
                    <a:lnTo>
                      <a:pt x="120648" y="363870"/>
                    </a:lnTo>
                    <a:lnTo>
                      <a:pt x="9524" y="265444"/>
                    </a:lnTo>
                    <a:lnTo>
                      <a:pt x="47624" y="217818"/>
                    </a:lnTo>
                    <a:lnTo>
                      <a:pt x="44448" y="198770"/>
                    </a:lnTo>
                    <a:lnTo>
                      <a:pt x="12700" y="192418"/>
                    </a:lnTo>
                    <a:lnTo>
                      <a:pt x="0" y="138444"/>
                    </a:lnTo>
                    <a:lnTo>
                      <a:pt x="92076" y="59070"/>
                    </a:lnTo>
                    <a:lnTo>
                      <a:pt x="139700" y="81294"/>
                    </a:lnTo>
                    <a:lnTo>
                      <a:pt x="168276" y="65418"/>
                    </a:lnTo>
                    <a:lnTo>
                      <a:pt x="1701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B7FEEE11-BF35-4218-B5B7-BE4A3DD5457B}"/>
                  </a:ext>
                </a:extLst>
              </p:cNvPr>
              <p:cNvSpPr/>
              <p:nvPr/>
            </p:nvSpPr>
            <p:spPr>
              <a:xfrm>
                <a:off x="39652576" y="26607636"/>
                <a:ext cx="434180" cy="411614"/>
              </a:xfrm>
              <a:custGeom>
                <a:avLst/>
                <a:gdLst>
                  <a:gd name="connsiteX0" fmla="*/ 162920 w 434180"/>
                  <a:gd name="connsiteY0" fmla="*/ 0 h 411614"/>
                  <a:gd name="connsiteX1" fmla="*/ 158748 w 434180"/>
                  <a:gd name="connsiteY1" fmla="*/ 5214 h 411614"/>
                  <a:gd name="connsiteX2" fmla="*/ 269872 w 434180"/>
                  <a:gd name="connsiteY2" fmla="*/ 103640 h 411614"/>
                  <a:gd name="connsiteX3" fmla="*/ 203200 w 434180"/>
                  <a:gd name="connsiteY3" fmla="*/ 151264 h 411614"/>
                  <a:gd name="connsiteX4" fmla="*/ 234948 w 434180"/>
                  <a:gd name="connsiteY4" fmla="*/ 221114 h 411614"/>
                  <a:gd name="connsiteX5" fmla="*/ 381000 w 434180"/>
                  <a:gd name="connsiteY5" fmla="*/ 224288 h 411614"/>
                  <a:gd name="connsiteX6" fmla="*/ 412748 w 434180"/>
                  <a:gd name="connsiteY6" fmla="*/ 290964 h 411614"/>
                  <a:gd name="connsiteX7" fmla="*/ 434180 w 434180"/>
                  <a:gd name="connsiteY7" fmla="*/ 304358 h 411614"/>
                  <a:gd name="connsiteX8" fmla="*/ 368300 w 434180"/>
                  <a:gd name="connsiteY8" fmla="*/ 329064 h 411614"/>
                  <a:gd name="connsiteX9" fmla="*/ 333376 w 434180"/>
                  <a:gd name="connsiteY9" fmla="*/ 367164 h 411614"/>
                  <a:gd name="connsiteX10" fmla="*/ 196848 w 434180"/>
                  <a:gd name="connsiteY10" fmla="*/ 341764 h 411614"/>
                  <a:gd name="connsiteX11" fmla="*/ 187324 w 434180"/>
                  <a:gd name="connsiteY11" fmla="*/ 408440 h 411614"/>
                  <a:gd name="connsiteX12" fmla="*/ 139700 w 434180"/>
                  <a:gd name="connsiteY12" fmla="*/ 411614 h 411614"/>
                  <a:gd name="connsiteX13" fmla="*/ 82548 w 434180"/>
                  <a:gd name="connsiteY13" fmla="*/ 338588 h 411614"/>
                  <a:gd name="connsiteX14" fmla="*/ 0 w 434180"/>
                  <a:gd name="connsiteY14" fmla="*/ 351288 h 411614"/>
                  <a:gd name="connsiteX15" fmla="*/ 15872 w 434180"/>
                  <a:gd name="connsiteY15" fmla="*/ 183014 h 411614"/>
                  <a:gd name="connsiteX16" fmla="*/ 130176 w 434180"/>
                  <a:gd name="connsiteY16" fmla="*/ 154440 h 411614"/>
                  <a:gd name="connsiteX17" fmla="*/ 155576 w 434180"/>
                  <a:gd name="connsiteY17" fmla="*/ 2040 h 411614"/>
                  <a:gd name="connsiteX18" fmla="*/ 162920 w 434180"/>
                  <a:gd name="connsiteY18" fmla="*/ 0 h 41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34180" h="411614">
                    <a:moveTo>
                      <a:pt x="162920" y="0"/>
                    </a:moveTo>
                    <a:lnTo>
                      <a:pt x="158748" y="5214"/>
                    </a:lnTo>
                    <a:lnTo>
                      <a:pt x="269872" y="103640"/>
                    </a:lnTo>
                    <a:lnTo>
                      <a:pt x="203200" y="151264"/>
                    </a:lnTo>
                    <a:lnTo>
                      <a:pt x="234948" y="221114"/>
                    </a:lnTo>
                    <a:lnTo>
                      <a:pt x="381000" y="224288"/>
                    </a:lnTo>
                    <a:lnTo>
                      <a:pt x="412748" y="290964"/>
                    </a:lnTo>
                    <a:lnTo>
                      <a:pt x="434180" y="304358"/>
                    </a:lnTo>
                    <a:lnTo>
                      <a:pt x="368300" y="329064"/>
                    </a:lnTo>
                    <a:lnTo>
                      <a:pt x="333376" y="367164"/>
                    </a:lnTo>
                    <a:lnTo>
                      <a:pt x="196848" y="341764"/>
                    </a:lnTo>
                    <a:lnTo>
                      <a:pt x="187324" y="408440"/>
                    </a:lnTo>
                    <a:lnTo>
                      <a:pt x="139700" y="411614"/>
                    </a:lnTo>
                    <a:lnTo>
                      <a:pt x="82548" y="338588"/>
                    </a:lnTo>
                    <a:lnTo>
                      <a:pt x="0" y="351288"/>
                    </a:lnTo>
                    <a:lnTo>
                      <a:pt x="15872" y="183014"/>
                    </a:lnTo>
                    <a:lnTo>
                      <a:pt x="130176" y="154440"/>
                    </a:lnTo>
                    <a:lnTo>
                      <a:pt x="155576" y="2040"/>
                    </a:lnTo>
                    <a:lnTo>
                      <a:pt x="16292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フリーフォーム: 図形 1975">
                <a:extLst>
                  <a:ext uri="{FF2B5EF4-FFF2-40B4-BE49-F238E27FC236}">
                    <a16:creationId xmlns:a16="http://schemas.microsoft.com/office/drawing/2014/main" id="{A2529EDF-9585-4245-9A98-5F1375870381}"/>
                  </a:ext>
                </a:extLst>
              </p:cNvPr>
              <p:cNvSpPr/>
              <p:nvPr/>
            </p:nvSpPr>
            <p:spPr>
              <a:xfrm>
                <a:off x="39646224" y="26492200"/>
                <a:ext cx="203200" cy="288646"/>
              </a:xfrm>
              <a:custGeom>
                <a:avLst/>
                <a:gdLst>
                  <a:gd name="connsiteX0" fmla="*/ 107952 w 203200"/>
                  <a:gd name="connsiteY0" fmla="*/ 0 h 288646"/>
                  <a:gd name="connsiteX1" fmla="*/ 162500 w 203200"/>
                  <a:gd name="connsiteY1" fmla="*/ 23078 h 288646"/>
                  <a:gd name="connsiteX2" fmla="*/ 168276 w 203200"/>
                  <a:gd name="connsiteY2" fmla="*/ 47624 h 288646"/>
                  <a:gd name="connsiteX3" fmla="*/ 200024 w 203200"/>
                  <a:gd name="connsiteY3" fmla="*/ 53976 h 288646"/>
                  <a:gd name="connsiteX4" fmla="*/ 203200 w 203200"/>
                  <a:gd name="connsiteY4" fmla="*/ 73024 h 288646"/>
                  <a:gd name="connsiteX5" fmla="*/ 169272 w 203200"/>
                  <a:gd name="connsiteY5" fmla="*/ 115436 h 288646"/>
                  <a:gd name="connsiteX6" fmla="*/ 161928 w 203200"/>
                  <a:gd name="connsiteY6" fmla="*/ 117476 h 288646"/>
                  <a:gd name="connsiteX7" fmla="*/ 136528 w 203200"/>
                  <a:gd name="connsiteY7" fmla="*/ 269876 h 288646"/>
                  <a:gd name="connsiteX8" fmla="*/ 61444 w 203200"/>
                  <a:gd name="connsiteY8" fmla="*/ 288646 h 288646"/>
                  <a:gd name="connsiteX9" fmla="*/ 0 w 203200"/>
                  <a:gd name="connsiteY9" fmla="*/ 238124 h 288646"/>
                  <a:gd name="connsiteX10" fmla="*/ 6352 w 203200"/>
                  <a:gd name="connsiteY10" fmla="*/ 161924 h 288646"/>
                  <a:gd name="connsiteX11" fmla="*/ 41276 w 203200"/>
                  <a:gd name="connsiteY11" fmla="*/ 117476 h 288646"/>
                  <a:gd name="connsiteX12" fmla="*/ 15876 w 203200"/>
                  <a:gd name="connsiteY12" fmla="*/ 82550 h 288646"/>
                  <a:gd name="connsiteX13" fmla="*/ 107952 w 203200"/>
                  <a:gd name="connsiteY13" fmla="*/ 0 h 28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3200" h="288646">
                    <a:moveTo>
                      <a:pt x="107952" y="0"/>
                    </a:moveTo>
                    <a:lnTo>
                      <a:pt x="162500" y="23078"/>
                    </a:lnTo>
                    <a:lnTo>
                      <a:pt x="168276" y="47624"/>
                    </a:lnTo>
                    <a:lnTo>
                      <a:pt x="200024" y="53976"/>
                    </a:lnTo>
                    <a:lnTo>
                      <a:pt x="203200" y="73024"/>
                    </a:lnTo>
                    <a:lnTo>
                      <a:pt x="169272" y="115436"/>
                    </a:lnTo>
                    <a:lnTo>
                      <a:pt x="161928" y="117476"/>
                    </a:lnTo>
                    <a:lnTo>
                      <a:pt x="136528" y="269876"/>
                    </a:lnTo>
                    <a:lnTo>
                      <a:pt x="61444" y="288646"/>
                    </a:lnTo>
                    <a:lnTo>
                      <a:pt x="0" y="238124"/>
                    </a:lnTo>
                    <a:lnTo>
                      <a:pt x="6352" y="161924"/>
                    </a:lnTo>
                    <a:lnTo>
                      <a:pt x="41276" y="117476"/>
                    </a:lnTo>
                    <a:lnTo>
                      <a:pt x="15876" y="82550"/>
                    </a:lnTo>
                    <a:lnTo>
                      <a:pt x="1079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フリーフォーム: 図形 1976">
                <a:extLst>
                  <a:ext uri="{FF2B5EF4-FFF2-40B4-BE49-F238E27FC236}">
                    <a16:creationId xmlns:a16="http://schemas.microsoft.com/office/drawing/2014/main" id="{A239A6DC-8A51-44E5-9E15-B1D8765B87A6}"/>
                  </a:ext>
                </a:extLst>
              </p:cNvPr>
              <p:cNvSpPr/>
              <p:nvPr/>
            </p:nvSpPr>
            <p:spPr>
              <a:xfrm>
                <a:off x="39154832" y="26402300"/>
                <a:ext cx="460884" cy="518524"/>
              </a:xfrm>
              <a:custGeom>
                <a:avLst/>
                <a:gdLst>
                  <a:gd name="connsiteX0" fmla="*/ 347884 w 460884"/>
                  <a:gd name="connsiteY0" fmla="*/ 0 h 518524"/>
                  <a:gd name="connsiteX1" fmla="*/ 421544 w 460884"/>
                  <a:gd name="connsiteY1" fmla="*/ 58150 h 518524"/>
                  <a:gd name="connsiteX2" fmla="*/ 460884 w 460884"/>
                  <a:gd name="connsiteY2" fmla="*/ 43130 h 518524"/>
                  <a:gd name="connsiteX3" fmla="*/ 450120 w 460884"/>
                  <a:gd name="connsiteY3" fmla="*/ 118476 h 518524"/>
                  <a:gd name="connsiteX4" fmla="*/ 405668 w 460884"/>
                  <a:gd name="connsiteY4" fmla="*/ 118476 h 518524"/>
                  <a:gd name="connsiteX5" fmla="*/ 307244 w 460884"/>
                  <a:gd name="connsiteY5" fmla="*/ 181976 h 518524"/>
                  <a:gd name="connsiteX6" fmla="*/ 291368 w 460884"/>
                  <a:gd name="connsiteY6" fmla="*/ 267700 h 518524"/>
                  <a:gd name="connsiteX7" fmla="*/ 288192 w 460884"/>
                  <a:gd name="connsiteY7" fmla="*/ 324850 h 518524"/>
                  <a:gd name="connsiteX8" fmla="*/ 240568 w 460884"/>
                  <a:gd name="connsiteY8" fmla="*/ 420100 h 518524"/>
                  <a:gd name="connsiteX9" fmla="*/ 196120 w 460884"/>
                  <a:gd name="connsiteY9" fmla="*/ 502650 h 518524"/>
                  <a:gd name="connsiteX10" fmla="*/ 40544 w 460884"/>
                  <a:gd name="connsiteY10" fmla="*/ 518524 h 518524"/>
                  <a:gd name="connsiteX11" fmla="*/ 0 w 460884"/>
                  <a:gd name="connsiteY11" fmla="*/ 433908 h 518524"/>
                  <a:gd name="connsiteX12" fmla="*/ 118648 w 460884"/>
                  <a:gd name="connsiteY12" fmla="*/ 382000 h 518524"/>
                  <a:gd name="connsiteX13" fmla="*/ 187228 w 460884"/>
                  <a:gd name="connsiteY13" fmla="*/ 382000 h 518524"/>
                  <a:gd name="connsiteX14" fmla="*/ 194848 w 460884"/>
                  <a:gd name="connsiteY14" fmla="*/ 321040 h 518524"/>
                  <a:gd name="connsiteX15" fmla="*/ 240568 w 460884"/>
                  <a:gd name="connsiteY15" fmla="*/ 321040 h 518524"/>
                  <a:gd name="connsiteX16" fmla="*/ 240568 w 460884"/>
                  <a:gd name="connsiteY16" fmla="*/ 168640 h 518524"/>
                  <a:gd name="connsiteX17" fmla="*/ 347884 w 460884"/>
                  <a:gd name="connsiteY17" fmla="*/ 0 h 51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60884" h="518524">
                    <a:moveTo>
                      <a:pt x="347884" y="0"/>
                    </a:moveTo>
                    <a:lnTo>
                      <a:pt x="421544" y="58150"/>
                    </a:lnTo>
                    <a:lnTo>
                      <a:pt x="460884" y="43130"/>
                    </a:lnTo>
                    <a:lnTo>
                      <a:pt x="450120" y="118476"/>
                    </a:lnTo>
                    <a:lnTo>
                      <a:pt x="405668" y="118476"/>
                    </a:lnTo>
                    <a:lnTo>
                      <a:pt x="307244" y="181976"/>
                    </a:lnTo>
                    <a:lnTo>
                      <a:pt x="291368" y="267700"/>
                    </a:lnTo>
                    <a:lnTo>
                      <a:pt x="288192" y="324850"/>
                    </a:lnTo>
                    <a:lnTo>
                      <a:pt x="240568" y="420100"/>
                    </a:lnTo>
                    <a:lnTo>
                      <a:pt x="196120" y="502650"/>
                    </a:lnTo>
                    <a:lnTo>
                      <a:pt x="40544" y="518524"/>
                    </a:lnTo>
                    <a:lnTo>
                      <a:pt x="0" y="433908"/>
                    </a:lnTo>
                    <a:lnTo>
                      <a:pt x="118648" y="382000"/>
                    </a:lnTo>
                    <a:lnTo>
                      <a:pt x="187228" y="382000"/>
                    </a:lnTo>
                    <a:lnTo>
                      <a:pt x="194848" y="321040"/>
                    </a:lnTo>
                    <a:lnTo>
                      <a:pt x="240568" y="321040"/>
                    </a:lnTo>
                    <a:lnTo>
                      <a:pt x="240568" y="168640"/>
                    </a:lnTo>
                    <a:lnTo>
                      <a:pt x="3478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95CEE2CB-B2C4-4E67-814F-6D65A990893C}"/>
                  </a:ext>
                </a:extLst>
              </p:cNvPr>
              <p:cNvSpPr/>
              <p:nvPr/>
            </p:nvSpPr>
            <p:spPr>
              <a:xfrm>
                <a:off x="39397828" y="26231994"/>
                <a:ext cx="574116" cy="615806"/>
              </a:xfrm>
              <a:custGeom>
                <a:avLst/>
                <a:gdLst>
                  <a:gd name="connsiteX0" fmla="*/ 340456 w 574116"/>
                  <a:gd name="connsiteY0" fmla="*/ 0 h 615806"/>
                  <a:gd name="connsiteX1" fmla="*/ 523352 w 574116"/>
                  <a:gd name="connsiteY1" fmla="*/ 95106 h 615806"/>
                  <a:gd name="connsiteX2" fmla="*/ 574116 w 574116"/>
                  <a:gd name="connsiteY2" fmla="*/ 115412 h 615806"/>
                  <a:gd name="connsiteX3" fmla="*/ 572248 w 574116"/>
                  <a:gd name="connsiteY3" fmla="*/ 180830 h 615806"/>
                  <a:gd name="connsiteX4" fmla="*/ 543672 w 574116"/>
                  <a:gd name="connsiteY4" fmla="*/ 196706 h 615806"/>
                  <a:gd name="connsiteX5" fmla="*/ 496048 w 574116"/>
                  <a:gd name="connsiteY5" fmla="*/ 174482 h 615806"/>
                  <a:gd name="connsiteX6" fmla="*/ 403972 w 574116"/>
                  <a:gd name="connsiteY6" fmla="*/ 253856 h 615806"/>
                  <a:gd name="connsiteX7" fmla="*/ 410896 w 574116"/>
                  <a:gd name="connsiteY7" fmla="*/ 283284 h 615806"/>
                  <a:gd name="connsiteX8" fmla="*/ 356348 w 574116"/>
                  <a:gd name="connsiteY8" fmla="*/ 260206 h 615806"/>
                  <a:gd name="connsiteX9" fmla="*/ 264272 w 574116"/>
                  <a:gd name="connsiteY9" fmla="*/ 342756 h 615806"/>
                  <a:gd name="connsiteX10" fmla="*/ 289672 w 574116"/>
                  <a:gd name="connsiteY10" fmla="*/ 377682 h 615806"/>
                  <a:gd name="connsiteX11" fmla="*/ 254748 w 574116"/>
                  <a:gd name="connsiteY11" fmla="*/ 422130 h 615806"/>
                  <a:gd name="connsiteX12" fmla="*/ 249352 w 574116"/>
                  <a:gd name="connsiteY12" fmla="*/ 486842 h 615806"/>
                  <a:gd name="connsiteX13" fmla="*/ 156324 w 574116"/>
                  <a:gd name="connsiteY13" fmla="*/ 511030 h 615806"/>
                  <a:gd name="connsiteX14" fmla="*/ 70596 w 574116"/>
                  <a:gd name="connsiteY14" fmla="*/ 615806 h 615806"/>
                  <a:gd name="connsiteX15" fmla="*/ 0 w 574116"/>
                  <a:gd name="connsiteY15" fmla="*/ 585550 h 615806"/>
                  <a:gd name="connsiteX16" fmla="*/ 45196 w 574116"/>
                  <a:gd name="connsiteY16" fmla="*/ 495156 h 615806"/>
                  <a:gd name="connsiteX17" fmla="*/ 48372 w 574116"/>
                  <a:gd name="connsiteY17" fmla="*/ 438006 h 615806"/>
                  <a:gd name="connsiteX18" fmla="*/ 64248 w 574116"/>
                  <a:gd name="connsiteY18" fmla="*/ 352282 h 615806"/>
                  <a:gd name="connsiteX19" fmla="*/ 162672 w 574116"/>
                  <a:gd name="connsiteY19" fmla="*/ 288782 h 615806"/>
                  <a:gd name="connsiteX20" fmla="*/ 207124 w 574116"/>
                  <a:gd name="connsiteY20" fmla="*/ 288782 h 615806"/>
                  <a:gd name="connsiteX21" fmla="*/ 217888 w 574116"/>
                  <a:gd name="connsiteY21" fmla="*/ 213436 h 615806"/>
                  <a:gd name="connsiteX22" fmla="*/ 353172 w 574116"/>
                  <a:gd name="connsiteY22" fmla="*/ 161782 h 615806"/>
                  <a:gd name="connsiteX23" fmla="*/ 302372 w 574116"/>
                  <a:gd name="connsiteY23" fmla="*/ 110982 h 615806"/>
                  <a:gd name="connsiteX24" fmla="*/ 334124 w 574116"/>
                  <a:gd name="connsiteY24" fmla="*/ 57006 h 615806"/>
                  <a:gd name="connsiteX25" fmla="*/ 340456 w 574116"/>
                  <a:gd name="connsiteY25" fmla="*/ 0 h 615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74116" h="615806">
                    <a:moveTo>
                      <a:pt x="340456" y="0"/>
                    </a:moveTo>
                    <a:lnTo>
                      <a:pt x="523352" y="95106"/>
                    </a:lnTo>
                    <a:lnTo>
                      <a:pt x="574116" y="115412"/>
                    </a:lnTo>
                    <a:lnTo>
                      <a:pt x="572248" y="180830"/>
                    </a:lnTo>
                    <a:lnTo>
                      <a:pt x="543672" y="196706"/>
                    </a:lnTo>
                    <a:lnTo>
                      <a:pt x="496048" y="174482"/>
                    </a:lnTo>
                    <a:lnTo>
                      <a:pt x="403972" y="253856"/>
                    </a:lnTo>
                    <a:lnTo>
                      <a:pt x="410896" y="283284"/>
                    </a:lnTo>
                    <a:lnTo>
                      <a:pt x="356348" y="260206"/>
                    </a:lnTo>
                    <a:lnTo>
                      <a:pt x="264272" y="342756"/>
                    </a:lnTo>
                    <a:lnTo>
                      <a:pt x="289672" y="377682"/>
                    </a:lnTo>
                    <a:lnTo>
                      <a:pt x="254748" y="422130"/>
                    </a:lnTo>
                    <a:lnTo>
                      <a:pt x="249352" y="486842"/>
                    </a:lnTo>
                    <a:lnTo>
                      <a:pt x="156324" y="511030"/>
                    </a:lnTo>
                    <a:lnTo>
                      <a:pt x="70596" y="615806"/>
                    </a:lnTo>
                    <a:lnTo>
                      <a:pt x="0" y="585550"/>
                    </a:lnTo>
                    <a:lnTo>
                      <a:pt x="45196" y="495156"/>
                    </a:lnTo>
                    <a:lnTo>
                      <a:pt x="48372" y="438006"/>
                    </a:lnTo>
                    <a:lnTo>
                      <a:pt x="64248" y="352282"/>
                    </a:lnTo>
                    <a:lnTo>
                      <a:pt x="162672" y="288782"/>
                    </a:lnTo>
                    <a:lnTo>
                      <a:pt x="207124" y="288782"/>
                    </a:lnTo>
                    <a:lnTo>
                      <a:pt x="217888" y="213436"/>
                    </a:lnTo>
                    <a:lnTo>
                      <a:pt x="353172" y="161782"/>
                    </a:lnTo>
                    <a:lnTo>
                      <a:pt x="302372" y="110982"/>
                    </a:lnTo>
                    <a:lnTo>
                      <a:pt x="334124" y="57006"/>
                    </a:lnTo>
                    <a:lnTo>
                      <a:pt x="3404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E902351F-910A-4C48-B4C1-22120CDA218D}"/>
                  </a:ext>
                </a:extLst>
              </p:cNvPr>
              <p:cNvSpPr/>
              <p:nvPr/>
            </p:nvSpPr>
            <p:spPr>
              <a:xfrm>
                <a:off x="38338124" y="26814780"/>
                <a:ext cx="1412876" cy="1069658"/>
              </a:xfrm>
              <a:custGeom>
                <a:avLst/>
                <a:gdLst>
                  <a:gd name="connsiteX0" fmla="*/ 760096 w 1412876"/>
                  <a:gd name="connsiteY0" fmla="*/ 0 h 1069658"/>
                  <a:gd name="connsiteX1" fmla="*/ 813436 w 1412876"/>
                  <a:gd name="connsiteY1" fmla="*/ 22860 h 1069658"/>
                  <a:gd name="connsiteX2" fmla="*/ 816708 w 1412876"/>
                  <a:gd name="connsiteY2" fmla="*/ 21428 h 1069658"/>
                  <a:gd name="connsiteX3" fmla="*/ 857252 w 1412876"/>
                  <a:gd name="connsiteY3" fmla="*/ 106044 h 1069658"/>
                  <a:gd name="connsiteX4" fmla="*/ 882656 w 1412876"/>
                  <a:gd name="connsiteY4" fmla="*/ 103452 h 1069658"/>
                  <a:gd name="connsiteX5" fmla="*/ 898524 w 1412876"/>
                  <a:gd name="connsiteY5" fmla="*/ 160020 h 1069658"/>
                  <a:gd name="connsiteX6" fmla="*/ 977900 w 1412876"/>
                  <a:gd name="connsiteY6" fmla="*/ 213996 h 1069658"/>
                  <a:gd name="connsiteX7" fmla="*/ 1035052 w 1412876"/>
                  <a:gd name="connsiteY7" fmla="*/ 191770 h 1069658"/>
                  <a:gd name="connsiteX8" fmla="*/ 1076324 w 1412876"/>
                  <a:gd name="connsiteY8" fmla="*/ 217170 h 1069658"/>
                  <a:gd name="connsiteX9" fmla="*/ 1162052 w 1412876"/>
                  <a:gd name="connsiteY9" fmla="*/ 223520 h 1069658"/>
                  <a:gd name="connsiteX10" fmla="*/ 1168400 w 1412876"/>
                  <a:gd name="connsiteY10" fmla="*/ 248920 h 1069658"/>
                  <a:gd name="connsiteX11" fmla="*/ 1219200 w 1412876"/>
                  <a:gd name="connsiteY11" fmla="*/ 252096 h 1069658"/>
                  <a:gd name="connsiteX12" fmla="*/ 1263652 w 1412876"/>
                  <a:gd name="connsiteY12" fmla="*/ 363220 h 1069658"/>
                  <a:gd name="connsiteX13" fmla="*/ 1323976 w 1412876"/>
                  <a:gd name="connsiteY13" fmla="*/ 353696 h 1069658"/>
                  <a:gd name="connsiteX14" fmla="*/ 1412876 w 1412876"/>
                  <a:gd name="connsiteY14" fmla="*/ 467996 h 1069658"/>
                  <a:gd name="connsiteX15" fmla="*/ 1397208 w 1412876"/>
                  <a:gd name="connsiteY15" fmla="*/ 489738 h 1069658"/>
                  <a:gd name="connsiteX16" fmla="*/ 1241428 w 1412876"/>
                  <a:gd name="connsiteY16" fmla="*/ 477520 h 1069658"/>
                  <a:gd name="connsiteX17" fmla="*/ 1206500 w 1412876"/>
                  <a:gd name="connsiteY17" fmla="*/ 448944 h 1069658"/>
                  <a:gd name="connsiteX18" fmla="*/ 1171576 w 1412876"/>
                  <a:gd name="connsiteY18" fmla="*/ 493396 h 1069658"/>
                  <a:gd name="connsiteX19" fmla="*/ 1158876 w 1412876"/>
                  <a:gd name="connsiteY19" fmla="*/ 598170 h 1069658"/>
                  <a:gd name="connsiteX20" fmla="*/ 1184276 w 1412876"/>
                  <a:gd name="connsiteY20" fmla="*/ 655320 h 1069658"/>
                  <a:gd name="connsiteX21" fmla="*/ 1177924 w 1412876"/>
                  <a:gd name="connsiteY21" fmla="*/ 725170 h 1069658"/>
                  <a:gd name="connsiteX22" fmla="*/ 1212856 w 1412876"/>
                  <a:gd name="connsiteY22" fmla="*/ 735716 h 1069658"/>
                  <a:gd name="connsiteX23" fmla="*/ 1200152 w 1412876"/>
                  <a:gd name="connsiteY23" fmla="*/ 741044 h 1069658"/>
                  <a:gd name="connsiteX24" fmla="*/ 1247776 w 1412876"/>
                  <a:gd name="connsiteY24" fmla="*/ 842644 h 1069658"/>
                  <a:gd name="connsiteX25" fmla="*/ 1247776 w 1412876"/>
                  <a:gd name="connsiteY25" fmla="*/ 880744 h 1069658"/>
                  <a:gd name="connsiteX26" fmla="*/ 1205848 w 1412876"/>
                  <a:gd name="connsiteY26" fmla="*/ 973918 h 1069658"/>
                  <a:gd name="connsiteX27" fmla="*/ 1162052 w 1412876"/>
                  <a:gd name="connsiteY27" fmla="*/ 941070 h 1069658"/>
                  <a:gd name="connsiteX28" fmla="*/ 1090612 w 1412876"/>
                  <a:gd name="connsiteY28" fmla="*/ 969644 h 1069658"/>
                  <a:gd name="connsiteX29" fmla="*/ 976316 w 1412876"/>
                  <a:gd name="connsiteY29" fmla="*/ 860108 h 1069658"/>
                  <a:gd name="connsiteX30" fmla="*/ 919164 w 1412876"/>
                  <a:gd name="connsiteY30" fmla="*/ 869632 h 1069658"/>
                  <a:gd name="connsiteX31" fmla="*/ 904876 w 1412876"/>
                  <a:gd name="connsiteY31" fmla="*/ 902970 h 1069658"/>
                  <a:gd name="connsiteX32" fmla="*/ 795340 w 1412876"/>
                  <a:gd name="connsiteY32" fmla="*/ 902970 h 1069658"/>
                  <a:gd name="connsiteX33" fmla="*/ 704852 w 1412876"/>
                  <a:gd name="connsiteY33" fmla="*/ 988696 h 1069658"/>
                  <a:gd name="connsiteX34" fmla="*/ 704852 w 1412876"/>
                  <a:gd name="connsiteY34" fmla="*/ 1026796 h 1069658"/>
                  <a:gd name="connsiteX35" fmla="*/ 666752 w 1412876"/>
                  <a:gd name="connsiteY35" fmla="*/ 1041084 h 1069658"/>
                  <a:gd name="connsiteX36" fmla="*/ 628652 w 1412876"/>
                  <a:gd name="connsiteY36" fmla="*/ 1017270 h 1069658"/>
                  <a:gd name="connsiteX37" fmla="*/ 561976 w 1412876"/>
                  <a:gd name="connsiteY37" fmla="*/ 1069658 h 1069658"/>
                  <a:gd name="connsiteX38" fmla="*/ 433388 w 1412876"/>
                  <a:gd name="connsiteY38" fmla="*/ 979170 h 1069658"/>
                  <a:gd name="connsiteX39" fmla="*/ 319088 w 1412876"/>
                  <a:gd name="connsiteY39" fmla="*/ 979170 h 1069658"/>
                  <a:gd name="connsiteX40" fmla="*/ 252412 w 1412876"/>
                  <a:gd name="connsiteY40" fmla="*/ 941070 h 1069658"/>
                  <a:gd name="connsiteX41" fmla="*/ 247652 w 1412876"/>
                  <a:gd name="connsiteY41" fmla="*/ 893444 h 1069658"/>
                  <a:gd name="connsiteX42" fmla="*/ 214316 w 1412876"/>
                  <a:gd name="connsiteY42" fmla="*/ 850584 h 1069658"/>
                  <a:gd name="connsiteX43" fmla="*/ 66676 w 1412876"/>
                  <a:gd name="connsiteY43" fmla="*/ 831532 h 1069658"/>
                  <a:gd name="connsiteX44" fmla="*/ 57556 w 1412876"/>
                  <a:gd name="connsiteY44" fmla="*/ 825636 h 1069658"/>
                  <a:gd name="connsiteX45" fmla="*/ 104776 w 1412876"/>
                  <a:gd name="connsiteY45" fmla="*/ 693420 h 1069658"/>
                  <a:gd name="connsiteX46" fmla="*/ 57152 w 1412876"/>
                  <a:gd name="connsiteY46" fmla="*/ 655320 h 1069658"/>
                  <a:gd name="connsiteX47" fmla="*/ 0 w 1412876"/>
                  <a:gd name="connsiteY47" fmla="*/ 607696 h 1069658"/>
                  <a:gd name="connsiteX48" fmla="*/ 0 w 1412876"/>
                  <a:gd name="connsiteY48" fmla="*/ 529208 h 1069658"/>
                  <a:gd name="connsiteX49" fmla="*/ 5716 w 1412876"/>
                  <a:gd name="connsiteY49" fmla="*/ 533400 h 1069658"/>
                  <a:gd name="connsiteX50" fmla="*/ 97156 w 1412876"/>
                  <a:gd name="connsiteY50" fmla="*/ 457200 h 1069658"/>
                  <a:gd name="connsiteX51" fmla="*/ 127636 w 1412876"/>
                  <a:gd name="connsiteY51" fmla="*/ 350520 h 1069658"/>
                  <a:gd name="connsiteX52" fmla="*/ 173356 w 1412876"/>
                  <a:gd name="connsiteY52" fmla="*/ 312420 h 1069658"/>
                  <a:gd name="connsiteX53" fmla="*/ 234316 w 1412876"/>
                  <a:gd name="connsiteY53" fmla="*/ 335280 h 1069658"/>
                  <a:gd name="connsiteX54" fmla="*/ 356236 w 1412876"/>
                  <a:gd name="connsiteY54" fmla="*/ 335280 h 1069658"/>
                  <a:gd name="connsiteX55" fmla="*/ 361080 w 1412876"/>
                  <a:gd name="connsiteY55" fmla="*/ 311052 h 1069658"/>
                  <a:gd name="connsiteX56" fmla="*/ 403228 w 1412876"/>
                  <a:gd name="connsiteY56" fmla="*/ 347344 h 1069658"/>
                  <a:gd name="connsiteX57" fmla="*/ 396876 w 1412876"/>
                  <a:gd name="connsiteY57" fmla="*/ 471170 h 1069658"/>
                  <a:gd name="connsiteX58" fmla="*/ 523876 w 1412876"/>
                  <a:gd name="connsiteY58" fmla="*/ 566420 h 1069658"/>
                  <a:gd name="connsiteX59" fmla="*/ 600076 w 1412876"/>
                  <a:gd name="connsiteY59" fmla="*/ 563244 h 1069658"/>
                  <a:gd name="connsiteX60" fmla="*/ 628652 w 1412876"/>
                  <a:gd name="connsiteY60" fmla="*/ 588644 h 1069658"/>
                  <a:gd name="connsiteX61" fmla="*/ 727076 w 1412876"/>
                  <a:gd name="connsiteY61" fmla="*/ 588644 h 1069658"/>
                  <a:gd name="connsiteX62" fmla="*/ 765176 w 1412876"/>
                  <a:gd name="connsiteY62" fmla="*/ 547370 h 1069658"/>
                  <a:gd name="connsiteX63" fmla="*/ 901700 w 1412876"/>
                  <a:gd name="connsiteY63" fmla="*/ 560070 h 1069658"/>
                  <a:gd name="connsiteX64" fmla="*/ 933452 w 1412876"/>
                  <a:gd name="connsiteY64" fmla="*/ 604520 h 1069658"/>
                  <a:gd name="connsiteX65" fmla="*/ 1035052 w 1412876"/>
                  <a:gd name="connsiteY65" fmla="*/ 550544 h 1069658"/>
                  <a:gd name="connsiteX66" fmla="*/ 1028700 w 1412876"/>
                  <a:gd name="connsiteY66" fmla="*/ 448944 h 1069658"/>
                  <a:gd name="connsiteX67" fmla="*/ 1047752 w 1412876"/>
                  <a:gd name="connsiteY67" fmla="*/ 423544 h 1069658"/>
                  <a:gd name="connsiteX68" fmla="*/ 996952 w 1412876"/>
                  <a:gd name="connsiteY68" fmla="*/ 382270 h 1069658"/>
                  <a:gd name="connsiteX69" fmla="*/ 939800 w 1412876"/>
                  <a:gd name="connsiteY69" fmla="*/ 414020 h 1069658"/>
                  <a:gd name="connsiteX70" fmla="*/ 879476 w 1412876"/>
                  <a:gd name="connsiteY70" fmla="*/ 356870 h 1069658"/>
                  <a:gd name="connsiteX71" fmla="*/ 787400 w 1412876"/>
                  <a:gd name="connsiteY71" fmla="*/ 321944 h 1069658"/>
                  <a:gd name="connsiteX72" fmla="*/ 781052 w 1412876"/>
                  <a:gd name="connsiteY72" fmla="*/ 261620 h 1069658"/>
                  <a:gd name="connsiteX73" fmla="*/ 692152 w 1412876"/>
                  <a:gd name="connsiteY73" fmla="*/ 201296 h 1069658"/>
                  <a:gd name="connsiteX74" fmla="*/ 683288 w 1412876"/>
                  <a:gd name="connsiteY74" fmla="*/ 136892 h 1069658"/>
                  <a:gd name="connsiteX75" fmla="*/ 737236 w 1412876"/>
                  <a:gd name="connsiteY75" fmla="*/ 76200 h 1069658"/>
                  <a:gd name="connsiteX76" fmla="*/ 760096 w 1412876"/>
                  <a:gd name="connsiteY76" fmla="*/ 0 h 106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12876" h="1069658">
                    <a:moveTo>
                      <a:pt x="760096" y="0"/>
                    </a:moveTo>
                    <a:lnTo>
                      <a:pt x="813436" y="22860"/>
                    </a:lnTo>
                    <a:lnTo>
                      <a:pt x="816708" y="21428"/>
                    </a:lnTo>
                    <a:lnTo>
                      <a:pt x="857252" y="106044"/>
                    </a:lnTo>
                    <a:lnTo>
                      <a:pt x="882656" y="103452"/>
                    </a:lnTo>
                    <a:lnTo>
                      <a:pt x="898524" y="160020"/>
                    </a:lnTo>
                    <a:lnTo>
                      <a:pt x="977900" y="213996"/>
                    </a:lnTo>
                    <a:lnTo>
                      <a:pt x="1035052" y="191770"/>
                    </a:lnTo>
                    <a:lnTo>
                      <a:pt x="1076324" y="217170"/>
                    </a:lnTo>
                    <a:lnTo>
                      <a:pt x="1162052" y="223520"/>
                    </a:lnTo>
                    <a:lnTo>
                      <a:pt x="1168400" y="248920"/>
                    </a:lnTo>
                    <a:lnTo>
                      <a:pt x="1219200" y="252096"/>
                    </a:lnTo>
                    <a:lnTo>
                      <a:pt x="1263652" y="363220"/>
                    </a:lnTo>
                    <a:lnTo>
                      <a:pt x="1323976" y="353696"/>
                    </a:lnTo>
                    <a:lnTo>
                      <a:pt x="1412876" y="467996"/>
                    </a:lnTo>
                    <a:lnTo>
                      <a:pt x="1397208" y="489738"/>
                    </a:lnTo>
                    <a:lnTo>
                      <a:pt x="1241428" y="477520"/>
                    </a:lnTo>
                    <a:lnTo>
                      <a:pt x="1206500" y="448944"/>
                    </a:lnTo>
                    <a:lnTo>
                      <a:pt x="1171576" y="493396"/>
                    </a:lnTo>
                    <a:lnTo>
                      <a:pt x="1158876" y="598170"/>
                    </a:lnTo>
                    <a:lnTo>
                      <a:pt x="1184276" y="655320"/>
                    </a:lnTo>
                    <a:lnTo>
                      <a:pt x="1177924" y="725170"/>
                    </a:lnTo>
                    <a:lnTo>
                      <a:pt x="1212856" y="735716"/>
                    </a:lnTo>
                    <a:lnTo>
                      <a:pt x="1200152" y="741044"/>
                    </a:lnTo>
                    <a:lnTo>
                      <a:pt x="1247776" y="842644"/>
                    </a:lnTo>
                    <a:lnTo>
                      <a:pt x="1247776" y="880744"/>
                    </a:lnTo>
                    <a:lnTo>
                      <a:pt x="1205848" y="973918"/>
                    </a:lnTo>
                    <a:lnTo>
                      <a:pt x="1162052" y="941070"/>
                    </a:lnTo>
                    <a:lnTo>
                      <a:pt x="1090612" y="969644"/>
                    </a:lnTo>
                    <a:lnTo>
                      <a:pt x="976316" y="860108"/>
                    </a:lnTo>
                    <a:lnTo>
                      <a:pt x="919164" y="869632"/>
                    </a:lnTo>
                    <a:lnTo>
                      <a:pt x="904876" y="902970"/>
                    </a:lnTo>
                    <a:lnTo>
                      <a:pt x="795340" y="902970"/>
                    </a:lnTo>
                    <a:lnTo>
                      <a:pt x="704852" y="988696"/>
                    </a:lnTo>
                    <a:lnTo>
                      <a:pt x="704852" y="1026796"/>
                    </a:lnTo>
                    <a:lnTo>
                      <a:pt x="666752" y="1041084"/>
                    </a:lnTo>
                    <a:lnTo>
                      <a:pt x="628652" y="1017270"/>
                    </a:lnTo>
                    <a:lnTo>
                      <a:pt x="561976" y="1069658"/>
                    </a:lnTo>
                    <a:lnTo>
                      <a:pt x="433388" y="979170"/>
                    </a:lnTo>
                    <a:lnTo>
                      <a:pt x="319088" y="979170"/>
                    </a:lnTo>
                    <a:lnTo>
                      <a:pt x="252412" y="941070"/>
                    </a:lnTo>
                    <a:lnTo>
                      <a:pt x="247652" y="893444"/>
                    </a:lnTo>
                    <a:lnTo>
                      <a:pt x="214316" y="850584"/>
                    </a:lnTo>
                    <a:lnTo>
                      <a:pt x="66676" y="831532"/>
                    </a:lnTo>
                    <a:lnTo>
                      <a:pt x="57556" y="825636"/>
                    </a:lnTo>
                    <a:lnTo>
                      <a:pt x="104776" y="693420"/>
                    </a:lnTo>
                    <a:lnTo>
                      <a:pt x="57152" y="655320"/>
                    </a:lnTo>
                    <a:lnTo>
                      <a:pt x="0" y="607696"/>
                    </a:lnTo>
                    <a:lnTo>
                      <a:pt x="0" y="529208"/>
                    </a:lnTo>
                    <a:lnTo>
                      <a:pt x="5716" y="533400"/>
                    </a:lnTo>
                    <a:lnTo>
                      <a:pt x="97156" y="457200"/>
                    </a:lnTo>
                    <a:lnTo>
                      <a:pt x="127636" y="350520"/>
                    </a:lnTo>
                    <a:lnTo>
                      <a:pt x="173356" y="312420"/>
                    </a:lnTo>
                    <a:lnTo>
                      <a:pt x="234316" y="335280"/>
                    </a:lnTo>
                    <a:lnTo>
                      <a:pt x="356236" y="335280"/>
                    </a:lnTo>
                    <a:lnTo>
                      <a:pt x="361080" y="311052"/>
                    </a:lnTo>
                    <a:lnTo>
                      <a:pt x="403228" y="347344"/>
                    </a:lnTo>
                    <a:lnTo>
                      <a:pt x="396876" y="471170"/>
                    </a:lnTo>
                    <a:lnTo>
                      <a:pt x="523876" y="566420"/>
                    </a:lnTo>
                    <a:lnTo>
                      <a:pt x="600076" y="563244"/>
                    </a:lnTo>
                    <a:lnTo>
                      <a:pt x="628652" y="588644"/>
                    </a:lnTo>
                    <a:lnTo>
                      <a:pt x="727076" y="588644"/>
                    </a:lnTo>
                    <a:lnTo>
                      <a:pt x="765176" y="547370"/>
                    </a:lnTo>
                    <a:lnTo>
                      <a:pt x="901700" y="560070"/>
                    </a:lnTo>
                    <a:lnTo>
                      <a:pt x="933452" y="604520"/>
                    </a:lnTo>
                    <a:lnTo>
                      <a:pt x="1035052" y="550544"/>
                    </a:lnTo>
                    <a:lnTo>
                      <a:pt x="1028700" y="448944"/>
                    </a:lnTo>
                    <a:lnTo>
                      <a:pt x="1047752" y="423544"/>
                    </a:lnTo>
                    <a:lnTo>
                      <a:pt x="996952" y="382270"/>
                    </a:lnTo>
                    <a:lnTo>
                      <a:pt x="939800" y="414020"/>
                    </a:lnTo>
                    <a:lnTo>
                      <a:pt x="879476" y="356870"/>
                    </a:lnTo>
                    <a:lnTo>
                      <a:pt x="787400" y="321944"/>
                    </a:lnTo>
                    <a:lnTo>
                      <a:pt x="781052" y="261620"/>
                    </a:lnTo>
                    <a:lnTo>
                      <a:pt x="692152" y="201296"/>
                    </a:lnTo>
                    <a:lnTo>
                      <a:pt x="683288" y="136892"/>
                    </a:lnTo>
                    <a:lnTo>
                      <a:pt x="737236" y="76200"/>
                    </a:lnTo>
                    <a:lnTo>
                      <a:pt x="76009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51896B4C-3E84-4A1A-8D17-26A1EFC2B06F}"/>
                  </a:ext>
                </a:extLst>
              </p:cNvPr>
              <p:cNvSpPr/>
              <p:nvPr/>
            </p:nvSpPr>
            <p:spPr>
              <a:xfrm>
                <a:off x="40112952" y="26334720"/>
                <a:ext cx="450848" cy="678180"/>
              </a:xfrm>
              <a:custGeom>
                <a:avLst/>
                <a:gdLst>
                  <a:gd name="connsiteX0" fmla="*/ 181608 w 450848"/>
                  <a:gd name="connsiteY0" fmla="*/ 0 h 678180"/>
                  <a:gd name="connsiteX1" fmla="*/ 311148 w 450848"/>
                  <a:gd name="connsiteY1" fmla="*/ 83820 h 678180"/>
                  <a:gd name="connsiteX2" fmla="*/ 447524 w 450848"/>
                  <a:gd name="connsiteY2" fmla="*/ 192922 h 678180"/>
                  <a:gd name="connsiteX3" fmla="*/ 403224 w 450848"/>
                  <a:gd name="connsiteY3" fmla="*/ 220980 h 678180"/>
                  <a:gd name="connsiteX4" fmla="*/ 396872 w 450848"/>
                  <a:gd name="connsiteY4" fmla="*/ 398780 h 678180"/>
                  <a:gd name="connsiteX5" fmla="*/ 403224 w 450848"/>
                  <a:gd name="connsiteY5" fmla="*/ 433704 h 678180"/>
                  <a:gd name="connsiteX6" fmla="*/ 412748 w 450848"/>
                  <a:gd name="connsiteY6" fmla="*/ 452756 h 678180"/>
                  <a:gd name="connsiteX7" fmla="*/ 425448 w 450848"/>
                  <a:gd name="connsiteY7" fmla="*/ 494030 h 678180"/>
                  <a:gd name="connsiteX8" fmla="*/ 450848 w 450848"/>
                  <a:gd name="connsiteY8" fmla="*/ 516256 h 678180"/>
                  <a:gd name="connsiteX9" fmla="*/ 428624 w 450848"/>
                  <a:gd name="connsiteY9" fmla="*/ 548004 h 678180"/>
                  <a:gd name="connsiteX10" fmla="*/ 447672 w 450848"/>
                  <a:gd name="connsiteY10" fmla="*/ 570230 h 678180"/>
                  <a:gd name="connsiteX11" fmla="*/ 419096 w 450848"/>
                  <a:gd name="connsiteY11" fmla="*/ 579756 h 678180"/>
                  <a:gd name="connsiteX12" fmla="*/ 415924 w 450848"/>
                  <a:gd name="connsiteY12" fmla="*/ 665480 h 678180"/>
                  <a:gd name="connsiteX13" fmla="*/ 403224 w 450848"/>
                  <a:gd name="connsiteY13" fmla="*/ 678180 h 678180"/>
                  <a:gd name="connsiteX14" fmla="*/ 346072 w 450848"/>
                  <a:gd name="connsiteY14" fmla="*/ 665480 h 678180"/>
                  <a:gd name="connsiteX15" fmla="*/ 349248 w 450848"/>
                  <a:gd name="connsiteY15" fmla="*/ 592456 h 678180"/>
                  <a:gd name="connsiteX16" fmla="*/ 298448 w 450848"/>
                  <a:gd name="connsiteY16" fmla="*/ 563880 h 678180"/>
                  <a:gd name="connsiteX17" fmla="*/ 61736 w 450848"/>
                  <a:gd name="connsiteY17" fmla="*/ 552472 h 678180"/>
                  <a:gd name="connsiteX18" fmla="*/ 47624 w 450848"/>
                  <a:gd name="connsiteY18" fmla="*/ 528956 h 678180"/>
                  <a:gd name="connsiteX19" fmla="*/ 57148 w 450848"/>
                  <a:gd name="connsiteY19" fmla="*/ 509904 h 678180"/>
                  <a:gd name="connsiteX20" fmla="*/ 57148 w 450848"/>
                  <a:gd name="connsiteY20" fmla="*/ 389256 h 678180"/>
                  <a:gd name="connsiteX21" fmla="*/ 0 w 450848"/>
                  <a:gd name="connsiteY21" fmla="*/ 370204 h 678180"/>
                  <a:gd name="connsiteX22" fmla="*/ 44448 w 450848"/>
                  <a:gd name="connsiteY22" fmla="*/ 274956 h 678180"/>
                  <a:gd name="connsiteX23" fmla="*/ 130172 w 450848"/>
                  <a:gd name="connsiteY23" fmla="*/ 255904 h 678180"/>
                  <a:gd name="connsiteX24" fmla="*/ 130172 w 450848"/>
                  <a:gd name="connsiteY24" fmla="*/ 65404 h 678180"/>
                  <a:gd name="connsiteX25" fmla="*/ 99280 w 450848"/>
                  <a:gd name="connsiteY25" fmla="*/ 35284 h 678180"/>
                  <a:gd name="connsiteX26" fmla="*/ 181608 w 450848"/>
                  <a:gd name="connsiteY26" fmla="*/ 0 h 678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0848" h="678180">
                    <a:moveTo>
                      <a:pt x="181608" y="0"/>
                    </a:moveTo>
                    <a:lnTo>
                      <a:pt x="311148" y="83820"/>
                    </a:lnTo>
                    <a:lnTo>
                      <a:pt x="447524" y="192922"/>
                    </a:lnTo>
                    <a:lnTo>
                      <a:pt x="403224" y="220980"/>
                    </a:lnTo>
                    <a:lnTo>
                      <a:pt x="396872" y="398780"/>
                    </a:lnTo>
                    <a:lnTo>
                      <a:pt x="403224" y="433704"/>
                    </a:lnTo>
                    <a:lnTo>
                      <a:pt x="412748" y="452756"/>
                    </a:lnTo>
                    <a:lnTo>
                      <a:pt x="425448" y="494030"/>
                    </a:lnTo>
                    <a:lnTo>
                      <a:pt x="450848" y="516256"/>
                    </a:lnTo>
                    <a:lnTo>
                      <a:pt x="428624" y="548004"/>
                    </a:lnTo>
                    <a:lnTo>
                      <a:pt x="447672" y="570230"/>
                    </a:lnTo>
                    <a:lnTo>
                      <a:pt x="419096" y="579756"/>
                    </a:lnTo>
                    <a:lnTo>
                      <a:pt x="415924" y="665480"/>
                    </a:lnTo>
                    <a:lnTo>
                      <a:pt x="403224" y="678180"/>
                    </a:lnTo>
                    <a:lnTo>
                      <a:pt x="346072" y="665480"/>
                    </a:lnTo>
                    <a:lnTo>
                      <a:pt x="349248" y="592456"/>
                    </a:lnTo>
                    <a:lnTo>
                      <a:pt x="298448" y="563880"/>
                    </a:lnTo>
                    <a:lnTo>
                      <a:pt x="61736" y="552472"/>
                    </a:lnTo>
                    <a:lnTo>
                      <a:pt x="47624" y="528956"/>
                    </a:lnTo>
                    <a:lnTo>
                      <a:pt x="57148" y="509904"/>
                    </a:lnTo>
                    <a:lnTo>
                      <a:pt x="57148" y="389256"/>
                    </a:lnTo>
                    <a:lnTo>
                      <a:pt x="0" y="370204"/>
                    </a:lnTo>
                    <a:lnTo>
                      <a:pt x="44448" y="274956"/>
                    </a:lnTo>
                    <a:lnTo>
                      <a:pt x="130172" y="255904"/>
                    </a:lnTo>
                    <a:lnTo>
                      <a:pt x="130172" y="65404"/>
                    </a:lnTo>
                    <a:lnTo>
                      <a:pt x="99280" y="35284"/>
                    </a:lnTo>
                    <a:lnTo>
                      <a:pt x="18160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457F4B6B-6607-4FF6-A329-6A767309C4B7}"/>
                  </a:ext>
                </a:extLst>
              </p:cNvPr>
              <p:cNvSpPr/>
              <p:nvPr/>
            </p:nvSpPr>
            <p:spPr>
              <a:xfrm>
                <a:off x="40716200" y="26502360"/>
                <a:ext cx="389792" cy="328650"/>
              </a:xfrm>
              <a:custGeom>
                <a:avLst/>
                <a:gdLst>
                  <a:gd name="connsiteX0" fmla="*/ 302260 w 389792"/>
                  <a:gd name="connsiteY0" fmla="*/ 0 h 328650"/>
                  <a:gd name="connsiteX1" fmla="*/ 347980 w 389792"/>
                  <a:gd name="connsiteY1" fmla="*/ 15240 h 328650"/>
                  <a:gd name="connsiteX2" fmla="*/ 389792 w 389792"/>
                  <a:gd name="connsiteY2" fmla="*/ 43114 h 328650"/>
                  <a:gd name="connsiteX3" fmla="*/ 381000 w 389792"/>
                  <a:gd name="connsiteY3" fmla="*/ 177164 h 328650"/>
                  <a:gd name="connsiteX4" fmla="*/ 304800 w 389792"/>
                  <a:gd name="connsiteY4" fmla="*/ 164464 h 328650"/>
                  <a:gd name="connsiteX5" fmla="*/ 288924 w 389792"/>
                  <a:gd name="connsiteY5" fmla="*/ 205740 h 328650"/>
                  <a:gd name="connsiteX6" fmla="*/ 250824 w 389792"/>
                  <a:gd name="connsiteY6" fmla="*/ 208916 h 328650"/>
                  <a:gd name="connsiteX7" fmla="*/ 254000 w 389792"/>
                  <a:gd name="connsiteY7" fmla="*/ 269240 h 328650"/>
                  <a:gd name="connsiteX8" fmla="*/ 158752 w 389792"/>
                  <a:gd name="connsiteY8" fmla="*/ 278764 h 328650"/>
                  <a:gd name="connsiteX9" fmla="*/ 132724 w 389792"/>
                  <a:gd name="connsiteY9" fmla="*/ 328650 h 328650"/>
                  <a:gd name="connsiteX10" fmla="*/ 120648 w 389792"/>
                  <a:gd name="connsiteY10" fmla="*/ 250190 h 328650"/>
                  <a:gd name="connsiteX11" fmla="*/ 98424 w 389792"/>
                  <a:gd name="connsiteY11" fmla="*/ 237490 h 328650"/>
                  <a:gd name="connsiteX12" fmla="*/ 95248 w 389792"/>
                  <a:gd name="connsiteY12" fmla="*/ 205740 h 328650"/>
                  <a:gd name="connsiteX13" fmla="*/ 44448 w 389792"/>
                  <a:gd name="connsiteY13" fmla="*/ 196216 h 328650"/>
                  <a:gd name="connsiteX14" fmla="*/ 0 w 389792"/>
                  <a:gd name="connsiteY14" fmla="*/ 145416 h 328650"/>
                  <a:gd name="connsiteX15" fmla="*/ 41276 w 389792"/>
                  <a:gd name="connsiteY15" fmla="*/ 107316 h 328650"/>
                  <a:gd name="connsiteX16" fmla="*/ 21004 w 389792"/>
                  <a:gd name="connsiteY16" fmla="*/ 56636 h 328650"/>
                  <a:gd name="connsiteX17" fmla="*/ 35560 w 389792"/>
                  <a:gd name="connsiteY17" fmla="*/ 45720 h 328650"/>
                  <a:gd name="connsiteX18" fmla="*/ 96520 w 389792"/>
                  <a:gd name="connsiteY18" fmla="*/ 53340 h 328650"/>
                  <a:gd name="connsiteX19" fmla="*/ 302260 w 389792"/>
                  <a:gd name="connsiteY19" fmla="*/ 0 h 328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89792" h="328650">
                    <a:moveTo>
                      <a:pt x="302260" y="0"/>
                    </a:moveTo>
                    <a:lnTo>
                      <a:pt x="347980" y="15240"/>
                    </a:lnTo>
                    <a:lnTo>
                      <a:pt x="389792" y="43114"/>
                    </a:lnTo>
                    <a:lnTo>
                      <a:pt x="381000" y="177164"/>
                    </a:lnTo>
                    <a:lnTo>
                      <a:pt x="304800" y="164464"/>
                    </a:lnTo>
                    <a:lnTo>
                      <a:pt x="288924" y="205740"/>
                    </a:lnTo>
                    <a:lnTo>
                      <a:pt x="250824" y="208916"/>
                    </a:lnTo>
                    <a:lnTo>
                      <a:pt x="254000" y="269240"/>
                    </a:lnTo>
                    <a:lnTo>
                      <a:pt x="158752" y="278764"/>
                    </a:lnTo>
                    <a:lnTo>
                      <a:pt x="132724" y="328650"/>
                    </a:lnTo>
                    <a:lnTo>
                      <a:pt x="120648" y="250190"/>
                    </a:lnTo>
                    <a:lnTo>
                      <a:pt x="98424" y="237490"/>
                    </a:lnTo>
                    <a:lnTo>
                      <a:pt x="95248" y="205740"/>
                    </a:lnTo>
                    <a:lnTo>
                      <a:pt x="44448" y="196216"/>
                    </a:lnTo>
                    <a:lnTo>
                      <a:pt x="0" y="145416"/>
                    </a:lnTo>
                    <a:lnTo>
                      <a:pt x="41276" y="107316"/>
                    </a:lnTo>
                    <a:lnTo>
                      <a:pt x="21004" y="56636"/>
                    </a:lnTo>
                    <a:lnTo>
                      <a:pt x="35560" y="45720"/>
                    </a:lnTo>
                    <a:lnTo>
                      <a:pt x="96520" y="53340"/>
                    </a:lnTo>
                    <a:lnTo>
                      <a:pt x="302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フリーフォーム: 図形 1981">
                <a:extLst>
                  <a:ext uri="{FF2B5EF4-FFF2-40B4-BE49-F238E27FC236}">
                    <a16:creationId xmlns:a16="http://schemas.microsoft.com/office/drawing/2014/main" id="{5D89DED3-CC78-43C4-9A8E-01C08C17268B}"/>
                  </a:ext>
                </a:extLst>
              </p:cNvPr>
              <p:cNvSpPr/>
              <p:nvPr/>
            </p:nvSpPr>
            <p:spPr>
              <a:xfrm>
                <a:off x="40509824" y="26527642"/>
                <a:ext cx="339100" cy="415408"/>
              </a:xfrm>
              <a:custGeom>
                <a:avLst/>
                <a:gdLst>
                  <a:gd name="connsiteX0" fmla="*/ 50652 w 339100"/>
                  <a:gd name="connsiteY0" fmla="*/ 0 h 415408"/>
                  <a:gd name="connsiteX1" fmla="*/ 104776 w 339100"/>
                  <a:gd name="connsiteY1" fmla="*/ 43298 h 415408"/>
                  <a:gd name="connsiteX2" fmla="*/ 211456 w 339100"/>
                  <a:gd name="connsiteY2" fmla="*/ 43298 h 415408"/>
                  <a:gd name="connsiteX3" fmla="*/ 227380 w 339100"/>
                  <a:gd name="connsiteY3" fmla="*/ 31354 h 415408"/>
                  <a:gd name="connsiteX4" fmla="*/ 247652 w 339100"/>
                  <a:gd name="connsiteY4" fmla="*/ 82034 h 415408"/>
                  <a:gd name="connsiteX5" fmla="*/ 206376 w 339100"/>
                  <a:gd name="connsiteY5" fmla="*/ 120134 h 415408"/>
                  <a:gd name="connsiteX6" fmla="*/ 250824 w 339100"/>
                  <a:gd name="connsiteY6" fmla="*/ 170934 h 415408"/>
                  <a:gd name="connsiteX7" fmla="*/ 301624 w 339100"/>
                  <a:gd name="connsiteY7" fmla="*/ 180458 h 415408"/>
                  <a:gd name="connsiteX8" fmla="*/ 304800 w 339100"/>
                  <a:gd name="connsiteY8" fmla="*/ 212208 h 415408"/>
                  <a:gd name="connsiteX9" fmla="*/ 327024 w 339100"/>
                  <a:gd name="connsiteY9" fmla="*/ 224908 h 415408"/>
                  <a:gd name="connsiteX10" fmla="*/ 339100 w 339100"/>
                  <a:gd name="connsiteY10" fmla="*/ 303368 h 415408"/>
                  <a:gd name="connsiteX11" fmla="*/ 327024 w 339100"/>
                  <a:gd name="connsiteY11" fmla="*/ 326508 h 415408"/>
                  <a:gd name="connsiteX12" fmla="*/ 329732 w 339100"/>
                  <a:gd name="connsiteY12" fmla="*/ 336254 h 415408"/>
                  <a:gd name="connsiteX13" fmla="*/ 282576 w 339100"/>
                  <a:gd name="connsiteY13" fmla="*/ 294758 h 415408"/>
                  <a:gd name="connsiteX14" fmla="*/ 238128 w 339100"/>
                  <a:gd name="connsiteY14" fmla="*/ 339208 h 415408"/>
                  <a:gd name="connsiteX15" fmla="*/ 238128 w 339100"/>
                  <a:gd name="connsiteY15" fmla="*/ 409058 h 415408"/>
                  <a:gd name="connsiteX16" fmla="*/ 196852 w 339100"/>
                  <a:gd name="connsiteY16" fmla="*/ 415408 h 415408"/>
                  <a:gd name="connsiteX17" fmla="*/ 180976 w 339100"/>
                  <a:gd name="connsiteY17" fmla="*/ 380482 h 415408"/>
                  <a:gd name="connsiteX18" fmla="*/ 117476 w 339100"/>
                  <a:gd name="connsiteY18" fmla="*/ 326508 h 415408"/>
                  <a:gd name="connsiteX19" fmla="*/ 29044 w 339100"/>
                  <a:gd name="connsiteY19" fmla="*/ 301518 h 415408"/>
                  <a:gd name="connsiteX20" fmla="*/ 28576 w 339100"/>
                  <a:gd name="connsiteY20" fmla="*/ 301108 h 415408"/>
                  <a:gd name="connsiteX21" fmla="*/ 15876 w 339100"/>
                  <a:gd name="connsiteY21" fmla="*/ 259834 h 415408"/>
                  <a:gd name="connsiteX22" fmla="*/ 6352 w 339100"/>
                  <a:gd name="connsiteY22" fmla="*/ 240782 h 415408"/>
                  <a:gd name="connsiteX23" fmla="*/ 0 w 339100"/>
                  <a:gd name="connsiteY23" fmla="*/ 205858 h 415408"/>
                  <a:gd name="connsiteX24" fmla="*/ 6352 w 339100"/>
                  <a:gd name="connsiteY24" fmla="*/ 28058 h 415408"/>
                  <a:gd name="connsiteX25" fmla="*/ 50652 w 339100"/>
                  <a:gd name="connsiteY25" fmla="*/ 0 h 415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39100" h="415408">
                    <a:moveTo>
                      <a:pt x="50652" y="0"/>
                    </a:moveTo>
                    <a:lnTo>
                      <a:pt x="104776" y="43298"/>
                    </a:lnTo>
                    <a:lnTo>
                      <a:pt x="211456" y="43298"/>
                    </a:lnTo>
                    <a:lnTo>
                      <a:pt x="227380" y="31354"/>
                    </a:lnTo>
                    <a:lnTo>
                      <a:pt x="247652" y="82034"/>
                    </a:lnTo>
                    <a:lnTo>
                      <a:pt x="206376" y="120134"/>
                    </a:lnTo>
                    <a:lnTo>
                      <a:pt x="250824" y="170934"/>
                    </a:lnTo>
                    <a:lnTo>
                      <a:pt x="301624" y="180458"/>
                    </a:lnTo>
                    <a:lnTo>
                      <a:pt x="304800" y="212208"/>
                    </a:lnTo>
                    <a:lnTo>
                      <a:pt x="327024" y="224908"/>
                    </a:lnTo>
                    <a:lnTo>
                      <a:pt x="339100" y="303368"/>
                    </a:lnTo>
                    <a:lnTo>
                      <a:pt x="327024" y="326508"/>
                    </a:lnTo>
                    <a:lnTo>
                      <a:pt x="329732" y="336254"/>
                    </a:lnTo>
                    <a:lnTo>
                      <a:pt x="282576" y="294758"/>
                    </a:lnTo>
                    <a:lnTo>
                      <a:pt x="238128" y="339208"/>
                    </a:lnTo>
                    <a:lnTo>
                      <a:pt x="238128" y="409058"/>
                    </a:lnTo>
                    <a:lnTo>
                      <a:pt x="196852" y="415408"/>
                    </a:lnTo>
                    <a:lnTo>
                      <a:pt x="180976" y="380482"/>
                    </a:lnTo>
                    <a:lnTo>
                      <a:pt x="117476" y="326508"/>
                    </a:lnTo>
                    <a:lnTo>
                      <a:pt x="29044" y="301518"/>
                    </a:lnTo>
                    <a:lnTo>
                      <a:pt x="28576" y="301108"/>
                    </a:lnTo>
                    <a:lnTo>
                      <a:pt x="15876" y="259834"/>
                    </a:lnTo>
                    <a:lnTo>
                      <a:pt x="6352" y="240782"/>
                    </a:lnTo>
                    <a:lnTo>
                      <a:pt x="0" y="205858"/>
                    </a:lnTo>
                    <a:lnTo>
                      <a:pt x="6352" y="28058"/>
                    </a:lnTo>
                    <a:lnTo>
                      <a:pt x="506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50C142FA-5684-4FEC-BAA1-EB89A025F3AE}"/>
                  </a:ext>
                </a:extLst>
              </p:cNvPr>
              <p:cNvSpPr/>
              <p:nvPr/>
            </p:nvSpPr>
            <p:spPr>
              <a:xfrm>
                <a:off x="39486348" y="26718836"/>
                <a:ext cx="221320" cy="246440"/>
              </a:xfrm>
              <a:custGeom>
                <a:avLst/>
                <a:gdLst>
                  <a:gd name="connsiteX0" fmla="*/ 160832 w 221320"/>
                  <a:gd name="connsiteY0" fmla="*/ 0 h 246440"/>
                  <a:gd name="connsiteX1" fmla="*/ 159876 w 221320"/>
                  <a:gd name="connsiteY1" fmla="*/ 11488 h 246440"/>
                  <a:gd name="connsiteX2" fmla="*/ 221320 w 221320"/>
                  <a:gd name="connsiteY2" fmla="*/ 62010 h 246440"/>
                  <a:gd name="connsiteX3" fmla="*/ 182100 w 221320"/>
                  <a:gd name="connsiteY3" fmla="*/ 71814 h 246440"/>
                  <a:gd name="connsiteX4" fmla="*/ 166228 w 221320"/>
                  <a:gd name="connsiteY4" fmla="*/ 240088 h 246440"/>
                  <a:gd name="connsiteX5" fmla="*/ 167200 w 221320"/>
                  <a:gd name="connsiteY5" fmla="*/ 239938 h 246440"/>
                  <a:gd name="connsiteX6" fmla="*/ 159876 w 221320"/>
                  <a:gd name="connsiteY6" fmla="*/ 246440 h 246440"/>
                  <a:gd name="connsiteX7" fmla="*/ 10652 w 221320"/>
                  <a:gd name="connsiteY7" fmla="*/ 224214 h 246440"/>
                  <a:gd name="connsiteX8" fmla="*/ 0 w 221320"/>
                  <a:gd name="connsiteY8" fmla="*/ 107056 h 246440"/>
                  <a:gd name="connsiteX9" fmla="*/ 67804 w 221320"/>
                  <a:gd name="connsiteY9" fmla="*/ 24188 h 246440"/>
                  <a:gd name="connsiteX10" fmla="*/ 160832 w 221320"/>
                  <a:gd name="connsiteY10" fmla="*/ 0 h 24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1320" h="246440">
                    <a:moveTo>
                      <a:pt x="160832" y="0"/>
                    </a:moveTo>
                    <a:lnTo>
                      <a:pt x="159876" y="11488"/>
                    </a:lnTo>
                    <a:lnTo>
                      <a:pt x="221320" y="62010"/>
                    </a:lnTo>
                    <a:lnTo>
                      <a:pt x="182100" y="71814"/>
                    </a:lnTo>
                    <a:lnTo>
                      <a:pt x="166228" y="240088"/>
                    </a:lnTo>
                    <a:lnTo>
                      <a:pt x="167200" y="239938"/>
                    </a:lnTo>
                    <a:lnTo>
                      <a:pt x="159876" y="246440"/>
                    </a:lnTo>
                    <a:lnTo>
                      <a:pt x="10652" y="224214"/>
                    </a:lnTo>
                    <a:lnTo>
                      <a:pt x="0" y="107056"/>
                    </a:lnTo>
                    <a:lnTo>
                      <a:pt x="67804" y="24188"/>
                    </a:lnTo>
                    <a:lnTo>
                      <a:pt x="16083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フリーフォーム: 図形 1983">
                <a:extLst>
                  <a:ext uri="{FF2B5EF4-FFF2-40B4-BE49-F238E27FC236}">
                    <a16:creationId xmlns:a16="http://schemas.microsoft.com/office/drawing/2014/main" id="{F92D730F-74C4-4CB6-ABCF-0F28DDCFC5AD}"/>
                  </a:ext>
                </a:extLst>
              </p:cNvPr>
              <p:cNvSpPr/>
              <p:nvPr/>
            </p:nvSpPr>
            <p:spPr>
              <a:xfrm>
                <a:off x="39220780" y="26817544"/>
                <a:ext cx="489184" cy="389358"/>
              </a:xfrm>
              <a:custGeom>
                <a:avLst/>
                <a:gdLst>
                  <a:gd name="connsiteX0" fmla="*/ 177048 w 489184"/>
                  <a:gd name="connsiteY0" fmla="*/ 0 h 389358"/>
                  <a:gd name="connsiteX1" fmla="*/ 247644 w 489184"/>
                  <a:gd name="connsiteY1" fmla="*/ 30256 h 389358"/>
                  <a:gd name="connsiteX2" fmla="*/ 265568 w 489184"/>
                  <a:gd name="connsiteY2" fmla="*/ 8348 h 389358"/>
                  <a:gd name="connsiteX3" fmla="*/ 276220 w 489184"/>
                  <a:gd name="connsiteY3" fmla="*/ 125506 h 389358"/>
                  <a:gd name="connsiteX4" fmla="*/ 425444 w 489184"/>
                  <a:gd name="connsiteY4" fmla="*/ 147732 h 389358"/>
                  <a:gd name="connsiteX5" fmla="*/ 432768 w 489184"/>
                  <a:gd name="connsiteY5" fmla="*/ 141230 h 389358"/>
                  <a:gd name="connsiteX6" fmla="*/ 489184 w 489184"/>
                  <a:gd name="connsiteY6" fmla="*/ 132552 h 389358"/>
                  <a:gd name="connsiteX7" fmla="*/ 471208 w 489184"/>
                  <a:gd name="connsiteY7" fmla="*/ 389358 h 389358"/>
                  <a:gd name="connsiteX8" fmla="*/ 441320 w 489184"/>
                  <a:gd name="connsiteY8" fmla="*/ 350932 h 389358"/>
                  <a:gd name="connsiteX9" fmla="*/ 380996 w 489184"/>
                  <a:gd name="connsiteY9" fmla="*/ 360456 h 389358"/>
                  <a:gd name="connsiteX10" fmla="*/ 336544 w 489184"/>
                  <a:gd name="connsiteY10" fmla="*/ 249332 h 389358"/>
                  <a:gd name="connsiteX11" fmla="*/ 285744 w 489184"/>
                  <a:gd name="connsiteY11" fmla="*/ 246156 h 389358"/>
                  <a:gd name="connsiteX12" fmla="*/ 279396 w 489184"/>
                  <a:gd name="connsiteY12" fmla="*/ 220756 h 389358"/>
                  <a:gd name="connsiteX13" fmla="*/ 193668 w 489184"/>
                  <a:gd name="connsiteY13" fmla="*/ 214406 h 389358"/>
                  <a:gd name="connsiteX14" fmla="*/ 152396 w 489184"/>
                  <a:gd name="connsiteY14" fmla="*/ 189006 h 389358"/>
                  <a:gd name="connsiteX15" fmla="*/ 95244 w 489184"/>
                  <a:gd name="connsiteY15" fmla="*/ 211232 h 389358"/>
                  <a:gd name="connsiteX16" fmla="*/ 15868 w 489184"/>
                  <a:gd name="connsiteY16" fmla="*/ 157256 h 389358"/>
                  <a:gd name="connsiteX17" fmla="*/ 0 w 489184"/>
                  <a:gd name="connsiteY17" fmla="*/ 100688 h 389358"/>
                  <a:gd name="connsiteX18" fmla="*/ 130172 w 489184"/>
                  <a:gd name="connsiteY18" fmla="*/ 87406 h 389358"/>
                  <a:gd name="connsiteX19" fmla="*/ 174620 w 489184"/>
                  <a:gd name="connsiteY19" fmla="*/ 4856 h 389358"/>
                  <a:gd name="connsiteX20" fmla="*/ 177048 w 489184"/>
                  <a:gd name="connsiteY20" fmla="*/ 0 h 38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89184" h="389358">
                    <a:moveTo>
                      <a:pt x="177048" y="0"/>
                    </a:moveTo>
                    <a:lnTo>
                      <a:pt x="247644" y="30256"/>
                    </a:lnTo>
                    <a:lnTo>
                      <a:pt x="265568" y="8348"/>
                    </a:lnTo>
                    <a:lnTo>
                      <a:pt x="276220" y="125506"/>
                    </a:lnTo>
                    <a:lnTo>
                      <a:pt x="425444" y="147732"/>
                    </a:lnTo>
                    <a:lnTo>
                      <a:pt x="432768" y="141230"/>
                    </a:lnTo>
                    <a:lnTo>
                      <a:pt x="489184" y="132552"/>
                    </a:lnTo>
                    <a:lnTo>
                      <a:pt x="471208" y="389358"/>
                    </a:lnTo>
                    <a:lnTo>
                      <a:pt x="441320" y="350932"/>
                    </a:lnTo>
                    <a:lnTo>
                      <a:pt x="380996" y="360456"/>
                    </a:lnTo>
                    <a:lnTo>
                      <a:pt x="336544" y="249332"/>
                    </a:lnTo>
                    <a:lnTo>
                      <a:pt x="285744" y="246156"/>
                    </a:lnTo>
                    <a:lnTo>
                      <a:pt x="279396" y="220756"/>
                    </a:lnTo>
                    <a:lnTo>
                      <a:pt x="193668" y="214406"/>
                    </a:lnTo>
                    <a:lnTo>
                      <a:pt x="152396" y="189006"/>
                    </a:lnTo>
                    <a:lnTo>
                      <a:pt x="95244" y="211232"/>
                    </a:lnTo>
                    <a:lnTo>
                      <a:pt x="15868" y="157256"/>
                    </a:lnTo>
                    <a:lnTo>
                      <a:pt x="0" y="100688"/>
                    </a:lnTo>
                    <a:lnTo>
                      <a:pt x="130172" y="87406"/>
                    </a:lnTo>
                    <a:lnTo>
                      <a:pt x="174620" y="4856"/>
                    </a:lnTo>
                    <a:lnTo>
                      <a:pt x="1770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5" name="フリーフォーム: 図形 1984">
                <a:extLst>
                  <a:ext uri="{FF2B5EF4-FFF2-40B4-BE49-F238E27FC236}">
                    <a16:creationId xmlns:a16="http://schemas.microsoft.com/office/drawing/2014/main" id="{E7FF0A57-E642-4065-A82D-5A2719D9431D}"/>
                  </a:ext>
                </a:extLst>
              </p:cNvPr>
              <p:cNvSpPr/>
              <p:nvPr/>
            </p:nvSpPr>
            <p:spPr>
              <a:xfrm>
                <a:off x="41328976" y="26877658"/>
                <a:ext cx="298108" cy="252718"/>
              </a:xfrm>
              <a:custGeom>
                <a:avLst/>
                <a:gdLst>
                  <a:gd name="connsiteX0" fmla="*/ 116204 w 298108"/>
                  <a:gd name="connsiteY0" fmla="*/ 0 h 252718"/>
                  <a:gd name="connsiteX1" fmla="*/ 116204 w 298108"/>
                  <a:gd name="connsiteY1" fmla="*/ 59042 h 252718"/>
                  <a:gd name="connsiteX2" fmla="*/ 262416 w 298108"/>
                  <a:gd name="connsiteY2" fmla="*/ 102906 h 252718"/>
                  <a:gd name="connsiteX3" fmla="*/ 298108 w 298108"/>
                  <a:gd name="connsiteY3" fmla="*/ 177030 h 252718"/>
                  <a:gd name="connsiteX4" fmla="*/ 247648 w 298108"/>
                  <a:gd name="connsiteY4" fmla="*/ 252718 h 252718"/>
                  <a:gd name="connsiteX5" fmla="*/ 200024 w 298108"/>
                  <a:gd name="connsiteY5" fmla="*/ 227318 h 252718"/>
                  <a:gd name="connsiteX6" fmla="*/ 146048 w 298108"/>
                  <a:gd name="connsiteY6" fmla="*/ 249542 h 252718"/>
                  <a:gd name="connsiteX7" fmla="*/ 53976 w 298108"/>
                  <a:gd name="connsiteY7" fmla="*/ 173342 h 252718"/>
                  <a:gd name="connsiteX8" fmla="*/ 53976 w 298108"/>
                  <a:gd name="connsiteY8" fmla="*/ 119366 h 252718"/>
                  <a:gd name="connsiteX9" fmla="*/ 0 w 298108"/>
                  <a:gd name="connsiteY9" fmla="*/ 116192 h 252718"/>
                  <a:gd name="connsiteX10" fmla="*/ 0 w 298108"/>
                  <a:gd name="connsiteY10" fmla="*/ 55866 h 252718"/>
                  <a:gd name="connsiteX11" fmla="*/ 116204 w 298108"/>
                  <a:gd name="connsiteY11" fmla="*/ 0 h 2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8108" h="252718">
                    <a:moveTo>
                      <a:pt x="116204" y="0"/>
                    </a:moveTo>
                    <a:lnTo>
                      <a:pt x="116204" y="59042"/>
                    </a:lnTo>
                    <a:lnTo>
                      <a:pt x="262416" y="102906"/>
                    </a:lnTo>
                    <a:lnTo>
                      <a:pt x="298108" y="177030"/>
                    </a:lnTo>
                    <a:lnTo>
                      <a:pt x="247648" y="252718"/>
                    </a:lnTo>
                    <a:lnTo>
                      <a:pt x="200024" y="227318"/>
                    </a:lnTo>
                    <a:lnTo>
                      <a:pt x="146048" y="249542"/>
                    </a:lnTo>
                    <a:lnTo>
                      <a:pt x="53976" y="173342"/>
                    </a:lnTo>
                    <a:lnTo>
                      <a:pt x="53976" y="119366"/>
                    </a:lnTo>
                    <a:lnTo>
                      <a:pt x="0" y="116192"/>
                    </a:lnTo>
                    <a:lnTo>
                      <a:pt x="0" y="55866"/>
                    </a:lnTo>
                    <a:lnTo>
                      <a:pt x="1162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444E021D-B68E-494E-A71E-52CDF38D4DE4}"/>
                  </a:ext>
                </a:extLst>
              </p:cNvPr>
              <p:cNvSpPr/>
              <p:nvPr/>
            </p:nvSpPr>
            <p:spPr>
              <a:xfrm>
                <a:off x="41722676" y="27807840"/>
                <a:ext cx="155572" cy="248048"/>
              </a:xfrm>
              <a:custGeom>
                <a:avLst/>
                <a:gdLst>
                  <a:gd name="connsiteX0" fmla="*/ 88700 w 155572"/>
                  <a:gd name="connsiteY0" fmla="*/ 0 h 248048"/>
                  <a:gd name="connsiteX1" fmla="*/ 82548 w 155572"/>
                  <a:gd name="connsiteY1" fmla="*/ 135336 h 248048"/>
                  <a:gd name="connsiteX2" fmla="*/ 136524 w 155572"/>
                  <a:gd name="connsiteY2" fmla="*/ 144860 h 248048"/>
                  <a:gd name="connsiteX3" fmla="*/ 155572 w 155572"/>
                  <a:gd name="connsiteY3" fmla="*/ 182960 h 248048"/>
                  <a:gd name="connsiteX4" fmla="*/ 108488 w 155572"/>
                  <a:gd name="connsiteY4" fmla="*/ 248048 h 248048"/>
                  <a:gd name="connsiteX5" fmla="*/ 30164 w 155572"/>
                  <a:gd name="connsiteY5" fmla="*/ 248048 h 248048"/>
                  <a:gd name="connsiteX6" fmla="*/ 11112 w 155572"/>
                  <a:gd name="connsiteY6" fmla="*/ 200424 h 248048"/>
                  <a:gd name="connsiteX7" fmla="*/ 6920 w 155572"/>
                  <a:gd name="connsiteY7" fmla="*/ 201052 h 248048"/>
                  <a:gd name="connsiteX8" fmla="*/ 0 w 155572"/>
                  <a:gd name="connsiteY8" fmla="*/ 116284 h 248048"/>
                  <a:gd name="connsiteX9" fmla="*/ 25400 w 155572"/>
                  <a:gd name="connsiteY9" fmla="*/ 116284 h 248048"/>
                  <a:gd name="connsiteX10" fmla="*/ 47624 w 155572"/>
                  <a:gd name="connsiteY10" fmla="*/ 27384 h 248048"/>
                  <a:gd name="connsiteX11" fmla="*/ 88700 w 155572"/>
                  <a:gd name="connsiteY11" fmla="*/ 0 h 248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572" h="248048">
                    <a:moveTo>
                      <a:pt x="88700" y="0"/>
                    </a:moveTo>
                    <a:lnTo>
                      <a:pt x="82548" y="135336"/>
                    </a:lnTo>
                    <a:lnTo>
                      <a:pt x="136524" y="144860"/>
                    </a:lnTo>
                    <a:lnTo>
                      <a:pt x="155572" y="182960"/>
                    </a:lnTo>
                    <a:lnTo>
                      <a:pt x="108488" y="248048"/>
                    </a:lnTo>
                    <a:lnTo>
                      <a:pt x="30164" y="248048"/>
                    </a:lnTo>
                    <a:lnTo>
                      <a:pt x="11112" y="200424"/>
                    </a:lnTo>
                    <a:lnTo>
                      <a:pt x="6920" y="201052"/>
                    </a:lnTo>
                    <a:lnTo>
                      <a:pt x="0" y="116284"/>
                    </a:lnTo>
                    <a:lnTo>
                      <a:pt x="25400" y="116284"/>
                    </a:lnTo>
                    <a:lnTo>
                      <a:pt x="47624" y="27384"/>
                    </a:lnTo>
                    <a:lnTo>
                      <a:pt x="887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49BD688F-12CD-4500-BE2C-A21A1A6CBDC4}"/>
                  </a:ext>
                </a:extLst>
              </p:cNvPr>
              <p:cNvSpPr/>
              <p:nvPr/>
            </p:nvSpPr>
            <p:spPr>
              <a:xfrm>
                <a:off x="40364680" y="27870150"/>
                <a:ext cx="500744" cy="300038"/>
              </a:xfrm>
              <a:custGeom>
                <a:avLst/>
                <a:gdLst>
                  <a:gd name="connsiteX0" fmla="*/ 281672 w 500744"/>
                  <a:gd name="connsiteY0" fmla="*/ 0 h 300038"/>
                  <a:gd name="connsiteX1" fmla="*/ 329296 w 500744"/>
                  <a:gd name="connsiteY1" fmla="*/ 57150 h 300038"/>
                  <a:gd name="connsiteX2" fmla="*/ 367396 w 500744"/>
                  <a:gd name="connsiteY2" fmla="*/ 44450 h 300038"/>
                  <a:gd name="connsiteX3" fmla="*/ 415020 w 500744"/>
                  <a:gd name="connsiteY3" fmla="*/ 107950 h 300038"/>
                  <a:gd name="connsiteX4" fmla="*/ 484872 w 500744"/>
                  <a:gd name="connsiteY4" fmla="*/ 79374 h 300038"/>
                  <a:gd name="connsiteX5" fmla="*/ 500744 w 500744"/>
                  <a:gd name="connsiteY5" fmla="*/ 155574 h 300038"/>
                  <a:gd name="connsiteX6" fmla="*/ 498052 w 500744"/>
                  <a:gd name="connsiteY6" fmla="*/ 162748 h 300038"/>
                  <a:gd name="connsiteX7" fmla="*/ 497568 w 500744"/>
                  <a:gd name="connsiteY7" fmla="*/ 157162 h 300038"/>
                  <a:gd name="connsiteX8" fmla="*/ 416608 w 500744"/>
                  <a:gd name="connsiteY8" fmla="*/ 228600 h 300038"/>
                  <a:gd name="connsiteX9" fmla="*/ 173720 w 500744"/>
                  <a:gd name="connsiteY9" fmla="*/ 290514 h 300038"/>
                  <a:gd name="connsiteX10" fmla="*/ 87996 w 500744"/>
                  <a:gd name="connsiteY10" fmla="*/ 280988 h 300038"/>
                  <a:gd name="connsiteX11" fmla="*/ 40368 w 500744"/>
                  <a:gd name="connsiteY11" fmla="*/ 300038 h 300038"/>
                  <a:gd name="connsiteX12" fmla="*/ 0 w 500744"/>
                  <a:gd name="connsiteY12" fmla="*/ 250170 h 300038"/>
                  <a:gd name="connsiteX13" fmla="*/ 49896 w 500744"/>
                  <a:gd name="connsiteY13" fmla="*/ 238126 h 300038"/>
                  <a:gd name="connsiteX14" fmla="*/ 49896 w 500744"/>
                  <a:gd name="connsiteY14" fmla="*/ 161926 h 300038"/>
                  <a:gd name="connsiteX15" fmla="*/ 124596 w 500744"/>
                  <a:gd name="connsiteY15" fmla="*/ 133590 h 300038"/>
                  <a:gd name="connsiteX16" fmla="*/ 145144 w 500744"/>
                  <a:gd name="connsiteY16" fmla="*/ 136526 h 300038"/>
                  <a:gd name="connsiteX17" fmla="*/ 281672 w 500744"/>
                  <a:gd name="connsiteY17" fmla="*/ 0 h 30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0744" h="300038">
                    <a:moveTo>
                      <a:pt x="281672" y="0"/>
                    </a:moveTo>
                    <a:lnTo>
                      <a:pt x="329296" y="57150"/>
                    </a:lnTo>
                    <a:lnTo>
                      <a:pt x="367396" y="44450"/>
                    </a:lnTo>
                    <a:lnTo>
                      <a:pt x="415020" y="107950"/>
                    </a:lnTo>
                    <a:lnTo>
                      <a:pt x="484872" y="79374"/>
                    </a:lnTo>
                    <a:lnTo>
                      <a:pt x="500744" y="155574"/>
                    </a:lnTo>
                    <a:lnTo>
                      <a:pt x="498052" y="162748"/>
                    </a:lnTo>
                    <a:lnTo>
                      <a:pt x="497568" y="157162"/>
                    </a:lnTo>
                    <a:lnTo>
                      <a:pt x="416608" y="228600"/>
                    </a:lnTo>
                    <a:lnTo>
                      <a:pt x="173720" y="290514"/>
                    </a:lnTo>
                    <a:lnTo>
                      <a:pt x="87996" y="280988"/>
                    </a:lnTo>
                    <a:lnTo>
                      <a:pt x="40368" y="300038"/>
                    </a:lnTo>
                    <a:lnTo>
                      <a:pt x="0" y="250170"/>
                    </a:lnTo>
                    <a:lnTo>
                      <a:pt x="49896" y="238126"/>
                    </a:lnTo>
                    <a:lnTo>
                      <a:pt x="49896" y="161926"/>
                    </a:lnTo>
                    <a:lnTo>
                      <a:pt x="124596" y="133590"/>
                    </a:lnTo>
                    <a:lnTo>
                      <a:pt x="145144" y="136526"/>
                    </a:lnTo>
                    <a:lnTo>
                      <a:pt x="28167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73C5D98E-C39E-4EA4-9572-3FEBDF031B43}"/>
                  </a:ext>
                </a:extLst>
              </p:cNvPr>
              <p:cNvSpPr/>
              <p:nvPr/>
            </p:nvSpPr>
            <p:spPr>
              <a:xfrm>
                <a:off x="40941624" y="26707800"/>
                <a:ext cx="503556" cy="457500"/>
              </a:xfrm>
              <a:custGeom>
                <a:avLst/>
                <a:gdLst>
                  <a:gd name="connsiteX0" fmla="*/ 429148 w 503556"/>
                  <a:gd name="connsiteY0" fmla="*/ 0 h 457500"/>
                  <a:gd name="connsiteX1" fmla="*/ 434976 w 503556"/>
                  <a:gd name="connsiteY1" fmla="*/ 15540 h 457500"/>
                  <a:gd name="connsiteX2" fmla="*/ 503556 w 503556"/>
                  <a:gd name="connsiteY2" fmla="*/ 152700 h 457500"/>
                  <a:gd name="connsiteX3" fmla="*/ 503556 w 503556"/>
                  <a:gd name="connsiteY3" fmla="*/ 169858 h 457500"/>
                  <a:gd name="connsiteX4" fmla="*/ 387352 w 503556"/>
                  <a:gd name="connsiteY4" fmla="*/ 225724 h 457500"/>
                  <a:gd name="connsiteX5" fmla="*/ 387352 w 503556"/>
                  <a:gd name="connsiteY5" fmla="*/ 286050 h 457500"/>
                  <a:gd name="connsiteX6" fmla="*/ 441328 w 503556"/>
                  <a:gd name="connsiteY6" fmla="*/ 289224 h 457500"/>
                  <a:gd name="connsiteX7" fmla="*/ 441328 w 503556"/>
                  <a:gd name="connsiteY7" fmla="*/ 329162 h 457500"/>
                  <a:gd name="connsiteX8" fmla="*/ 269876 w 503556"/>
                  <a:gd name="connsiteY8" fmla="*/ 419400 h 457500"/>
                  <a:gd name="connsiteX9" fmla="*/ 142876 w 503556"/>
                  <a:gd name="connsiteY9" fmla="*/ 400350 h 457500"/>
                  <a:gd name="connsiteX10" fmla="*/ 130176 w 503556"/>
                  <a:gd name="connsiteY10" fmla="*/ 451150 h 457500"/>
                  <a:gd name="connsiteX11" fmla="*/ 79376 w 503556"/>
                  <a:gd name="connsiteY11" fmla="*/ 457500 h 457500"/>
                  <a:gd name="connsiteX12" fmla="*/ 0 w 503556"/>
                  <a:gd name="connsiteY12" fmla="*/ 419400 h 457500"/>
                  <a:gd name="connsiteX13" fmla="*/ 9884 w 503556"/>
                  <a:gd name="connsiteY13" fmla="*/ 306750 h 457500"/>
                  <a:gd name="connsiteX14" fmla="*/ 12700 w 503556"/>
                  <a:gd name="connsiteY14" fmla="*/ 308276 h 457500"/>
                  <a:gd name="connsiteX15" fmla="*/ 133352 w 503556"/>
                  <a:gd name="connsiteY15" fmla="*/ 247950 h 457500"/>
                  <a:gd name="connsiteX16" fmla="*/ 241300 w 503556"/>
                  <a:gd name="connsiteY16" fmla="*/ 251124 h 457500"/>
                  <a:gd name="connsiteX17" fmla="*/ 263528 w 503556"/>
                  <a:gd name="connsiteY17" fmla="*/ 178100 h 457500"/>
                  <a:gd name="connsiteX18" fmla="*/ 330200 w 503556"/>
                  <a:gd name="connsiteY18" fmla="*/ 178100 h 457500"/>
                  <a:gd name="connsiteX19" fmla="*/ 368300 w 503556"/>
                  <a:gd name="connsiteY19" fmla="*/ 111424 h 457500"/>
                  <a:gd name="connsiteX20" fmla="*/ 384176 w 503556"/>
                  <a:gd name="connsiteY20" fmla="*/ 54276 h 457500"/>
                  <a:gd name="connsiteX21" fmla="*/ 429148 w 503556"/>
                  <a:gd name="connsiteY21" fmla="*/ 0 h 457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03556" h="457500">
                    <a:moveTo>
                      <a:pt x="429148" y="0"/>
                    </a:moveTo>
                    <a:lnTo>
                      <a:pt x="434976" y="15540"/>
                    </a:lnTo>
                    <a:lnTo>
                      <a:pt x="503556" y="152700"/>
                    </a:lnTo>
                    <a:lnTo>
                      <a:pt x="503556" y="169858"/>
                    </a:lnTo>
                    <a:lnTo>
                      <a:pt x="387352" y="225724"/>
                    </a:lnTo>
                    <a:lnTo>
                      <a:pt x="387352" y="286050"/>
                    </a:lnTo>
                    <a:lnTo>
                      <a:pt x="441328" y="289224"/>
                    </a:lnTo>
                    <a:lnTo>
                      <a:pt x="441328" y="329162"/>
                    </a:lnTo>
                    <a:lnTo>
                      <a:pt x="269876" y="419400"/>
                    </a:lnTo>
                    <a:lnTo>
                      <a:pt x="142876" y="400350"/>
                    </a:lnTo>
                    <a:lnTo>
                      <a:pt x="130176" y="451150"/>
                    </a:lnTo>
                    <a:lnTo>
                      <a:pt x="79376" y="457500"/>
                    </a:lnTo>
                    <a:lnTo>
                      <a:pt x="0" y="419400"/>
                    </a:lnTo>
                    <a:lnTo>
                      <a:pt x="9884" y="306750"/>
                    </a:lnTo>
                    <a:lnTo>
                      <a:pt x="12700" y="308276"/>
                    </a:lnTo>
                    <a:lnTo>
                      <a:pt x="133352" y="247950"/>
                    </a:lnTo>
                    <a:lnTo>
                      <a:pt x="241300" y="251124"/>
                    </a:lnTo>
                    <a:lnTo>
                      <a:pt x="263528" y="178100"/>
                    </a:lnTo>
                    <a:lnTo>
                      <a:pt x="330200" y="178100"/>
                    </a:lnTo>
                    <a:lnTo>
                      <a:pt x="368300" y="111424"/>
                    </a:lnTo>
                    <a:lnTo>
                      <a:pt x="384176" y="54276"/>
                    </a:lnTo>
                    <a:lnTo>
                      <a:pt x="4291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338113FD-0B54-43AE-93CE-389415E58643}"/>
                  </a:ext>
                </a:extLst>
              </p:cNvPr>
              <p:cNvSpPr/>
              <p:nvPr/>
            </p:nvSpPr>
            <p:spPr>
              <a:xfrm>
                <a:off x="39691988" y="26946224"/>
                <a:ext cx="255860" cy="339726"/>
              </a:xfrm>
              <a:custGeom>
                <a:avLst/>
                <a:gdLst>
                  <a:gd name="connsiteX0" fmla="*/ 43136 w 255860"/>
                  <a:gd name="connsiteY0" fmla="*/ 0 h 339726"/>
                  <a:gd name="connsiteX1" fmla="*/ 100288 w 255860"/>
                  <a:gd name="connsiteY1" fmla="*/ 73026 h 339726"/>
                  <a:gd name="connsiteX2" fmla="*/ 147912 w 255860"/>
                  <a:gd name="connsiteY2" fmla="*/ 69852 h 339726"/>
                  <a:gd name="connsiteX3" fmla="*/ 148304 w 255860"/>
                  <a:gd name="connsiteY3" fmla="*/ 67110 h 339726"/>
                  <a:gd name="connsiteX4" fmla="*/ 151088 w 255860"/>
                  <a:gd name="connsiteY4" fmla="*/ 73026 h 339726"/>
                  <a:gd name="connsiteX5" fmla="*/ 255860 w 255860"/>
                  <a:gd name="connsiteY5" fmla="*/ 161926 h 339726"/>
                  <a:gd name="connsiteX6" fmla="*/ 100288 w 255860"/>
                  <a:gd name="connsiteY6" fmla="*/ 234952 h 339726"/>
                  <a:gd name="connsiteX7" fmla="*/ 112988 w 255860"/>
                  <a:gd name="connsiteY7" fmla="*/ 339726 h 339726"/>
                  <a:gd name="connsiteX8" fmla="*/ 58004 w 255860"/>
                  <a:gd name="connsiteY8" fmla="*/ 337952 h 339726"/>
                  <a:gd name="connsiteX9" fmla="*/ 59012 w 255860"/>
                  <a:gd name="connsiteY9" fmla="*/ 336552 h 339726"/>
                  <a:gd name="connsiteX10" fmla="*/ 0 w 255860"/>
                  <a:gd name="connsiteY10" fmla="*/ 260678 h 339726"/>
                  <a:gd name="connsiteX11" fmla="*/ 17976 w 255860"/>
                  <a:gd name="connsiteY11" fmla="*/ 3872 h 339726"/>
                  <a:gd name="connsiteX12" fmla="*/ 43136 w 255860"/>
                  <a:gd name="connsiteY12" fmla="*/ 0 h 339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5860" h="339726">
                    <a:moveTo>
                      <a:pt x="43136" y="0"/>
                    </a:moveTo>
                    <a:lnTo>
                      <a:pt x="100288" y="73026"/>
                    </a:lnTo>
                    <a:lnTo>
                      <a:pt x="147912" y="69852"/>
                    </a:lnTo>
                    <a:lnTo>
                      <a:pt x="148304" y="67110"/>
                    </a:lnTo>
                    <a:lnTo>
                      <a:pt x="151088" y="73026"/>
                    </a:lnTo>
                    <a:lnTo>
                      <a:pt x="255860" y="161926"/>
                    </a:lnTo>
                    <a:lnTo>
                      <a:pt x="100288" y="234952"/>
                    </a:lnTo>
                    <a:lnTo>
                      <a:pt x="112988" y="339726"/>
                    </a:lnTo>
                    <a:lnTo>
                      <a:pt x="58004" y="337952"/>
                    </a:lnTo>
                    <a:lnTo>
                      <a:pt x="59012" y="336552"/>
                    </a:lnTo>
                    <a:lnTo>
                      <a:pt x="0" y="260678"/>
                    </a:lnTo>
                    <a:lnTo>
                      <a:pt x="17976" y="3872"/>
                    </a:lnTo>
                    <a:lnTo>
                      <a:pt x="43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89E8C4F4-61E4-4A66-9500-377312D16981}"/>
                  </a:ext>
                </a:extLst>
              </p:cNvPr>
              <p:cNvSpPr/>
              <p:nvPr/>
            </p:nvSpPr>
            <p:spPr>
              <a:xfrm>
                <a:off x="41069260" y="27101858"/>
                <a:ext cx="316864" cy="215842"/>
              </a:xfrm>
              <a:custGeom>
                <a:avLst/>
                <a:gdLst>
                  <a:gd name="connsiteX0" fmla="*/ 190388 w 316864"/>
                  <a:gd name="connsiteY0" fmla="*/ 0 h 215842"/>
                  <a:gd name="connsiteX1" fmla="*/ 243840 w 316864"/>
                  <a:gd name="connsiteY1" fmla="*/ 79318 h 215842"/>
                  <a:gd name="connsiteX2" fmla="*/ 297816 w 316864"/>
                  <a:gd name="connsiteY2" fmla="*/ 88842 h 215842"/>
                  <a:gd name="connsiteX3" fmla="*/ 313692 w 316864"/>
                  <a:gd name="connsiteY3" fmla="*/ 174566 h 215842"/>
                  <a:gd name="connsiteX4" fmla="*/ 316864 w 316864"/>
                  <a:gd name="connsiteY4" fmla="*/ 215842 h 215842"/>
                  <a:gd name="connsiteX5" fmla="*/ 167640 w 316864"/>
                  <a:gd name="connsiteY5" fmla="*/ 168218 h 215842"/>
                  <a:gd name="connsiteX6" fmla="*/ 151764 w 316864"/>
                  <a:gd name="connsiteY6" fmla="*/ 76142 h 215842"/>
                  <a:gd name="connsiteX7" fmla="*/ 81916 w 316864"/>
                  <a:gd name="connsiteY7" fmla="*/ 98366 h 215842"/>
                  <a:gd name="connsiteX8" fmla="*/ 0 w 316864"/>
                  <a:gd name="connsiteY8" fmla="*/ 57410 h 215842"/>
                  <a:gd name="connsiteX9" fmla="*/ 2540 w 316864"/>
                  <a:gd name="connsiteY9" fmla="*/ 57092 h 215842"/>
                  <a:gd name="connsiteX10" fmla="*/ 15240 w 316864"/>
                  <a:gd name="connsiteY10" fmla="*/ 6292 h 215842"/>
                  <a:gd name="connsiteX11" fmla="*/ 142240 w 316864"/>
                  <a:gd name="connsiteY11" fmla="*/ 25342 h 215842"/>
                  <a:gd name="connsiteX12" fmla="*/ 190388 w 316864"/>
                  <a:gd name="connsiteY12" fmla="*/ 0 h 215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6864" h="215842">
                    <a:moveTo>
                      <a:pt x="190388" y="0"/>
                    </a:moveTo>
                    <a:lnTo>
                      <a:pt x="243840" y="79318"/>
                    </a:lnTo>
                    <a:lnTo>
                      <a:pt x="297816" y="88842"/>
                    </a:lnTo>
                    <a:lnTo>
                      <a:pt x="313692" y="174566"/>
                    </a:lnTo>
                    <a:lnTo>
                      <a:pt x="316864" y="215842"/>
                    </a:lnTo>
                    <a:lnTo>
                      <a:pt x="167640" y="168218"/>
                    </a:lnTo>
                    <a:lnTo>
                      <a:pt x="151764" y="76142"/>
                    </a:lnTo>
                    <a:lnTo>
                      <a:pt x="81916" y="98366"/>
                    </a:lnTo>
                    <a:lnTo>
                      <a:pt x="0" y="57410"/>
                    </a:lnTo>
                    <a:lnTo>
                      <a:pt x="2540" y="57092"/>
                    </a:lnTo>
                    <a:lnTo>
                      <a:pt x="15240" y="6292"/>
                    </a:lnTo>
                    <a:lnTo>
                      <a:pt x="142240" y="25342"/>
                    </a:lnTo>
                    <a:lnTo>
                      <a:pt x="1903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1" name="フリーフォーム: 図形 1990">
                <a:extLst>
                  <a:ext uri="{FF2B5EF4-FFF2-40B4-BE49-F238E27FC236}">
                    <a16:creationId xmlns:a16="http://schemas.microsoft.com/office/drawing/2014/main" id="{221E8E1E-2FC5-445E-8276-9ADF544546EC}"/>
                  </a:ext>
                </a:extLst>
              </p:cNvPr>
              <p:cNvSpPr/>
              <p:nvPr/>
            </p:nvSpPr>
            <p:spPr>
              <a:xfrm>
                <a:off x="41304784" y="27036962"/>
                <a:ext cx="408660" cy="242638"/>
              </a:xfrm>
              <a:custGeom>
                <a:avLst/>
                <a:gdLst>
                  <a:gd name="connsiteX0" fmla="*/ 78168 w 408660"/>
                  <a:gd name="connsiteY0" fmla="*/ 0 h 242638"/>
                  <a:gd name="connsiteX1" fmla="*/ 78168 w 408660"/>
                  <a:gd name="connsiteY1" fmla="*/ 14038 h 242638"/>
                  <a:gd name="connsiteX2" fmla="*/ 170240 w 408660"/>
                  <a:gd name="connsiteY2" fmla="*/ 90238 h 242638"/>
                  <a:gd name="connsiteX3" fmla="*/ 224216 w 408660"/>
                  <a:gd name="connsiteY3" fmla="*/ 68014 h 242638"/>
                  <a:gd name="connsiteX4" fmla="*/ 271840 w 408660"/>
                  <a:gd name="connsiteY4" fmla="*/ 93414 h 242638"/>
                  <a:gd name="connsiteX5" fmla="*/ 322300 w 408660"/>
                  <a:gd name="connsiteY5" fmla="*/ 17726 h 242638"/>
                  <a:gd name="connsiteX6" fmla="*/ 348040 w 408660"/>
                  <a:gd name="connsiteY6" fmla="*/ 71188 h 242638"/>
                  <a:gd name="connsiteX7" fmla="*/ 408660 w 408660"/>
                  <a:gd name="connsiteY7" fmla="*/ 103518 h 242638"/>
                  <a:gd name="connsiteX8" fmla="*/ 303592 w 408660"/>
                  <a:gd name="connsiteY8" fmla="*/ 156914 h 242638"/>
                  <a:gd name="connsiteX9" fmla="*/ 297240 w 408660"/>
                  <a:gd name="connsiteY9" fmla="*/ 239462 h 242638"/>
                  <a:gd name="connsiteX10" fmla="*/ 249616 w 408660"/>
                  <a:gd name="connsiteY10" fmla="*/ 242638 h 242638"/>
                  <a:gd name="connsiteX11" fmla="*/ 0 w 408660"/>
                  <a:gd name="connsiteY11" fmla="*/ 41140 h 242638"/>
                  <a:gd name="connsiteX12" fmla="*/ 78168 w 408660"/>
                  <a:gd name="connsiteY12" fmla="*/ 0 h 24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8660" h="242638">
                    <a:moveTo>
                      <a:pt x="78168" y="0"/>
                    </a:moveTo>
                    <a:lnTo>
                      <a:pt x="78168" y="14038"/>
                    </a:lnTo>
                    <a:lnTo>
                      <a:pt x="170240" y="90238"/>
                    </a:lnTo>
                    <a:lnTo>
                      <a:pt x="224216" y="68014"/>
                    </a:lnTo>
                    <a:lnTo>
                      <a:pt x="271840" y="93414"/>
                    </a:lnTo>
                    <a:lnTo>
                      <a:pt x="322300" y="17726"/>
                    </a:lnTo>
                    <a:lnTo>
                      <a:pt x="348040" y="71188"/>
                    </a:lnTo>
                    <a:lnTo>
                      <a:pt x="408660" y="103518"/>
                    </a:lnTo>
                    <a:lnTo>
                      <a:pt x="303592" y="156914"/>
                    </a:lnTo>
                    <a:lnTo>
                      <a:pt x="297240" y="239462"/>
                    </a:lnTo>
                    <a:lnTo>
                      <a:pt x="249616" y="242638"/>
                    </a:lnTo>
                    <a:lnTo>
                      <a:pt x="0" y="41140"/>
                    </a:lnTo>
                    <a:lnTo>
                      <a:pt x="781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フリーフォーム: 図形 1991">
                <a:extLst>
                  <a:ext uri="{FF2B5EF4-FFF2-40B4-BE49-F238E27FC236}">
                    <a16:creationId xmlns:a16="http://schemas.microsoft.com/office/drawing/2014/main" id="{91B70E18-DCC3-475C-B206-C79873442C1F}"/>
                  </a:ext>
                </a:extLst>
              </p:cNvPr>
              <p:cNvSpPr/>
              <p:nvPr/>
            </p:nvSpPr>
            <p:spPr>
              <a:xfrm>
                <a:off x="41259648" y="27078102"/>
                <a:ext cx="292208" cy="232114"/>
              </a:xfrm>
              <a:custGeom>
                <a:avLst/>
                <a:gdLst>
                  <a:gd name="connsiteX0" fmla="*/ 45136 w 292208"/>
                  <a:gd name="connsiteY0" fmla="*/ 0 h 232114"/>
                  <a:gd name="connsiteX1" fmla="*/ 292208 w 292208"/>
                  <a:gd name="connsiteY1" fmla="*/ 199446 h 232114"/>
                  <a:gd name="connsiteX2" fmla="*/ 125900 w 292208"/>
                  <a:gd name="connsiteY2" fmla="*/ 232114 h 232114"/>
                  <a:gd name="connsiteX3" fmla="*/ 123304 w 292208"/>
                  <a:gd name="connsiteY3" fmla="*/ 198322 h 232114"/>
                  <a:gd name="connsiteX4" fmla="*/ 107428 w 292208"/>
                  <a:gd name="connsiteY4" fmla="*/ 112598 h 232114"/>
                  <a:gd name="connsiteX5" fmla="*/ 53452 w 292208"/>
                  <a:gd name="connsiteY5" fmla="*/ 103074 h 232114"/>
                  <a:gd name="connsiteX6" fmla="*/ 0 w 292208"/>
                  <a:gd name="connsiteY6" fmla="*/ 23756 h 232114"/>
                  <a:gd name="connsiteX7" fmla="*/ 45136 w 292208"/>
                  <a:gd name="connsiteY7" fmla="*/ 0 h 232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208" h="232114">
                    <a:moveTo>
                      <a:pt x="45136" y="0"/>
                    </a:moveTo>
                    <a:lnTo>
                      <a:pt x="292208" y="199446"/>
                    </a:lnTo>
                    <a:lnTo>
                      <a:pt x="125900" y="232114"/>
                    </a:lnTo>
                    <a:lnTo>
                      <a:pt x="123304" y="198322"/>
                    </a:lnTo>
                    <a:lnTo>
                      <a:pt x="107428" y="112598"/>
                    </a:lnTo>
                    <a:lnTo>
                      <a:pt x="53452" y="103074"/>
                    </a:lnTo>
                    <a:lnTo>
                      <a:pt x="0" y="23756"/>
                    </a:lnTo>
                    <a:lnTo>
                      <a:pt x="451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3" name="フリーフォーム: 図形 1992">
                <a:extLst>
                  <a:ext uri="{FF2B5EF4-FFF2-40B4-BE49-F238E27FC236}">
                    <a16:creationId xmlns:a16="http://schemas.microsoft.com/office/drawing/2014/main" id="{DF7880D7-EBD0-4094-B19C-6AB8130FB4B2}"/>
                  </a:ext>
                </a:extLst>
              </p:cNvPr>
              <p:cNvSpPr/>
              <p:nvPr/>
            </p:nvSpPr>
            <p:spPr>
              <a:xfrm>
                <a:off x="41405176" y="27140480"/>
                <a:ext cx="350216" cy="383596"/>
              </a:xfrm>
              <a:custGeom>
                <a:avLst/>
                <a:gdLst>
                  <a:gd name="connsiteX0" fmla="*/ 308268 w 350216"/>
                  <a:gd name="connsiteY0" fmla="*/ 0 h 383596"/>
                  <a:gd name="connsiteX1" fmla="*/ 319088 w 350216"/>
                  <a:gd name="connsiteY1" fmla="*/ 5770 h 383596"/>
                  <a:gd name="connsiteX2" fmla="*/ 314324 w 350216"/>
                  <a:gd name="connsiteY2" fmla="*/ 186744 h 383596"/>
                  <a:gd name="connsiteX3" fmla="*/ 350216 w 350216"/>
                  <a:gd name="connsiteY3" fmla="*/ 264508 h 383596"/>
                  <a:gd name="connsiteX4" fmla="*/ 311148 w 350216"/>
                  <a:gd name="connsiteY4" fmla="*/ 294696 h 383596"/>
                  <a:gd name="connsiteX5" fmla="*/ 282576 w 350216"/>
                  <a:gd name="connsiteY5" fmla="*/ 370896 h 383596"/>
                  <a:gd name="connsiteX6" fmla="*/ 203200 w 350216"/>
                  <a:gd name="connsiteY6" fmla="*/ 310570 h 383596"/>
                  <a:gd name="connsiteX7" fmla="*/ 200024 w 350216"/>
                  <a:gd name="connsiteY7" fmla="*/ 383596 h 383596"/>
                  <a:gd name="connsiteX8" fmla="*/ 133348 w 350216"/>
                  <a:gd name="connsiteY8" fmla="*/ 374070 h 383596"/>
                  <a:gd name="connsiteX9" fmla="*/ 47624 w 350216"/>
                  <a:gd name="connsiteY9" fmla="*/ 294696 h 383596"/>
                  <a:gd name="connsiteX10" fmla="*/ 0 w 350216"/>
                  <a:gd name="connsiteY10" fmla="*/ 288344 h 383596"/>
                  <a:gd name="connsiteX11" fmla="*/ 25400 w 350216"/>
                  <a:gd name="connsiteY11" fmla="*/ 243896 h 383596"/>
                  <a:gd name="connsiteX12" fmla="*/ 27784 w 350216"/>
                  <a:gd name="connsiteY12" fmla="*/ 160422 h 383596"/>
                  <a:gd name="connsiteX13" fmla="*/ 146680 w 350216"/>
                  <a:gd name="connsiteY13" fmla="*/ 137068 h 383596"/>
                  <a:gd name="connsiteX14" fmla="*/ 149224 w 350216"/>
                  <a:gd name="connsiteY14" fmla="*/ 139120 h 383596"/>
                  <a:gd name="connsiteX15" fmla="*/ 196848 w 350216"/>
                  <a:gd name="connsiteY15" fmla="*/ 135944 h 383596"/>
                  <a:gd name="connsiteX16" fmla="*/ 203200 w 350216"/>
                  <a:gd name="connsiteY16" fmla="*/ 53396 h 383596"/>
                  <a:gd name="connsiteX17" fmla="*/ 308268 w 350216"/>
                  <a:gd name="connsiteY17" fmla="*/ 0 h 38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0216" h="383596">
                    <a:moveTo>
                      <a:pt x="308268" y="0"/>
                    </a:moveTo>
                    <a:lnTo>
                      <a:pt x="319088" y="5770"/>
                    </a:lnTo>
                    <a:lnTo>
                      <a:pt x="314324" y="186744"/>
                    </a:lnTo>
                    <a:lnTo>
                      <a:pt x="350216" y="264508"/>
                    </a:lnTo>
                    <a:lnTo>
                      <a:pt x="311148" y="294696"/>
                    </a:lnTo>
                    <a:lnTo>
                      <a:pt x="282576" y="370896"/>
                    </a:lnTo>
                    <a:lnTo>
                      <a:pt x="203200" y="310570"/>
                    </a:lnTo>
                    <a:lnTo>
                      <a:pt x="200024" y="383596"/>
                    </a:lnTo>
                    <a:lnTo>
                      <a:pt x="133348" y="374070"/>
                    </a:lnTo>
                    <a:lnTo>
                      <a:pt x="47624" y="294696"/>
                    </a:lnTo>
                    <a:lnTo>
                      <a:pt x="0" y="288344"/>
                    </a:lnTo>
                    <a:lnTo>
                      <a:pt x="25400" y="243896"/>
                    </a:lnTo>
                    <a:lnTo>
                      <a:pt x="27784" y="160422"/>
                    </a:lnTo>
                    <a:lnTo>
                      <a:pt x="146680" y="137068"/>
                    </a:lnTo>
                    <a:lnTo>
                      <a:pt x="149224" y="139120"/>
                    </a:lnTo>
                    <a:lnTo>
                      <a:pt x="196848" y="135944"/>
                    </a:lnTo>
                    <a:lnTo>
                      <a:pt x="203200" y="53396"/>
                    </a:lnTo>
                    <a:lnTo>
                      <a:pt x="3082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フリーフォーム: 図形 1993">
                <a:extLst>
                  <a:ext uri="{FF2B5EF4-FFF2-40B4-BE49-F238E27FC236}">
                    <a16:creationId xmlns:a16="http://schemas.microsoft.com/office/drawing/2014/main" id="{CA21413A-7D41-414B-98D8-A26491C55083}"/>
                  </a:ext>
                </a:extLst>
              </p:cNvPr>
              <p:cNvSpPr/>
              <p:nvPr/>
            </p:nvSpPr>
            <p:spPr>
              <a:xfrm>
                <a:off x="41679352" y="27404988"/>
                <a:ext cx="143060" cy="242912"/>
              </a:xfrm>
              <a:custGeom>
                <a:avLst/>
                <a:gdLst>
                  <a:gd name="connsiteX0" fmla="*/ 76040 w 143060"/>
                  <a:gd name="connsiteY0" fmla="*/ 0 h 242912"/>
                  <a:gd name="connsiteX1" fmla="*/ 125872 w 143060"/>
                  <a:gd name="connsiteY1" fmla="*/ 107976 h 242912"/>
                  <a:gd name="connsiteX2" fmla="*/ 143060 w 143060"/>
                  <a:gd name="connsiteY2" fmla="*/ 121726 h 242912"/>
                  <a:gd name="connsiteX3" fmla="*/ 90948 w 143060"/>
                  <a:gd name="connsiteY3" fmla="*/ 134962 h 242912"/>
                  <a:gd name="connsiteX4" fmla="*/ 119524 w 143060"/>
                  <a:gd name="connsiteY4" fmla="*/ 214336 h 242912"/>
                  <a:gd name="connsiteX5" fmla="*/ 78248 w 143060"/>
                  <a:gd name="connsiteY5" fmla="*/ 242912 h 242912"/>
                  <a:gd name="connsiteX6" fmla="*/ 2048 w 143060"/>
                  <a:gd name="connsiteY6" fmla="*/ 173062 h 242912"/>
                  <a:gd name="connsiteX7" fmla="*/ 33800 w 143060"/>
                  <a:gd name="connsiteY7" fmla="*/ 147662 h 242912"/>
                  <a:gd name="connsiteX8" fmla="*/ 2048 w 143060"/>
                  <a:gd name="connsiteY8" fmla="*/ 109562 h 242912"/>
                  <a:gd name="connsiteX9" fmla="*/ 0 w 143060"/>
                  <a:gd name="connsiteY9" fmla="*/ 100004 h 242912"/>
                  <a:gd name="connsiteX10" fmla="*/ 8400 w 143060"/>
                  <a:gd name="connsiteY10" fmla="*/ 106388 h 242912"/>
                  <a:gd name="connsiteX11" fmla="*/ 36972 w 143060"/>
                  <a:gd name="connsiteY11" fmla="*/ 30188 h 242912"/>
                  <a:gd name="connsiteX12" fmla="*/ 76040 w 143060"/>
                  <a:gd name="connsiteY12" fmla="*/ 0 h 242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060" h="242912">
                    <a:moveTo>
                      <a:pt x="76040" y="0"/>
                    </a:moveTo>
                    <a:lnTo>
                      <a:pt x="125872" y="107976"/>
                    </a:lnTo>
                    <a:lnTo>
                      <a:pt x="143060" y="121726"/>
                    </a:lnTo>
                    <a:lnTo>
                      <a:pt x="90948" y="134962"/>
                    </a:lnTo>
                    <a:lnTo>
                      <a:pt x="119524" y="214336"/>
                    </a:lnTo>
                    <a:lnTo>
                      <a:pt x="78248" y="242912"/>
                    </a:lnTo>
                    <a:lnTo>
                      <a:pt x="2048" y="173062"/>
                    </a:lnTo>
                    <a:lnTo>
                      <a:pt x="33800" y="147662"/>
                    </a:lnTo>
                    <a:lnTo>
                      <a:pt x="2048" y="109562"/>
                    </a:lnTo>
                    <a:lnTo>
                      <a:pt x="0" y="100004"/>
                    </a:lnTo>
                    <a:lnTo>
                      <a:pt x="8400" y="106388"/>
                    </a:lnTo>
                    <a:lnTo>
                      <a:pt x="36972" y="30188"/>
                    </a:lnTo>
                    <a:lnTo>
                      <a:pt x="760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フリーフォーム: 図形 1994">
                <a:extLst>
                  <a:ext uri="{FF2B5EF4-FFF2-40B4-BE49-F238E27FC236}">
                    <a16:creationId xmlns:a16="http://schemas.microsoft.com/office/drawing/2014/main" id="{9E2E041D-DC22-48D2-BFFE-FC256C31C227}"/>
                  </a:ext>
                </a:extLst>
              </p:cNvPr>
              <p:cNvSpPr/>
              <p:nvPr/>
            </p:nvSpPr>
            <p:spPr>
              <a:xfrm>
                <a:off x="41763152" y="27526714"/>
                <a:ext cx="204000" cy="288420"/>
              </a:xfrm>
              <a:custGeom>
                <a:avLst/>
                <a:gdLst>
                  <a:gd name="connsiteX0" fmla="*/ 59260 w 204000"/>
                  <a:gd name="connsiteY0" fmla="*/ 0 h 288420"/>
                  <a:gd name="connsiteX1" fmla="*/ 113512 w 204000"/>
                  <a:gd name="connsiteY1" fmla="*/ 43398 h 288420"/>
                  <a:gd name="connsiteX2" fmla="*/ 204000 w 204000"/>
                  <a:gd name="connsiteY2" fmla="*/ 210086 h 288420"/>
                  <a:gd name="connsiteX3" fmla="*/ 200500 w 204000"/>
                  <a:gd name="connsiteY3" fmla="*/ 256750 h 288420"/>
                  <a:gd name="connsiteX4" fmla="*/ 48424 w 204000"/>
                  <a:gd name="connsiteY4" fmla="*/ 276762 h 288420"/>
                  <a:gd name="connsiteX5" fmla="*/ 48224 w 204000"/>
                  <a:gd name="connsiteY5" fmla="*/ 281126 h 288420"/>
                  <a:gd name="connsiteX6" fmla="*/ 37284 w 204000"/>
                  <a:gd name="connsiteY6" fmla="*/ 288420 h 288420"/>
                  <a:gd name="connsiteX7" fmla="*/ 800 w 204000"/>
                  <a:gd name="connsiteY7" fmla="*/ 121186 h 288420"/>
                  <a:gd name="connsiteX8" fmla="*/ 0 w 204000"/>
                  <a:gd name="connsiteY8" fmla="*/ 117342 h 288420"/>
                  <a:gd name="connsiteX9" fmla="*/ 35724 w 204000"/>
                  <a:gd name="connsiteY9" fmla="*/ 92610 h 288420"/>
                  <a:gd name="connsiteX10" fmla="*/ 7148 w 204000"/>
                  <a:gd name="connsiteY10" fmla="*/ 13236 h 288420"/>
                  <a:gd name="connsiteX11" fmla="*/ 59260 w 204000"/>
                  <a:gd name="connsiteY11" fmla="*/ 0 h 288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4000" h="288420">
                    <a:moveTo>
                      <a:pt x="59260" y="0"/>
                    </a:moveTo>
                    <a:lnTo>
                      <a:pt x="113512" y="43398"/>
                    </a:lnTo>
                    <a:lnTo>
                      <a:pt x="204000" y="210086"/>
                    </a:lnTo>
                    <a:lnTo>
                      <a:pt x="200500" y="256750"/>
                    </a:lnTo>
                    <a:lnTo>
                      <a:pt x="48424" y="276762"/>
                    </a:lnTo>
                    <a:lnTo>
                      <a:pt x="48224" y="281126"/>
                    </a:lnTo>
                    <a:lnTo>
                      <a:pt x="37284" y="288420"/>
                    </a:lnTo>
                    <a:lnTo>
                      <a:pt x="800" y="121186"/>
                    </a:lnTo>
                    <a:lnTo>
                      <a:pt x="0" y="117342"/>
                    </a:lnTo>
                    <a:lnTo>
                      <a:pt x="35724" y="92610"/>
                    </a:lnTo>
                    <a:lnTo>
                      <a:pt x="7148" y="13236"/>
                    </a:lnTo>
                    <a:lnTo>
                      <a:pt x="592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6" name="フリーフォーム: 図形 1995">
                <a:extLst>
                  <a:ext uri="{FF2B5EF4-FFF2-40B4-BE49-F238E27FC236}">
                    <a16:creationId xmlns:a16="http://schemas.microsoft.com/office/drawing/2014/main" id="{08EE98CC-80E8-488E-85BF-D1FBFD22D3F0}"/>
                  </a:ext>
                </a:extLst>
              </p:cNvPr>
              <p:cNvSpPr/>
              <p:nvPr/>
            </p:nvSpPr>
            <p:spPr>
              <a:xfrm>
                <a:off x="39792276" y="26911994"/>
                <a:ext cx="358772" cy="369134"/>
              </a:xfrm>
              <a:custGeom>
                <a:avLst/>
                <a:gdLst>
                  <a:gd name="connsiteX0" fmla="*/ 294480 w 358772"/>
                  <a:gd name="connsiteY0" fmla="*/ 0 h 369134"/>
                  <a:gd name="connsiteX1" fmla="*/ 298448 w 358772"/>
                  <a:gd name="connsiteY1" fmla="*/ 2482 h 369134"/>
                  <a:gd name="connsiteX2" fmla="*/ 313236 w 358772"/>
                  <a:gd name="connsiteY2" fmla="*/ 4124 h 369134"/>
                  <a:gd name="connsiteX3" fmla="*/ 317500 w 358772"/>
                  <a:gd name="connsiteY3" fmla="*/ 72330 h 369134"/>
                  <a:gd name="connsiteX4" fmla="*/ 358772 w 358772"/>
                  <a:gd name="connsiteY4" fmla="*/ 119956 h 369134"/>
                  <a:gd name="connsiteX5" fmla="*/ 339724 w 358772"/>
                  <a:gd name="connsiteY5" fmla="*/ 145356 h 369134"/>
                  <a:gd name="connsiteX6" fmla="*/ 330200 w 358772"/>
                  <a:gd name="connsiteY6" fmla="*/ 266006 h 369134"/>
                  <a:gd name="connsiteX7" fmla="*/ 269876 w 358772"/>
                  <a:gd name="connsiteY7" fmla="*/ 297756 h 369134"/>
                  <a:gd name="connsiteX8" fmla="*/ 215900 w 358772"/>
                  <a:gd name="connsiteY8" fmla="*/ 243782 h 369134"/>
                  <a:gd name="connsiteX9" fmla="*/ 117476 w 358772"/>
                  <a:gd name="connsiteY9" fmla="*/ 339030 h 369134"/>
                  <a:gd name="connsiteX10" fmla="*/ 12116 w 358772"/>
                  <a:gd name="connsiteY10" fmla="*/ 369134 h 369134"/>
                  <a:gd name="connsiteX11" fmla="*/ 0 w 358772"/>
                  <a:gd name="connsiteY11" fmla="*/ 269182 h 369134"/>
                  <a:gd name="connsiteX12" fmla="*/ 155572 w 358772"/>
                  <a:gd name="connsiteY12" fmla="*/ 196156 h 369134"/>
                  <a:gd name="connsiteX13" fmla="*/ 50800 w 358772"/>
                  <a:gd name="connsiteY13" fmla="*/ 107256 h 369134"/>
                  <a:gd name="connsiteX14" fmla="*/ 48016 w 358772"/>
                  <a:gd name="connsiteY14" fmla="*/ 101340 h 369134"/>
                  <a:gd name="connsiteX15" fmla="*/ 57148 w 358772"/>
                  <a:gd name="connsiteY15" fmla="*/ 37406 h 369134"/>
                  <a:gd name="connsiteX16" fmla="*/ 193676 w 358772"/>
                  <a:gd name="connsiteY16" fmla="*/ 62806 h 369134"/>
                  <a:gd name="connsiteX17" fmla="*/ 228600 w 358772"/>
                  <a:gd name="connsiteY17" fmla="*/ 24706 h 369134"/>
                  <a:gd name="connsiteX18" fmla="*/ 294480 w 358772"/>
                  <a:gd name="connsiteY18" fmla="*/ 0 h 36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8772" h="369134">
                    <a:moveTo>
                      <a:pt x="294480" y="0"/>
                    </a:moveTo>
                    <a:lnTo>
                      <a:pt x="298448" y="2482"/>
                    </a:lnTo>
                    <a:lnTo>
                      <a:pt x="313236" y="4124"/>
                    </a:lnTo>
                    <a:lnTo>
                      <a:pt x="317500" y="72330"/>
                    </a:lnTo>
                    <a:lnTo>
                      <a:pt x="358772" y="119956"/>
                    </a:lnTo>
                    <a:lnTo>
                      <a:pt x="339724" y="145356"/>
                    </a:lnTo>
                    <a:lnTo>
                      <a:pt x="330200" y="266006"/>
                    </a:lnTo>
                    <a:lnTo>
                      <a:pt x="269876" y="297756"/>
                    </a:lnTo>
                    <a:lnTo>
                      <a:pt x="215900" y="243782"/>
                    </a:lnTo>
                    <a:lnTo>
                      <a:pt x="117476" y="339030"/>
                    </a:lnTo>
                    <a:lnTo>
                      <a:pt x="12116" y="369134"/>
                    </a:lnTo>
                    <a:lnTo>
                      <a:pt x="0" y="269182"/>
                    </a:lnTo>
                    <a:lnTo>
                      <a:pt x="155572" y="196156"/>
                    </a:lnTo>
                    <a:lnTo>
                      <a:pt x="50800" y="107256"/>
                    </a:lnTo>
                    <a:lnTo>
                      <a:pt x="48016" y="101340"/>
                    </a:lnTo>
                    <a:lnTo>
                      <a:pt x="57148" y="37406"/>
                    </a:lnTo>
                    <a:lnTo>
                      <a:pt x="193676" y="62806"/>
                    </a:lnTo>
                    <a:lnTo>
                      <a:pt x="228600" y="24706"/>
                    </a:lnTo>
                    <a:lnTo>
                      <a:pt x="294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7" name="フリーフォーム: 図形 1996">
                <a:extLst>
                  <a:ext uri="{FF2B5EF4-FFF2-40B4-BE49-F238E27FC236}">
                    <a16:creationId xmlns:a16="http://schemas.microsoft.com/office/drawing/2014/main" id="{374218CE-6A60-45E7-B8BA-1AB27E071E24}"/>
                  </a:ext>
                </a:extLst>
              </p:cNvPr>
              <p:cNvSpPr/>
              <p:nvPr/>
            </p:nvSpPr>
            <p:spPr>
              <a:xfrm>
                <a:off x="41513124" y="27451050"/>
                <a:ext cx="275428" cy="374650"/>
              </a:xfrm>
              <a:custGeom>
                <a:avLst/>
                <a:gdLst>
                  <a:gd name="connsiteX0" fmla="*/ 95252 w 275428"/>
                  <a:gd name="connsiteY0" fmla="*/ 0 h 374650"/>
                  <a:gd name="connsiteX1" fmla="*/ 166228 w 275428"/>
                  <a:gd name="connsiteY1" fmla="*/ 53942 h 374650"/>
                  <a:gd name="connsiteX2" fmla="*/ 168276 w 275428"/>
                  <a:gd name="connsiteY2" fmla="*/ 63500 h 374650"/>
                  <a:gd name="connsiteX3" fmla="*/ 200028 w 275428"/>
                  <a:gd name="connsiteY3" fmla="*/ 101600 h 374650"/>
                  <a:gd name="connsiteX4" fmla="*/ 168276 w 275428"/>
                  <a:gd name="connsiteY4" fmla="*/ 127000 h 374650"/>
                  <a:gd name="connsiteX5" fmla="*/ 244476 w 275428"/>
                  <a:gd name="connsiteY5" fmla="*/ 196850 h 374650"/>
                  <a:gd name="connsiteX6" fmla="*/ 250028 w 275428"/>
                  <a:gd name="connsiteY6" fmla="*/ 193006 h 374650"/>
                  <a:gd name="connsiteX7" fmla="*/ 250828 w 275428"/>
                  <a:gd name="connsiteY7" fmla="*/ 196850 h 374650"/>
                  <a:gd name="connsiteX8" fmla="*/ 275428 w 275428"/>
                  <a:gd name="connsiteY8" fmla="*/ 309620 h 374650"/>
                  <a:gd name="connsiteX9" fmla="*/ 193676 w 275428"/>
                  <a:gd name="connsiteY9" fmla="*/ 374650 h 374650"/>
                  <a:gd name="connsiteX10" fmla="*/ 76200 w 275428"/>
                  <a:gd name="connsiteY10" fmla="*/ 365126 h 374650"/>
                  <a:gd name="connsiteX11" fmla="*/ 3176 w 275428"/>
                  <a:gd name="connsiteY11" fmla="*/ 244474 h 374650"/>
                  <a:gd name="connsiteX12" fmla="*/ 15876 w 275428"/>
                  <a:gd name="connsiteY12" fmla="*/ 190500 h 374650"/>
                  <a:gd name="connsiteX13" fmla="*/ 0 w 275428"/>
                  <a:gd name="connsiteY13" fmla="*/ 155574 h 374650"/>
                  <a:gd name="connsiteX14" fmla="*/ 14816 w 275428"/>
                  <a:gd name="connsiteY14" fmla="*/ 53702 h 374650"/>
                  <a:gd name="connsiteX15" fmla="*/ 25400 w 275428"/>
                  <a:gd name="connsiteY15" fmla="*/ 63500 h 374650"/>
                  <a:gd name="connsiteX16" fmla="*/ 92076 w 275428"/>
                  <a:gd name="connsiteY16" fmla="*/ 73026 h 374650"/>
                  <a:gd name="connsiteX17" fmla="*/ 95252 w 275428"/>
                  <a:gd name="connsiteY17" fmla="*/ 0 h 37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5428" h="374650">
                    <a:moveTo>
                      <a:pt x="95252" y="0"/>
                    </a:moveTo>
                    <a:lnTo>
                      <a:pt x="166228" y="53942"/>
                    </a:lnTo>
                    <a:lnTo>
                      <a:pt x="168276" y="63500"/>
                    </a:lnTo>
                    <a:lnTo>
                      <a:pt x="200028" y="101600"/>
                    </a:lnTo>
                    <a:lnTo>
                      <a:pt x="168276" y="127000"/>
                    </a:lnTo>
                    <a:lnTo>
                      <a:pt x="244476" y="196850"/>
                    </a:lnTo>
                    <a:lnTo>
                      <a:pt x="250028" y="193006"/>
                    </a:lnTo>
                    <a:lnTo>
                      <a:pt x="250828" y="196850"/>
                    </a:lnTo>
                    <a:lnTo>
                      <a:pt x="275428" y="309620"/>
                    </a:lnTo>
                    <a:lnTo>
                      <a:pt x="193676" y="374650"/>
                    </a:lnTo>
                    <a:lnTo>
                      <a:pt x="76200" y="365126"/>
                    </a:lnTo>
                    <a:lnTo>
                      <a:pt x="3176" y="244474"/>
                    </a:lnTo>
                    <a:lnTo>
                      <a:pt x="15876" y="190500"/>
                    </a:lnTo>
                    <a:lnTo>
                      <a:pt x="0" y="155574"/>
                    </a:lnTo>
                    <a:lnTo>
                      <a:pt x="14816" y="53702"/>
                    </a:lnTo>
                    <a:lnTo>
                      <a:pt x="25400" y="63500"/>
                    </a:lnTo>
                    <a:lnTo>
                      <a:pt x="92076" y="73026"/>
                    </a:lnTo>
                    <a:lnTo>
                      <a:pt x="952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フリーフォーム: 図形 1997">
                <a:extLst>
                  <a:ext uri="{FF2B5EF4-FFF2-40B4-BE49-F238E27FC236}">
                    <a16:creationId xmlns:a16="http://schemas.microsoft.com/office/drawing/2014/main" id="{D4ECC1D9-4A18-4BD5-AA8B-289299E47E32}"/>
                  </a:ext>
                </a:extLst>
              </p:cNvPr>
              <p:cNvSpPr/>
              <p:nvPr/>
            </p:nvSpPr>
            <p:spPr>
              <a:xfrm>
                <a:off x="41557576" y="27760670"/>
                <a:ext cx="242860" cy="261880"/>
              </a:xfrm>
              <a:custGeom>
                <a:avLst/>
                <a:gdLst>
                  <a:gd name="connsiteX0" fmla="*/ 230976 w 242860"/>
                  <a:gd name="connsiteY0" fmla="*/ 0 h 261880"/>
                  <a:gd name="connsiteX1" fmla="*/ 242860 w 242860"/>
                  <a:gd name="connsiteY1" fmla="*/ 54464 h 261880"/>
                  <a:gd name="connsiteX2" fmla="*/ 212724 w 242860"/>
                  <a:gd name="connsiteY2" fmla="*/ 74554 h 261880"/>
                  <a:gd name="connsiteX3" fmla="*/ 190500 w 242860"/>
                  <a:gd name="connsiteY3" fmla="*/ 163454 h 261880"/>
                  <a:gd name="connsiteX4" fmla="*/ 165100 w 242860"/>
                  <a:gd name="connsiteY4" fmla="*/ 163454 h 261880"/>
                  <a:gd name="connsiteX5" fmla="*/ 172020 w 242860"/>
                  <a:gd name="connsiteY5" fmla="*/ 248222 h 261880"/>
                  <a:gd name="connsiteX6" fmla="*/ 80960 w 242860"/>
                  <a:gd name="connsiteY6" fmla="*/ 261880 h 261880"/>
                  <a:gd name="connsiteX7" fmla="*/ 26060 w 242860"/>
                  <a:gd name="connsiteY7" fmla="*/ 222662 h 261880"/>
                  <a:gd name="connsiteX8" fmla="*/ 63500 w 242860"/>
                  <a:gd name="connsiteY8" fmla="*/ 192030 h 261880"/>
                  <a:gd name="connsiteX9" fmla="*/ 0 w 242860"/>
                  <a:gd name="connsiteY9" fmla="*/ 77730 h 261880"/>
                  <a:gd name="connsiteX10" fmla="*/ 16856 w 242860"/>
                  <a:gd name="connsiteY10" fmla="*/ 30904 h 261880"/>
                  <a:gd name="connsiteX11" fmla="*/ 31748 w 242860"/>
                  <a:gd name="connsiteY11" fmla="*/ 55506 h 261880"/>
                  <a:gd name="connsiteX12" fmla="*/ 149224 w 242860"/>
                  <a:gd name="connsiteY12" fmla="*/ 65030 h 261880"/>
                  <a:gd name="connsiteX13" fmla="*/ 230976 w 242860"/>
                  <a:gd name="connsiteY13" fmla="*/ 0 h 26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2860" h="261880">
                    <a:moveTo>
                      <a:pt x="230976" y="0"/>
                    </a:moveTo>
                    <a:lnTo>
                      <a:pt x="242860" y="54464"/>
                    </a:lnTo>
                    <a:lnTo>
                      <a:pt x="212724" y="74554"/>
                    </a:lnTo>
                    <a:lnTo>
                      <a:pt x="190500" y="163454"/>
                    </a:lnTo>
                    <a:lnTo>
                      <a:pt x="165100" y="163454"/>
                    </a:lnTo>
                    <a:lnTo>
                      <a:pt x="172020" y="248222"/>
                    </a:lnTo>
                    <a:lnTo>
                      <a:pt x="80960" y="261880"/>
                    </a:lnTo>
                    <a:lnTo>
                      <a:pt x="26060" y="222662"/>
                    </a:lnTo>
                    <a:lnTo>
                      <a:pt x="63500" y="192030"/>
                    </a:lnTo>
                    <a:lnTo>
                      <a:pt x="0" y="77730"/>
                    </a:lnTo>
                    <a:lnTo>
                      <a:pt x="16856" y="30904"/>
                    </a:lnTo>
                    <a:lnTo>
                      <a:pt x="31748" y="55506"/>
                    </a:lnTo>
                    <a:lnTo>
                      <a:pt x="149224" y="65030"/>
                    </a:lnTo>
                    <a:lnTo>
                      <a:pt x="230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フリーフォーム: 図形 1998">
                <a:extLst>
                  <a:ext uri="{FF2B5EF4-FFF2-40B4-BE49-F238E27FC236}">
                    <a16:creationId xmlns:a16="http://schemas.microsoft.com/office/drawing/2014/main" id="{DC4FA674-7C11-4065-AC5A-191D95BA7EA2}"/>
                  </a:ext>
                </a:extLst>
              </p:cNvPr>
              <p:cNvSpPr/>
              <p:nvPr/>
            </p:nvSpPr>
            <p:spPr>
              <a:xfrm>
                <a:off x="40529716" y="26822400"/>
                <a:ext cx="421792" cy="339724"/>
              </a:xfrm>
              <a:custGeom>
                <a:avLst/>
                <a:gdLst>
                  <a:gd name="connsiteX0" fmla="*/ 262684 w 421792"/>
                  <a:gd name="connsiteY0" fmla="*/ 0 h 339724"/>
                  <a:gd name="connsiteX1" fmla="*/ 309840 w 421792"/>
                  <a:gd name="connsiteY1" fmla="*/ 41496 h 339724"/>
                  <a:gd name="connsiteX2" fmla="*/ 323008 w 421792"/>
                  <a:gd name="connsiteY2" fmla="*/ 88900 h 339724"/>
                  <a:gd name="connsiteX3" fmla="*/ 370636 w 421792"/>
                  <a:gd name="connsiteY3" fmla="*/ 101600 h 339724"/>
                  <a:gd name="connsiteX4" fmla="*/ 348408 w 421792"/>
                  <a:gd name="connsiteY4" fmla="*/ 152400 h 339724"/>
                  <a:gd name="connsiteX5" fmla="*/ 421792 w 421792"/>
                  <a:gd name="connsiteY5" fmla="*/ 192150 h 339724"/>
                  <a:gd name="connsiteX6" fmla="*/ 412956 w 421792"/>
                  <a:gd name="connsiteY6" fmla="*/ 292840 h 339724"/>
                  <a:gd name="connsiteX7" fmla="*/ 376984 w 421792"/>
                  <a:gd name="connsiteY7" fmla="*/ 323850 h 339724"/>
                  <a:gd name="connsiteX8" fmla="*/ 284908 w 421792"/>
                  <a:gd name="connsiteY8" fmla="*/ 238124 h 339724"/>
                  <a:gd name="connsiteX9" fmla="*/ 269036 w 421792"/>
                  <a:gd name="connsiteY9" fmla="*/ 276224 h 339724"/>
                  <a:gd name="connsiteX10" fmla="*/ 310308 w 421792"/>
                  <a:gd name="connsiteY10" fmla="*/ 339724 h 339724"/>
                  <a:gd name="connsiteX11" fmla="*/ 205532 w 421792"/>
                  <a:gd name="connsiteY11" fmla="*/ 336550 h 339724"/>
                  <a:gd name="connsiteX12" fmla="*/ 91236 w 421792"/>
                  <a:gd name="connsiteY12" fmla="*/ 152400 h 339724"/>
                  <a:gd name="connsiteX13" fmla="*/ 0 w 421792"/>
                  <a:gd name="connsiteY13" fmla="*/ 155084 h 339724"/>
                  <a:gd name="connsiteX14" fmla="*/ 2332 w 421792"/>
                  <a:gd name="connsiteY14" fmla="*/ 92076 h 339724"/>
                  <a:gd name="connsiteX15" fmla="*/ 30908 w 421792"/>
                  <a:gd name="connsiteY15" fmla="*/ 82550 h 339724"/>
                  <a:gd name="connsiteX16" fmla="*/ 11860 w 421792"/>
                  <a:gd name="connsiteY16" fmla="*/ 60324 h 339724"/>
                  <a:gd name="connsiteX17" fmla="*/ 34084 w 421792"/>
                  <a:gd name="connsiteY17" fmla="*/ 28576 h 339724"/>
                  <a:gd name="connsiteX18" fmla="*/ 9152 w 421792"/>
                  <a:gd name="connsiteY18" fmla="*/ 6760 h 339724"/>
                  <a:gd name="connsiteX19" fmla="*/ 97584 w 421792"/>
                  <a:gd name="connsiteY19" fmla="*/ 31750 h 339724"/>
                  <a:gd name="connsiteX20" fmla="*/ 161084 w 421792"/>
                  <a:gd name="connsiteY20" fmla="*/ 85724 h 339724"/>
                  <a:gd name="connsiteX21" fmla="*/ 176960 w 421792"/>
                  <a:gd name="connsiteY21" fmla="*/ 120650 h 339724"/>
                  <a:gd name="connsiteX22" fmla="*/ 218236 w 421792"/>
                  <a:gd name="connsiteY22" fmla="*/ 114300 h 339724"/>
                  <a:gd name="connsiteX23" fmla="*/ 218236 w 421792"/>
                  <a:gd name="connsiteY23" fmla="*/ 44450 h 339724"/>
                  <a:gd name="connsiteX24" fmla="*/ 262684 w 421792"/>
                  <a:gd name="connsiteY24" fmla="*/ 0 h 339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21792" h="339724">
                    <a:moveTo>
                      <a:pt x="262684" y="0"/>
                    </a:moveTo>
                    <a:lnTo>
                      <a:pt x="309840" y="41496"/>
                    </a:lnTo>
                    <a:lnTo>
                      <a:pt x="323008" y="88900"/>
                    </a:lnTo>
                    <a:lnTo>
                      <a:pt x="370636" y="101600"/>
                    </a:lnTo>
                    <a:lnTo>
                      <a:pt x="348408" y="152400"/>
                    </a:lnTo>
                    <a:lnTo>
                      <a:pt x="421792" y="192150"/>
                    </a:lnTo>
                    <a:lnTo>
                      <a:pt x="412956" y="292840"/>
                    </a:lnTo>
                    <a:lnTo>
                      <a:pt x="376984" y="323850"/>
                    </a:lnTo>
                    <a:lnTo>
                      <a:pt x="284908" y="238124"/>
                    </a:lnTo>
                    <a:lnTo>
                      <a:pt x="269036" y="276224"/>
                    </a:lnTo>
                    <a:lnTo>
                      <a:pt x="310308" y="339724"/>
                    </a:lnTo>
                    <a:lnTo>
                      <a:pt x="205532" y="336550"/>
                    </a:lnTo>
                    <a:lnTo>
                      <a:pt x="91236" y="152400"/>
                    </a:lnTo>
                    <a:lnTo>
                      <a:pt x="0" y="155084"/>
                    </a:lnTo>
                    <a:lnTo>
                      <a:pt x="2332" y="92076"/>
                    </a:lnTo>
                    <a:lnTo>
                      <a:pt x="30908" y="82550"/>
                    </a:lnTo>
                    <a:lnTo>
                      <a:pt x="11860" y="60324"/>
                    </a:lnTo>
                    <a:lnTo>
                      <a:pt x="34084" y="28576"/>
                    </a:lnTo>
                    <a:lnTo>
                      <a:pt x="9152" y="6760"/>
                    </a:lnTo>
                    <a:lnTo>
                      <a:pt x="97584" y="31750"/>
                    </a:lnTo>
                    <a:lnTo>
                      <a:pt x="161084" y="85724"/>
                    </a:lnTo>
                    <a:lnTo>
                      <a:pt x="176960" y="120650"/>
                    </a:lnTo>
                    <a:lnTo>
                      <a:pt x="218236" y="114300"/>
                    </a:lnTo>
                    <a:lnTo>
                      <a:pt x="218236" y="44450"/>
                    </a:lnTo>
                    <a:lnTo>
                      <a:pt x="2626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53E52FE3-3DA1-4F58-BE16-1E8916D7F9F6}"/>
                  </a:ext>
                </a:extLst>
              </p:cNvPr>
              <p:cNvSpPr/>
              <p:nvPr/>
            </p:nvSpPr>
            <p:spPr>
              <a:xfrm>
                <a:off x="40105512" y="26887192"/>
                <a:ext cx="153320" cy="367008"/>
              </a:xfrm>
              <a:custGeom>
                <a:avLst/>
                <a:gdLst>
                  <a:gd name="connsiteX0" fmla="*/ 69176 w 153320"/>
                  <a:gd name="connsiteY0" fmla="*/ 0 h 367008"/>
                  <a:gd name="connsiteX1" fmla="*/ 153320 w 153320"/>
                  <a:gd name="connsiteY1" fmla="*/ 4056 h 367008"/>
                  <a:gd name="connsiteX2" fmla="*/ 118564 w 153320"/>
                  <a:gd name="connsiteY2" fmla="*/ 84432 h 367008"/>
                  <a:gd name="connsiteX3" fmla="*/ 147136 w 153320"/>
                  <a:gd name="connsiteY3" fmla="*/ 208258 h 367008"/>
                  <a:gd name="connsiteX4" fmla="*/ 80464 w 153320"/>
                  <a:gd name="connsiteY4" fmla="*/ 367008 h 367008"/>
                  <a:gd name="connsiteX5" fmla="*/ 11468 w 153320"/>
                  <a:gd name="connsiteY5" fmla="*/ 293700 h 367008"/>
                  <a:gd name="connsiteX6" fmla="*/ 16964 w 153320"/>
                  <a:gd name="connsiteY6" fmla="*/ 290808 h 367008"/>
                  <a:gd name="connsiteX7" fmla="*/ 26488 w 153320"/>
                  <a:gd name="connsiteY7" fmla="*/ 170158 h 367008"/>
                  <a:gd name="connsiteX8" fmla="*/ 45536 w 153320"/>
                  <a:gd name="connsiteY8" fmla="*/ 144758 h 367008"/>
                  <a:gd name="connsiteX9" fmla="*/ 4264 w 153320"/>
                  <a:gd name="connsiteY9" fmla="*/ 97132 h 367008"/>
                  <a:gd name="connsiteX10" fmla="*/ 0 w 153320"/>
                  <a:gd name="connsiteY10" fmla="*/ 28926 h 367008"/>
                  <a:gd name="connsiteX11" fmla="*/ 13788 w 153320"/>
                  <a:gd name="connsiteY11" fmla="*/ 30458 h 367008"/>
                  <a:gd name="connsiteX12" fmla="*/ 83640 w 153320"/>
                  <a:gd name="connsiteY12" fmla="*/ 24108 h 367008"/>
                  <a:gd name="connsiteX13" fmla="*/ 69176 w 153320"/>
                  <a:gd name="connsiteY13" fmla="*/ 0 h 367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3320" h="367008">
                    <a:moveTo>
                      <a:pt x="69176" y="0"/>
                    </a:moveTo>
                    <a:lnTo>
                      <a:pt x="153320" y="4056"/>
                    </a:lnTo>
                    <a:lnTo>
                      <a:pt x="118564" y="84432"/>
                    </a:lnTo>
                    <a:lnTo>
                      <a:pt x="147136" y="208258"/>
                    </a:lnTo>
                    <a:lnTo>
                      <a:pt x="80464" y="367008"/>
                    </a:lnTo>
                    <a:lnTo>
                      <a:pt x="11468" y="293700"/>
                    </a:lnTo>
                    <a:lnTo>
                      <a:pt x="16964" y="290808"/>
                    </a:lnTo>
                    <a:lnTo>
                      <a:pt x="26488" y="170158"/>
                    </a:lnTo>
                    <a:lnTo>
                      <a:pt x="45536" y="144758"/>
                    </a:lnTo>
                    <a:lnTo>
                      <a:pt x="4264" y="97132"/>
                    </a:lnTo>
                    <a:lnTo>
                      <a:pt x="0" y="28926"/>
                    </a:lnTo>
                    <a:lnTo>
                      <a:pt x="13788" y="30458"/>
                    </a:lnTo>
                    <a:lnTo>
                      <a:pt x="83640" y="24108"/>
                    </a:lnTo>
                    <a:lnTo>
                      <a:pt x="6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フリーフォーム: 図形 2000">
                <a:extLst>
                  <a:ext uri="{FF2B5EF4-FFF2-40B4-BE49-F238E27FC236}">
                    <a16:creationId xmlns:a16="http://schemas.microsoft.com/office/drawing/2014/main" id="{BCAA102B-68C1-453A-81AB-8D7936998A58}"/>
                  </a:ext>
                </a:extLst>
              </p:cNvPr>
              <p:cNvSpPr/>
              <p:nvPr/>
            </p:nvSpPr>
            <p:spPr>
              <a:xfrm>
                <a:off x="40322616" y="27673300"/>
                <a:ext cx="312220" cy="333376"/>
              </a:xfrm>
              <a:custGeom>
                <a:avLst/>
                <a:gdLst>
                  <a:gd name="connsiteX0" fmla="*/ 145936 w 312220"/>
                  <a:gd name="connsiteY0" fmla="*/ 0 h 333376"/>
                  <a:gd name="connsiteX1" fmla="*/ 272936 w 312220"/>
                  <a:gd name="connsiteY1" fmla="*/ 63500 h 333376"/>
                  <a:gd name="connsiteX2" fmla="*/ 312220 w 312220"/>
                  <a:gd name="connsiteY2" fmla="*/ 208364 h 333376"/>
                  <a:gd name="connsiteX3" fmla="*/ 187208 w 312220"/>
                  <a:gd name="connsiteY3" fmla="*/ 333376 h 333376"/>
                  <a:gd name="connsiteX4" fmla="*/ 166660 w 312220"/>
                  <a:gd name="connsiteY4" fmla="*/ 330440 h 333376"/>
                  <a:gd name="connsiteX5" fmla="*/ 184032 w 312220"/>
                  <a:gd name="connsiteY5" fmla="*/ 323850 h 333376"/>
                  <a:gd name="connsiteX6" fmla="*/ 145936 w 312220"/>
                  <a:gd name="connsiteY6" fmla="*/ 215900 h 333376"/>
                  <a:gd name="connsiteX7" fmla="*/ 28460 w 312220"/>
                  <a:gd name="connsiteY7" fmla="*/ 215900 h 333376"/>
                  <a:gd name="connsiteX8" fmla="*/ 0 w 312220"/>
                  <a:gd name="connsiteY8" fmla="*/ 137632 h 333376"/>
                  <a:gd name="connsiteX9" fmla="*/ 47508 w 312220"/>
                  <a:gd name="connsiteY9" fmla="*/ 117476 h 333376"/>
                  <a:gd name="connsiteX10" fmla="*/ 24336 w 312220"/>
                  <a:gd name="connsiteY10" fmla="*/ 92646 h 333376"/>
                  <a:gd name="connsiteX11" fmla="*/ 145936 w 312220"/>
                  <a:gd name="connsiteY11" fmla="*/ 0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2220" h="333376">
                    <a:moveTo>
                      <a:pt x="145936" y="0"/>
                    </a:moveTo>
                    <a:lnTo>
                      <a:pt x="272936" y="63500"/>
                    </a:lnTo>
                    <a:lnTo>
                      <a:pt x="312220" y="208364"/>
                    </a:lnTo>
                    <a:lnTo>
                      <a:pt x="187208" y="333376"/>
                    </a:lnTo>
                    <a:lnTo>
                      <a:pt x="166660" y="330440"/>
                    </a:lnTo>
                    <a:lnTo>
                      <a:pt x="184032" y="323850"/>
                    </a:lnTo>
                    <a:lnTo>
                      <a:pt x="145936" y="215900"/>
                    </a:lnTo>
                    <a:lnTo>
                      <a:pt x="28460" y="215900"/>
                    </a:lnTo>
                    <a:lnTo>
                      <a:pt x="0" y="137632"/>
                    </a:lnTo>
                    <a:lnTo>
                      <a:pt x="47508" y="117476"/>
                    </a:lnTo>
                    <a:lnTo>
                      <a:pt x="24336" y="92646"/>
                    </a:lnTo>
                    <a:lnTo>
                      <a:pt x="1459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2" name="フリーフォーム: 図形 2001">
                <a:extLst>
                  <a:ext uri="{FF2B5EF4-FFF2-40B4-BE49-F238E27FC236}">
                    <a16:creationId xmlns:a16="http://schemas.microsoft.com/office/drawing/2014/main" id="{6C3578FE-0813-4767-B963-4C93A08407FE}"/>
                  </a:ext>
                </a:extLst>
              </p:cNvPr>
              <p:cNvSpPr/>
              <p:nvPr/>
            </p:nvSpPr>
            <p:spPr>
              <a:xfrm>
                <a:off x="41285484" y="27701708"/>
                <a:ext cx="335592" cy="397042"/>
              </a:xfrm>
              <a:custGeom>
                <a:avLst/>
                <a:gdLst>
                  <a:gd name="connsiteX0" fmla="*/ 234560 w 335592"/>
                  <a:gd name="connsiteY0" fmla="*/ 0 h 397042"/>
                  <a:gd name="connsiteX1" fmla="*/ 288948 w 335592"/>
                  <a:gd name="connsiteY1" fmla="*/ 89866 h 397042"/>
                  <a:gd name="connsiteX2" fmla="*/ 272092 w 335592"/>
                  <a:gd name="connsiteY2" fmla="*/ 136692 h 397042"/>
                  <a:gd name="connsiteX3" fmla="*/ 335592 w 335592"/>
                  <a:gd name="connsiteY3" fmla="*/ 250992 h 397042"/>
                  <a:gd name="connsiteX4" fmla="*/ 298152 w 335592"/>
                  <a:gd name="connsiteY4" fmla="*/ 281624 h 397042"/>
                  <a:gd name="connsiteX5" fmla="*/ 286380 w 335592"/>
                  <a:gd name="connsiteY5" fmla="*/ 273216 h 397042"/>
                  <a:gd name="connsiteX6" fmla="*/ 238756 w 335592"/>
                  <a:gd name="connsiteY6" fmla="*/ 297030 h 397042"/>
                  <a:gd name="connsiteX7" fmla="*/ 257804 w 335592"/>
                  <a:gd name="connsiteY7" fmla="*/ 373230 h 397042"/>
                  <a:gd name="connsiteX8" fmla="*/ 210180 w 335592"/>
                  <a:gd name="connsiteY8" fmla="*/ 397042 h 397042"/>
                  <a:gd name="connsiteX9" fmla="*/ 76828 w 335592"/>
                  <a:gd name="connsiteY9" fmla="*/ 344656 h 397042"/>
                  <a:gd name="connsiteX10" fmla="*/ 73396 w 335592"/>
                  <a:gd name="connsiteY10" fmla="*/ 344656 h 397042"/>
                  <a:gd name="connsiteX11" fmla="*/ 68892 w 335592"/>
                  <a:gd name="connsiteY11" fmla="*/ 282742 h 397042"/>
                  <a:gd name="connsiteX12" fmla="*/ 87940 w 335592"/>
                  <a:gd name="connsiteY12" fmla="*/ 238292 h 397042"/>
                  <a:gd name="connsiteX13" fmla="*/ 0 w 335592"/>
                  <a:gd name="connsiteY13" fmla="*/ 200984 h 397042"/>
                  <a:gd name="connsiteX14" fmla="*/ 2216 w 335592"/>
                  <a:gd name="connsiteY14" fmla="*/ 158916 h 397042"/>
                  <a:gd name="connsiteX15" fmla="*/ 37140 w 335592"/>
                  <a:gd name="connsiteY15" fmla="*/ 162092 h 397042"/>
                  <a:gd name="connsiteX16" fmla="*/ 94292 w 335592"/>
                  <a:gd name="connsiteY16" fmla="*/ 120816 h 397042"/>
                  <a:gd name="connsiteX17" fmla="*/ 116516 w 335592"/>
                  <a:gd name="connsiteY17" fmla="*/ 47792 h 397042"/>
                  <a:gd name="connsiteX18" fmla="*/ 186364 w 335592"/>
                  <a:gd name="connsiteY18" fmla="*/ 31916 h 397042"/>
                  <a:gd name="connsiteX19" fmla="*/ 211764 w 335592"/>
                  <a:gd name="connsiteY19" fmla="*/ 41442 h 397042"/>
                  <a:gd name="connsiteX20" fmla="*/ 234560 w 335592"/>
                  <a:gd name="connsiteY20" fmla="*/ 0 h 39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35592" h="397042">
                    <a:moveTo>
                      <a:pt x="234560" y="0"/>
                    </a:moveTo>
                    <a:lnTo>
                      <a:pt x="288948" y="89866"/>
                    </a:lnTo>
                    <a:lnTo>
                      <a:pt x="272092" y="136692"/>
                    </a:lnTo>
                    <a:lnTo>
                      <a:pt x="335592" y="250992"/>
                    </a:lnTo>
                    <a:lnTo>
                      <a:pt x="298152" y="281624"/>
                    </a:lnTo>
                    <a:lnTo>
                      <a:pt x="286380" y="273216"/>
                    </a:lnTo>
                    <a:lnTo>
                      <a:pt x="238756" y="297030"/>
                    </a:lnTo>
                    <a:lnTo>
                      <a:pt x="257804" y="373230"/>
                    </a:lnTo>
                    <a:lnTo>
                      <a:pt x="210180" y="397042"/>
                    </a:lnTo>
                    <a:lnTo>
                      <a:pt x="76828" y="344656"/>
                    </a:lnTo>
                    <a:lnTo>
                      <a:pt x="73396" y="344656"/>
                    </a:lnTo>
                    <a:lnTo>
                      <a:pt x="68892" y="282742"/>
                    </a:lnTo>
                    <a:lnTo>
                      <a:pt x="87940" y="238292"/>
                    </a:lnTo>
                    <a:lnTo>
                      <a:pt x="0" y="200984"/>
                    </a:lnTo>
                    <a:lnTo>
                      <a:pt x="2216" y="158916"/>
                    </a:lnTo>
                    <a:lnTo>
                      <a:pt x="37140" y="162092"/>
                    </a:lnTo>
                    <a:lnTo>
                      <a:pt x="94292" y="120816"/>
                    </a:lnTo>
                    <a:lnTo>
                      <a:pt x="116516" y="47792"/>
                    </a:lnTo>
                    <a:lnTo>
                      <a:pt x="186364" y="31916"/>
                    </a:lnTo>
                    <a:lnTo>
                      <a:pt x="211764" y="41442"/>
                    </a:lnTo>
                    <a:lnTo>
                      <a:pt x="23456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フリーフォーム: 図形 2002">
                <a:extLst>
                  <a:ext uri="{FF2B5EF4-FFF2-40B4-BE49-F238E27FC236}">
                    <a16:creationId xmlns:a16="http://schemas.microsoft.com/office/drawing/2014/main" id="{8543037C-6BFA-46E3-9B78-FD5153CFFE5C}"/>
                  </a:ext>
                </a:extLst>
              </p:cNvPr>
              <p:cNvSpPr/>
              <p:nvPr/>
            </p:nvSpPr>
            <p:spPr>
              <a:xfrm>
                <a:off x="41021316" y="27159268"/>
                <a:ext cx="312920" cy="240282"/>
              </a:xfrm>
              <a:custGeom>
                <a:avLst/>
                <a:gdLst>
                  <a:gd name="connsiteX0" fmla="*/ 47944 w 312920"/>
                  <a:gd name="connsiteY0" fmla="*/ 0 h 240282"/>
                  <a:gd name="connsiteX1" fmla="*/ 129860 w 312920"/>
                  <a:gd name="connsiteY1" fmla="*/ 40956 h 240282"/>
                  <a:gd name="connsiteX2" fmla="*/ 199708 w 312920"/>
                  <a:gd name="connsiteY2" fmla="*/ 18732 h 240282"/>
                  <a:gd name="connsiteX3" fmla="*/ 215584 w 312920"/>
                  <a:gd name="connsiteY3" fmla="*/ 110808 h 240282"/>
                  <a:gd name="connsiteX4" fmla="*/ 312920 w 312920"/>
                  <a:gd name="connsiteY4" fmla="*/ 141872 h 240282"/>
                  <a:gd name="connsiteX5" fmla="*/ 309664 w 312920"/>
                  <a:gd name="connsiteY5" fmla="*/ 234632 h 240282"/>
                  <a:gd name="connsiteX6" fmla="*/ 212408 w 312920"/>
                  <a:gd name="connsiteY6" fmla="*/ 234632 h 240282"/>
                  <a:gd name="connsiteX7" fmla="*/ 206356 w 312920"/>
                  <a:gd name="connsiteY7" fmla="*/ 240282 h 240282"/>
                  <a:gd name="connsiteX8" fmla="*/ 158436 w 312920"/>
                  <a:gd name="connsiteY8" fmla="*/ 129856 h 240282"/>
                  <a:gd name="connsiteX9" fmla="*/ 0 w 312920"/>
                  <a:gd name="connsiteY9" fmla="*/ 5992 h 240282"/>
                  <a:gd name="connsiteX10" fmla="*/ 47944 w 312920"/>
                  <a:gd name="connsiteY10" fmla="*/ 0 h 24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12920" h="240282">
                    <a:moveTo>
                      <a:pt x="47944" y="0"/>
                    </a:moveTo>
                    <a:lnTo>
                      <a:pt x="129860" y="40956"/>
                    </a:lnTo>
                    <a:lnTo>
                      <a:pt x="199708" y="18732"/>
                    </a:lnTo>
                    <a:lnTo>
                      <a:pt x="215584" y="110808"/>
                    </a:lnTo>
                    <a:lnTo>
                      <a:pt x="312920" y="141872"/>
                    </a:lnTo>
                    <a:lnTo>
                      <a:pt x="309664" y="234632"/>
                    </a:lnTo>
                    <a:lnTo>
                      <a:pt x="212408" y="234632"/>
                    </a:lnTo>
                    <a:lnTo>
                      <a:pt x="206356" y="240282"/>
                    </a:lnTo>
                    <a:lnTo>
                      <a:pt x="158436" y="129856"/>
                    </a:lnTo>
                    <a:lnTo>
                      <a:pt x="0" y="5992"/>
                    </a:lnTo>
                    <a:lnTo>
                      <a:pt x="479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フリーフォーム: 図形 2003">
                <a:extLst>
                  <a:ext uri="{FF2B5EF4-FFF2-40B4-BE49-F238E27FC236}">
                    <a16:creationId xmlns:a16="http://schemas.microsoft.com/office/drawing/2014/main" id="{B783B979-7025-4C88-8655-1CABB301EF86}"/>
                  </a:ext>
                </a:extLst>
              </p:cNvPr>
              <p:cNvSpPr/>
              <p:nvPr/>
            </p:nvSpPr>
            <p:spPr>
              <a:xfrm>
                <a:off x="41241716" y="27902692"/>
                <a:ext cx="131708" cy="87182"/>
              </a:xfrm>
              <a:custGeom>
                <a:avLst/>
                <a:gdLst>
                  <a:gd name="connsiteX0" fmla="*/ 43768 w 131708"/>
                  <a:gd name="connsiteY0" fmla="*/ 0 h 87182"/>
                  <a:gd name="connsiteX1" fmla="*/ 131708 w 131708"/>
                  <a:gd name="connsiteY1" fmla="*/ 37308 h 87182"/>
                  <a:gd name="connsiteX2" fmla="*/ 112660 w 131708"/>
                  <a:gd name="connsiteY2" fmla="*/ 81758 h 87182"/>
                  <a:gd name="connsiteX3" fmla="*/ 113056 w 131708"/>
                  <a:gd name="connsiteY3" fmla="*/ 87182 h 87182"/>
                  <a:gd name="connsiteX4" fmla="*/ 11060 w 131708"/>
                  <a:gd name="connsiteY4" fmla="*/ 53184 h 87182"/>
                  <a:gd name="connsiteX5" fmla="*/ 0 w 131708"/>
                  <a:gd name="connsiteY5" fmla="*/ 21112 h 87182"/>
                  <a:gd name="connsiteX6" fmla="*/ 42808 w 131708"/>
                  <a:gd name="connsiteY6" fmla="*/ 18258 h 87182"/>
                  <a:gd name="connsiteX7" fmla="*/ 43768 w 131708"/>
                  <a:gd name="connsiteY7" fmla="*/ 0 h 87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08" h="87182">
                    <a:moveTo>
                      <a:pt x="43768" y="0"/>
                    </a:moveTo>
                    <a:lnTo>
                      <a:pt x="131708" y="37308"/>
                    </a:lnTo>
                    <a:lnTo>
                      <a:pt x="112660" y="81758"/>
                    </a:lnTo>
                    <a:lnTo>
                      <a:pt x="113056" y="87182"/>
                    </a:lnTo>
                    <a:lnTo>
                      <a:pt x="11060" y="53184"/>
                    </a:lnTo>
                    <a:lnTo>
                      <a:pt x="0" y="21112"/>
                    </a:lnTo>
                    <a:lnTo>
                      <a:pt x="42808" y="18258"/>
                    </a:lnTo>
                    <a:lnTo>
                      <a:pt x="4376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5" name="フリーフォーム: 図形 2004">
                <a:extLst>
                  <a:ext uri="{FF2B5EF4-FFF2-40B4-BE49-F238E27FC236}">
                    <a16:creationId xmlns:a16="http://schemas.microsoft.com/office/drawing/2014/main" id="{A744F6EE-3030-450C-AE37-B296B8658372}"/>
                  </a:ext>
                </a:extLst>
              </p:cNvPr>
              <p:cNvSpPr/>
              <p:nvPr/>
            </p:nvSpPr>
            <p:spPr>
              <a:xfrm>
                <a:off x="40856256" y="27959050"/>
                <a:ext cx="142796" cy="249238"/>
              </a:xfrm>
              <a:custGeom>
                <a:avLst/>
                <a:gdLst>
                  <a:gd name="connsiteX0" fmla="*/ 75844 w 142796"/>
                  <a:gd name="connsiteY0" fmla="*/ 0 h 249238"/>
                  <a:gd name="connsiteX1" fmla="*/ 101244 w 142796"/>
                  <a:gd name="connsiteY1" fmla="*/ 44450 h 249238"/>
                  <a:gd name="connsiteX2" fmla="*/ 132992 w 142796"/>
                  <a:gd name="connsiteY2" fmla="*/ 44450 h 249238"/>
                  <a:gd name="connsiteX3" fmla="*/ 132992 w 142796"/>
                  <a:gd name="connsiteY3" fmla="*/ 101600 h 249238"/>
                  <a:gd name="connsiteX4" fmla="*/ 142796 w 142796"/>
                  <a:gd name="connsiteY4" fmla="*/ 185926 h 249238"/>
                  <a:gd name="connsiteX5" fmla="*/ 58384 w 142796"/>
                  <a:gd name="connsiteY5" fmla="*/ 249238 h 249238"/>
                  <a:gd name="connsiteX6" fmla="*/ 15520 w 142796"/>
                  <a:gd name="connsiteY6" fmla="*/ 177800 h 249238"/>
                  <a:gd name="connsiteX7" fmla="*/ 6476 w 142796"/>
                  <a:gd name="connsiteY7" fmla="*/ 73848 h 249238"/>
                  <a:gd name="connsiteX8" fmla="*/ 9168 w 142796"/>
                  <a:gd name="connsiteY8" fmla="*/ 66674 h 249238"/>
                  <a:gd name="connsiteX9" fmla="*/ 0 w 142796"/>
                  <a:gd name="connsiteY9" fmla="*/ 22656 h 249238"/>
                  <a:gd name="connsiteX10" fmla="*/ 63144 w 142796"/>
                  <a:gd name="connsiteY10" fmla="*/ 25400 h 249238"/>
                  <a:gd name="connsiteX11" fmla="*/ 75844 w 142796"/>
                  <a:gd name="connsiteY11" fmla="*/ 0 h 249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796" h="249238">
                    <a:moveTo>
                      <a:pt x="75844" y="0"/>
                    </a:moveTo>
                    <a:lnTo>
                      <a:pt x="101244" y="44450"/>
                    </a:lnTo>
                    <a:lnTo>
                      <a:pt x="132992" y="44450"/>
                    </a:lnTo>
                    <a:lnTo>
                      <a:pt x="132992" y="101600"/>
                    </a:lnTo>
                    <a:lnTo>
                      <a:pt x="142796" y="185926"/>
                    </a:lnTo>
                    <a:lnTo>
                      <a:pt x="58384" y="249238"/>
                    </a:lnTo>
                    <a:lnTo>
                      <a:pt x="15520" y="177800"/>
                    </a:lnTo>
                    <a:lnTo>
                      <a:pt x="6476" y="73848"/>
                    </a:lnTo>
                    <a:lnTo>
                      <a:pt x="9168" y="66674"/>
                    </a:lnTo>
                    <a:lnTo>
                      <a:pt x="0" y="22656"/>
                    </a:lnTo>
                    <a:lnTo>
                      <a:pt x="63144" y="25400"/>
                    </a:lnTo>
                    <a:lnTo>
                      <a:pt x="75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F2300450-547A-4279-92F9-25856B3BAD5A}"/>
                  </a:ext>
                </a:extLst>
              </p:cNvPr>
              <p:cNvSpPr/>
              <p:nvPr/>
            </p:nvSpPr>
            <p:spPr>
              <a:xfrm>
                <a:off x="41046400" y="28006676"/>
                <a:ext cx="129392" cy="149224"/>
              </a:xfrm>
              <a:custGeom>
                <a:avLst/>
                <a:gdLst>
                  <a:gd name="connsiteX0" fmla="*/ 53976 w 129392"/>
                  <a:gd name="connsiteY0" fmla="*/ 0 h 149224"/>
                  <a:gd name="connsiteX1" fmla="*/ 114300 w 129392"/>
                  <a:gd name="connsiteY1" fmla="*/ 12700 h 149224"/>
                  <a:gd name="connsiteX2" fmla="*/ 129392 w 129392"/>
                  <a:gd name="connsiteY2" fmla="*/ 56468 h 149224"/>
                  <a:gd name="connsiteX3" fmla="*/ 87312 w 129392"/>
                  <a:gd name="connsiteY3" fmla="*/ 92074 h 149224"/>
                  <a:gd name="connsiteX4" fmla="*/ 73024 w 129392"/>
                  <a:gd name="connsiteY4" fmla="*/ 149224 h 149224"/>
                  <a:gd name="connsiteX5" fmla="*/ 20640 w 129392"/>
                  <a:gd name="connsiteY5" fmla="*/ 144462 h 149224"/>
                  <a:gd name="connsiteX6" fmla="*/ 0 w 129392"/>
                  <a:gd name="connsiteY6" fmla="*/ 128984 h 149224"/>
                  <a:gd name="connsiteX7" fmla="*/ 0 w 129392"/>
                  <a:gd name="connsiteY7" fmla="*/ 85724 h 149224"/>
                  <a:gd name="connsiteX8" fmla="*/ 53976 w 129392"/>
                  <a:gd name="connsiteY8" fmla="*/ 0 h 14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392" h="149224">
                    <a:moveTo>
                      <a:pt x="53976" y="0"/>
                    </a:moveTo>
                    <a:lnTo>
                      <a:pt x="114300" y="12700"/>
                    </a:lnTo>
                    <a:lnTo>
                      <a:pt x="129392" y="56468"/>
                    </a:lnTo>
                    <a:lnTo>
                      <a:pt x="87312" y="92074"/>
                    </a:lnTo>
                    <a:lnTo>
                      <a:pt x="73024" y="149224"/>
                    </a:lnTo>
                    <a:lnTo>
                      <a:pt x="20640" y="144462"/>
                    </a:lnTo>
                    <a:lnTo>
                      <a:pt x="0" y="128984"/>
                    </a:lnTo>
                    <a:lnTo>
                      <a:pt x="0" y="85724"/>
                    </a:lnTo>
                    <a:lnTo>
                      <a:pt x="539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AE89235C-DE3A-46D6-A98D-BF4575292761}"/>
                  </a:ext>
                </a:extLst>
              </p:cNvPr>
              <p:cNvSpPr/>
              <p:nvPr/>
            </p:nvSpPr>
            <p:spPr>
              <a:xfrm>
                <a:off x="40224076" y="26891248"/>
                <a:ext cx="188224" cy="242302"/>
              </a:xfrm>
              <a:custGeom>
                <a:avLst/>
                <a:gdLst>
                  <a:gd name="connsiteX0" fmla="*/ 34756 w 188224"/>
                  <a:gd name="connsiteY0" fmla="*/ 0 h 242302"/>
                  <a:gd name="connsiteX1" fmla="*/ 187324 w 188224"/>
                  <a:gd name="connsiteY1" fmla="*/ 7352 h 242302"/>
                  <a:gd name="connsiteX2" fmla="*/ 188224 w 188224"/>
                  <a:gd name="connsiteY2" fmla="*/ 7858 h 242302"/>
                  <a:gd name="connsiteX3" fmla="*/ 152400 w 188224"/>
                  <a:gd name="connsiteY3" fmla="*/ 105776 h 242302"/>
                  <a:gd name="connsiteX4" fmla="*/ 180972 w 188224"/>
                  <a:gd name="connsiteY4" fmla="*/ 242302 h 242302"/>
                  <a:gd name="connsiteX5" fmla="*/ 13576 w 188224"/>
                  <a:gd name="connsiteY5" fmla="*/ 239912 h 242302"/>
                  <a:gd name="connsiteX6" fmla="*/ 28572 w 188224"/>
                  <a:gd name="connsiteY6" fmla="*/ 204202 h 242302"/>
                  <a:gd name="connsiteX7" fmla="*/ 0 w 188224"/>
                  <a:gd name="connsiteY7" fmla="*/ 80376 h 242302"/>
                  <a:gd name="connsiteX8" fmla="*/ 34756 w 188224"/>
                  <a:gd name="connsiteY8" fmla="*/ 0 h 242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224" h="242302">
                    <a:moveTo>
                      <a:pt x="34756" y="0"/>
                    </a:moveTo>
                    <a:lnTo>
                      <a:pt x="187324" y="7352"/>
                    </a:lnTo>
                    <a:lnTo>
                      <a:pt x="188224" y="7858"/>
                    </a:lnTo>
                    <a:lnTo>
                      <a:pt x="152400" y="105776"/>
                    </a:lnTo>
                    <a:lnTo>
                      <a:pt x="180972" y="242302"/>
                    </a:lnTo>
                    <a:lnTo>
                      <a:pt x="13576" y="239912"/>
                    </a:lnTo>
                    <a:lnTo>
                      <a:pt x="28572" y="204202"/>
                    </a:lnTo>
                    <a:lnTo>
                      <a:pt x="0" y="80376"/>
                    </a:lnTo>
                    <a:lnTo>
                      <a:pt x="3475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BF4C4398-D926-4F2C-81E1-53FB2BA4D601}"/>
                  </a:ext>
                </a:extLst>
              </p:cNvPr>
              <p:cNvSpPr/>
              <p:nvPr/>
            </p:nvSpPr>
            <p:spPr>
              <a:xfrm>
                <a:off x="41014648" y="27172904"/>
                <a:ext cx="201832" cy="205120"/>
              </a:xfrm>
              <a:custGeom>
                <a:avLst/>
                <a:gdLst>
                  <a:gd name="connsiteX0" fmla="*/ 16448 w 201832"/>
                  <a:gd name="connsiteY0" fmla="*/ 0 h 205120"/>
                  <a:gd name="connsiteX1" fmla="*/ 165104 w 201832"/>
                  <a:gd name="connsiteY1" fmla="*/ 116220 h 205120"/>
                  <a:gd name="connsiteX2" fmla="*/ 201832 w 201832"/>
                  <a:gd name="connsiteY2" fmla="*/ 200856 h 205120"/>
                  <a:gd name="connsiteX3" fmla="*/ 101600 w 201832"/>
                  <a:gd name="connsiteY3" fmla="*/ 205120 h 205120"/>
                  <a:gd name="connsiteX4" fmla="*/ 0 w 201832"/>
                  <a:gd name="connsiteY4" fmla="*/ 78120 h 205120"/>
                  <a:gd name="connsiteX5" fmla="*/ 16448 w 201832"/>
                  <a:gd name="connsiteY5" fmla="*/ 0 h 205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1832" h="205120">
                    <a:moveTo>
                      <a:pt x="16448" y="0"/>
                    </a:moveTo>
                    <a:lnTo>
                      <a:pt x="165104" y="116220"/>
                    </a:lnTo>
                    <a:lnTo>
                      <a:pt x="201832" y="200856"/>
                    </a:lnTo>
                    <a:lnTo>
                      <a:pt x="101600" y="205120"/>
                    </a:lnTo>
                    <a:lnTo>
                      <a:pt x="0" y="78120"/>
                    </a:lnTo>
                    <a:lnTo>
                      <a:pt x="16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フリーフォーム: 図形 2008">
                <a:extLst>
                  <a:ext uri="{FF2B5EF4-FFF2-40B4-BE49-F238E27FC236}">
                    <a16:creationId xmlns:a16="http://schemas.microsoft.com/office/drawing/2014/main" id="{E7B602D4-EA47-4455-992A-8D129F2EC01D}"/>
                  </a:ext>
                </a:extLst>
              </p:cNvPr>
              <p:cNvSpPr/>
              <p:nvPr/>
            </p:nvSpPr>
            <p:spPr>
              <a:xfrm>
                <a:off x="41117832" y="27905076"/>
                <a:ext cx="241048" cy="158068"/>
              </a:xfrm>
              <a:custGeom>
                <a:avLst/>
                <a:gdLst>
                  <a:gd name="connsiteX0" fmla="*/ 77792 w 241048"/>
                  <a:gd name="connsiteY0" fmla="*/ 0 h 158068"/>
                  <a:gd name="connsiteX1" fmla="*/ 119068 w 241048"/>
                  <a:gd name="connsiteY1" fmla="*/ 19048 h 158068"/>
                  <a:gd name="connsiteX2" fmla="*/ 123884 w 241048"/>
                  <a:gd name="connsiteY2" fmla="*/ 18728 h 158068"/>
                  <a:gd name="connsiteX3" fmla="*/ 134944 w 241048"/>
                  <a:gd name="connsiteY3" fmla="*/ 50800 h 158068"/>
                  <a:gd name="connsiteX4" fmla="*/ 236940 w 241048"/>
                  <a:gd name="connsiteY4" fmla="*/ 84798 h 158068"/>
                  <a:gd name="connsiteX5" fmla="*/ 241048 w 241048"/>
                  <a:gd name="connsiteY5" fmla="*/ 141288 h 158068"/>
                  <a:gd name="connsiteX6" fmla="*/ 77792 w 241048"/>
                  <a:gd name="connsiteY6" fmla="*/ 141288 h 158068"/>
                  <a:gd name="connsiteX7" fmla="*/ 57960 w 241048"/>
                  <a:gd name="connsiteY7" fmla="*/ 158068 h 158068"/>
                  <a:gd name="connsiteX8" fmla="*/ 42868 w 241048"/>
                  <a:gd name="connsiteY8" fmla="*/ 114300 h 158068"/>
                  <a:gd name="connsiteX9" fmla="*/ 15840 w 241048"/>
                  <a:gd name="connsiteY9" fmla="*/ 108610 h 158068"/>
                  <a:gd name="connsiteX10" fmla="*/ 0 w 241048"/>
                  <a:gd name="connsiteY10" fmla="*/ 15306 h 158068"/>
                  <a:gd name="connsiteX11" fmla="*/ 52392 w 241048"/>
                  <a:gd name="connsiteY11" fmla="*/ 19048 h 158068"/>
                  <a:gd name="connsiteX12" fmla="*/ 77792 w 241048"/>
                  <a:gd name="connsiteY12" fmla="*/ 0 h 158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1048" h="158068">
                    <a:moveTo>
                      <a:pt x="77792" y="0"/>
                    </a:moveTo>
                    <a:lnTo>
                      <a:pt x="119068" y="19048"/>
                    </a:lnTo>
                    <a:lnTo>
                      <a:pt x="123884" y="18728"/>
                    </a:lnTo>
                    <a:lnTo>
                      <a:pt x="134944" y="50800"/>
                    </a:lnTo>
                    <a:lnTo>
                      <a:pt x="236940" y="84798"/>
                    </a:lnTo>
                    <a:lnTo>
                      <a:pt x="241048" y="141288"/>
                    </a:lnTo>
                    <a:lnTo>
                      <a:pt x="77792" y="141288"/>
                    </a:lnTo>
                    <a:lnTo>
                      <a:pt x="57960" y="158068"/>
                    </a:lnTo>
                    <a:lnTo>
                      <a:pt x="42868" y="114300"/>
                    </a:lnTo>
                    <a:lnTo>
                      <a:pt x="15840" y="108610"/>
                    </a:lnTo>
                    <a:lnTo>
                      <a:pt x="0" y="15306"/>
                    </a:lnTo>
                    <a:lnTo>
                      <a:pt x="52392" y="19048"/>
                    </a:lnTo>
                    <a:lnTo>
                      <a:pt x="777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90BD8E30-778D-4077-A949-A4F1635C8876}"/>
                  </a:ext>
                </a:extLst>
              </p:cNvPr>
              <p:cNvSpPr/>
              <p:nvPr/>
            </p:nvSpPr>
            <p:spPr>
              <a:xfrm>
                <a:off x="40989248" y="27906270"/>
                <a:ext cx="144424" cy="238706"/>
              </a:xfrm>
              <a:custGeom>
                <a:avLst/>
                <a:gdLst>
                  <a:gd name="connsiteX0" fmla="*/ 82940 w 144424"/>
                  <a:gd name="connsiteY0" fmla="*/ 0 h 238706"/>
                  <a:gd name="connsiteX1" fmla="*/ 92076 w 144424"/>
                  <a:gd name="connsiteY1" fmla="*/ 11506 h 238706"/>
                  <a:gd name="connsiteX2" fmla="*/ 128584 w 144424"/>
                  <a:gd name="connsiteY2" fmla="*/ 14112 h 238706"/>
                  <a:gd name="connsiteX3" fmla="*/ 144424 w 144424"/>
                  <a:gd name="connsiteY3" fmla="*/ 107416 h 238706"/>
                  <a:gd name="connsiteX4" fmla="*/ 111128 w 144424"/>
                  <a:gd name="connsiteY4" fmla="*/ 100406 h 238706"/>
                  <a:gd name="connsiteX5" fmla="*/ 57152 w 144424"/>
                  <a:gd name="connsiteY5" fmla="*/ 186130 h 238706"/>
                  <a:gd name="connsiteX6" fmla="*/ 57152 w 144424"/>
                  <a:gd name="connsiteY6" fmla="*/ 229390 h 238706"/>
                  <a:gd name="connsiteX7" fmla="*/ 39688 w 144424"/>
                  <a:gd name="connsiteY7" fmla="*/ 216294 h 238706"/>
                  <a:gd name="connsiteX8" fmla="*/ 9804 w 144424"/>
                  <a:gd name="connsiteY8" fmla="*/ 238706 h 238706"/>
                  <a:gd name="connsiteX9" fmla="*/ 0 w 144424"/>
                  <a:gd name="connsiteY9" fmla="*/ 154380 h 238706"/>
                  <a:gd name="connsiteX10" fmla="*/ 0 w 144424"/>
                  <a:gd name="connsiteY10" fmla="*/ 97760 h 238706"/>
                  <a:gd name="connsiteX11" fmla="*/ 3176 w 144424"/>
                  <a:gd name="connsiteY11" fmla="*/ 94054 h 238706"/>
                  <a:gd name="connsiteX12" fmla="*/ 9528 w 144424"/>
                  <a:gd name="connsiteY12" fmla="*/ 33730 h 238706"/>
                  <a:gd name="connsiteX13" fmla="*/ 82940 w 144424"/>
                  <a:gd name="connsiteY13" fmla="*/ 0 h 23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424" h="238706">
                    <a:moveTo>
                      <a:pt x="82940" y="0"/>
                    </a:moveTo>
                    <a:lnTo>
                      <a:pt x="92076" y="11506"/>
                    </a:lnTo>
                    <a:lnTo>
                      <a:pt x="128584" y="14112"/>
                    </a:lnTo>
                    <a:lnTo>
                      <a:pt x="144424" y="107416"/>
                    </a:lnTo>
                    <a:lnTo>
                      <a:pt x="111128" y="100406"/>
                    </a:lnTo>
                    <a:lnTo>
                      <a:pt x="57152" y="186130"/>
                    </a:lnTo>
                    <a:lnTo>
                      <a:pt x="57152" y="229390"/>
                    </a:lnTo>
                    <a:lnTo>
                      <a:pt x="39688" y="216294"/>
                    </a:lnTo>
                    <a:lnTo>
                      <a:pt x="9804" y="238706"/>
                    </a:lnTo>
                    <a:lnTo>
                      <a:pt x="0" y="154380"/>
                    </a:lnTo>
                    <a:lnTo>
                      <a:pt x="0" y="97760"/>
                    </a:lnTo>
                    <a:lnTo>
                      <a:pt x="3176" y="94054"/>
                    </a:lnTo>
                    <a:lnTo>
                      <a:pt x="9528" y="33730"/>
                    </a:lnTo>
                    <a:lnTo>
                      <a:pt x="829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3D0A2C69-B6AF-48E0-A65E-16148E28DBEF}"/>
                  </a:ext>
                </a:extLst>
              </p:cNvPr>
              <p:cNvSpPr/>
              <p:nvPr/>
            </p:nvSpPr>
            <p:spPr>
              <a:xfrm>
                <a:off x="40746532" y="27060524"/>
                <a:ext cx="246208" cy="231776"/>
              </a:xfrm>
              <a:custGeom>
                <a:avLst/>
                <a:gdLst>
                  <a:gd name="connsiteX0" fmla="*/ 68092 w 246208"/>
                  <a:gd name="connsiteY0" fmla="*/ 0 h 231776"/>
                  <a:gd name="connsiteX1" fmla="*/ 160168 w 246208"/>
                  <a:gd name="connsiteY1" fmla="*/ 85726 h 231776"/>
                  <a:gd name="connsiteX2" fmla="*/ 196140 w 246208"/>
                  <a:gd name="connsiteY2" fmla="*/ 54716 h 231776"/>
                  <a:gd name="connsiteX3" fmla="*/ 195092 w 246208"/>
                  <a:gd name="connsiteY3" fmla="*/ 66676 h 231776"/>
                  <a:gd name="connsiteX4" fmla="*/ 246208 w 246208"/>
                  <a:gd name="connsiteY4" fmla="*/ 91210 h 231776"/>
                  <a:gd name="connsiteX5" fmla="*/ 188744 w 246208"/>
                  <a:gd name="connsiteY5" fmla="*/ 133352 h 231776"/>
                  <a:gd name="connsiteX6" fmla="*/ 179220 w 246208"/>
                  <a:gd name="connsiteY6" fmla="*/ 200026 h 231776"/>
                  <a:gd name="connsiteX7" fmla="*/ 125244 w 246208"/>
                  <a:gd name="connsiteY7" fmla="*/ 184152 h 231776"/>
                  <a:gd name="connsiteX8" fmla="*/ 80792 w 246208"/>
                  <a:gd name="connsiteY8" fmla="*/ 193676 h 231776"/>
                  <a:gd name="connsiteX9" fmla="*/ 23644 w 246208"/>
                  <a:gd name="connsiteY9" fmla="*/ 231776 h 231776"/>
                  <a:gd name="connsiteX10" fmla="*/ 10944 w 246208"/>
                  <a:gd name="connsiteY10" fmla="*/ 180976 h 231776"/>
                  <a:gd name="connsiteX11" fmla="*/ 23644 w 246208"/>
                  <a:gd name="connsiteY11" fmla="*/ 146052 h 231776"/>
                  <a:gd name="connsiteX12" fmla="*/ 0 w 246208"/>
                  <a:gd name="connsiteY12" fmla="*/ 98768 h 231776"/>
                  <a:gd name="connsiteX13" fmla="*/ 93492 w 246208"/>
                  <a:gd name="connsiteY13" fmla="*/ 101600 h 231776"/>
                  <a:gd name="connsiteX14" fmla="*/ 52220 w 246208"/>
                  <a:gd name="connsiteY14" fmla="*/ 38100 h 231776"/>
                  <a:gd name="connsiteX15" fmla="*/ 68092 w 246208"/>
                  <a:gd name="connsiteY15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6208" h="231776">
                    <a:moveTo>
                      <a:pt x="68092" y="0"/>
                    </a:moveTo>
                    <a:lnTo>
                      <a:pt x="160168" y="85726"/>
                    </a:lnTo>
                    <a:lnTo>
                      <a:pt x="196140" y="54716"/>
                    </a:lnTo>
                    <a:lnTo>
                      <a:pt x="195092" y="66676"/>
                    </a:lnTo>
                    <a:lnTo>
                      <a:pt x="246208" y="91210"/>
                    </a:lnTo>
                    <a:lnTo>
                      <a:pt x="188744" y="133352"/>
                    </a:lnTo>
                    <a:lnTo>
                      <a:pt x="179220" y="200026"/>
                    </a:lnTo>
                    <a:lnTo>
                      <a:pt x="125244" y="184152"/>
                    </a:lnTo>
                    <a:lnTo>
                      <a:pt x="80792" y="193676"/>
                    </a:lnTo>
                    <a:lnTo>
                      <a:pt x="23644" y="231776"/>
                    </a:lnTo>
                    <a:lnTo>
                      <a:pt x="10944" y="180976"/>
                    </a:lnTo>
                    <a:lnTo>
                      <a:pt x="23644" y="146052"/>
                    </a:lnTo>
                    <a:lnTo>
                      <a:pt x="0" y="98768"/>
                    </a:lnTo>
                    <a:lnTo>
                      <a:pt x="93492" y="101600"/>
                    </a:lnTo>
                    <a:lnTo>
                      <a:pt x="52220" y="38100"/>
                    </a:lnTo>
                    <a:lnTo>
                      <a:pt x="6809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フリーフォーム: 図形 2011">
                <a:extLst>
                  <a:ext uri="{FF2B5EF4-FFF2-40B4-BE49-F238E27FC236}">
                    <a16:creationId xmlns:a16="http://schemas.microsoft.com/office/drawing/2014/main" id="{CD207739-749E-48E0-9439-CC0E943580F2}"/>
                  </a:ext>
                </a:extLst>
              </p:cNvPr>
              <p:cNvSpPr/>
              <p:nvPr/>
            </p:nvSpPr>
            <p:spPr>
              <a:xfrm>
                <a:off x="40772396" y="27151734"/>
                <a:ext cx="258700" cy="273916"/>
              </a:xfrm>
              <a:custGeom>
                <a:avLst/>
                <a:gdLst>
                  <a:gd name="connsiteX0" fmla="*/ 220344 w 258700"/>
                  <a:gd name="connsiteY0" fmla="*/ 0 h 273916"/>
                  <a:gd name="connsiteX1" fmla="*/ 248604 w 258700"/>
                  <a:gd name="connsiteY1" fmla="*/ 13566 h 273916"/>
                  <a:gd name="connsiteX2" fmla="*/ 248920 w 258700"/>
                  <a:gd name="connsiteY2" fmla="*/ 13526 h 273916"/>
                  <a:gd name="connsiteX3" fmla="*/ 258700 w 258700"/>
                  <a:gd name="connsiteY3" fmla="*/ 21170 h 273916"/>
                  <a:gd name="connsiteX4" fmla="*/ 242252 w 258700"/>
                  <a:gd name="connsiteY4" fmla="*/ 99290 h 273916"/>
                  <a:gd name="connsiteX5" fmla="*/ 255088 w 258700"/>
                  <a:gd name="connsiteY5" fmla="*/ 115336 h 273916"/>
                  <a:gd name="connsiteX6" fmla="*/ 200980 w 258700"/>
                  <a:gd name="connsiteY6" fmla="*/ 118342 h 273916"/>
                  <a:gd name="connsiteX7" fmla="*/ 178756 w 258700"/>
                  <a:gd name="connsiteY7" fmla="*/ 169142 h 273916"/>
                  <a:gd name="connsiteX8" fmla="*/ 102556 w 258700"/>
                  <a:gd name="connsiteY8" fmla="*/ 172316 h 273916"/>
                  <a:gd name="connsiteX9" fmla="*/ 73980 w 258700"/>
                  <a:gd name="connsiteY9" fmla="*/ 273916 h 273916"/>
                  <a:gd name="connsiteX10" fmla="*/ 23180 w 258700"/>
                  <a:gd name="connsiteY10" fmla="*/ 223116 h 273916"/>
                  <a:gd name="connsiteX11" fmla="*/ 0 w 258700"/>
                  <a:gd name="connsiteY11" fmla="*/ 139086 h 273916"/>
                  <a:gd name="connsiteX12" fmla="*/ 54928 w 258700"/>
                  <a:gd name="connsiteY12" fmla="*/ 102466 h 273916"/>
                  <a:gd name="connsiteX13" fmla="*/ 99380 w 258700"/>
                  <a:gd name="connsiteY13" fmla="*/ 92942 h 273916"/>
                  <a:gd name="connsiteX14" fmla="*/ 153356 w 258700"/>
                  <a:gd name="connsiteY14" fmla="*/ 108816 h 273916"/>
                  <a:gd name="connsiteX15" fmla="*/ 162880 w 258700"/>
                  <a:gd name="connsiteY15" fmla="*/ 42142 h 273916"/>
                  <a:gd name="connsiteX16" fmla="*/ 220344 w 258700"/>
                  <a:gd name="connsiteY16" fmla="*/ 0 h 273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8700" h="273916">
                    <a:moveTo>
                      <a:pt x="220344" y="0"/>
                    </a:moveTo>
                    <a:lnTo>
                      <a:pt x="248604" y="13566"/>
                    </a:lnTo>
                    <a:lnTo>
                      <a:pt x="248920" y="13526"/>
                    </a:lnTo>
                    <a:lnTo>
                      <a:pt x="258700" y="21170"/>
                    </a:lnTo>
                    <a:lnTo>
                      <a:pt x="242252" y="99290"/>
                    </a:lnTo>
                    <a:lnTo>
                      <a:pt x="255088" y="115336"/>
                    </a:lnTo>
                    <a:lnTo>
                      <a:pt x="200980" y="118342"/>
                    </a:lnTo>
                    <a:lnTo>
                      <a:pt x="178756" y="169142"/>
                    </a:lnTo>
                    <a:lnTo>
                      <a:pt x="102556" y="172316"/>
                    </a:lnTo>
                    <a:lnTo>
                      <a:pt x="73980" y="273916"/>
                    </a:lnTo>
                    <a:lnTo>
                      <a:pt x="23180" y="223116"/>
                    </a:lnTo>
                    <a:lnTo>
                      <a:pt x="0" y="139086"/>
                    </a:lnTo>
                    <a:lnTo>
                      <a:pt x="54928" y="102466"/>
                    </a:lnTo>
                    <a:lnTo>
                      <a:pt x="99380" y="92942"/>
                    </a:lnTo>
                    <a:lnTo>
                      <a:pt x="153356" y="108816"/>
                    </a:lnTo>
                    <a:lnTo>
                      <a:pt x="162880" y="42142"/>
                    </a:lnTo>
                    <a:lnTo>
                      <a:pt x="2203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3" name="フリーフォーム: 図形 2012">
                <a:extLst>
                  <a:ext uri="{FF2B5EF4-FFF2-40B4-BE49-F238E27FC236}">
                    <a16:creationId xmlns:a16="http://schemas.microsoft.com/office/drawing/2014/main" id="{924688E2-4A49-4B86-843B-5A68E17EB6C8}"/>
                  </a:ext>
                </a:extLst>
              </p:cNvPr>
              <p:cNvSpPr/>
              <p:nvPr/>
            </p:nvSpPr>
            <p:spPr>
              <a:xfrm>
                <a:off x="40849448" y="27267070"/>
                <a:ext cx="378224" cy="293592"/>
              </a:xfrm>
              <a:custGeom>
                <a:avLst/>
                <a:gdLst>
                  <a:gd name="connsiteX0" fmla="*/ 178036 w 378224"/>
                  <a:gd name="connsiteY0" fmla="*/ 0 h 293592"/>
                  <a:gd name="connsiteX1" fmla="*/ 266800 w 378224"/>
                  <a:gd name="connsiteY1" fmla="*/ 110954 h 293592"/>
                  <a:gd name="connsiteX2" fmla="*/ 367032 w 378224"/>
                  <a:gd name="connsiteY2" fmla="*/ 106690 h 293592"/>
                  <a:gd name="connsiteX3" fmla="*/ 378224 w 378224"/>
                  <a:gd name="connsiteY3" fmla="*/ 132480 h 293592"/>
                  <a:gd name="connsiteX4" fmla="*/ 336652 w 378224"/>
                  <a:gd name="connsiteY4" fmla="*/ 171280 h 293592"/>
                  <a:gd name="connsiteX5" fmla="*/ 289028 w 378224"/>
                  <a:gd name="connsiteY5" fmla="*/ 177630 h 293592"/>
                  <a:gd name="connsiteX6" fmla="*/ 190600 w 378224"/>
                  <a:gd name="connsiteY6" fmla="*/ 174454 h 293592"/>
                  <a:gd name="connsiteX7" fmla="*/ 181076 w 378224"/>
                  <a:gd name="connsiteY7" fmla="*/ 234780 h 293592"/>
                  <a:gd name="connsiteX8" fmla="*/ 120752 w 378224"/>
                  <a:gd name="connsiteY8" fmla="*/ 228430 h 293592"/>
                  <a:gd name="connsiteX9" fmla="*/ 52488 w 378224"/>
                  <a:gd name="connsiteY9" fmla="*/ 293592 h 293592"/>
                  <a:gd name="connsiteX10" fmla="*/ 31852 w 378224"/>
                  <a:gd name="connsiteY10" fmla="*/ 260180 h 293592"/>
                  <a:gd name="connsiteX11" fmla="*/ 22328 w 378224"/>
                  <a:gd name="connsiteY11" fmla="*/ 174454 h 293592"/>
                  <a:gd name="connsiteX12" fmla="*/ 0 w 378224"/>
                  <a:gd name="connsiteY12" fmla="*/ 147660 h 293592"/>
                  <a:gd name="connsiteX13" fmla="*/ 25504 w 378224"/>
                  <a:gd name="connsiteY13" fmla="*/ 56980 h 293592"/>
                  <a:gd name="connsiteX14" fmla="*/ 101704 w 378224"/>
                  <a:gd name="connsiteY14" fmla="*/ 53806 h 293592"/>
                  <a:gd name="connsiteX15" fmla="*/ 123928 w 378224"/>
                  <a:gd name="connsiteY15" fmla="*/ 3006 h 293592"/>
                  <a:gd name="connsiteX16" fmla="*/ 178036 w 378224"/>
                  <a:gd name="connsiteY16" fmla="*/ 0 h 293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8224" h="293592">
                    <a:moveTo>
                      <a:pt x="178036" y="0"/>
                    </a:moveTo>
                    <a:lnTo>
                      <a:pt x="266800" y="110954"/>
                    </a:lnTo>
                    <a:lnTo>
                      <a:pt x="367032" y="106690"/>
                    </a:lnTo>
                    <a:lnTo>
                      <a:pt x="378224" y="132480"/>
                    </a:lnTo>
                    <a:lnTo>
                      <a:pt x="336652" y="171280"/>
                    </a:lnTo>
                    <a:lnTo>
                      <a:pt x="289028" y="177630"/>
                    </a:lnTo>
                    <a:lnTo>
                      <a:pt x="190600" y="174454"/>
                    </a:lnTo>
                    <a:lnTo>
                      <a:pt x="181076" y="234780"/>
                    </a:lnTo>
                    <a:lnTo>
                      <a:pt x="120752" y="228430"/>
                    </a:lnTo>
                    <a:lnTo>
                      <a:pt x="52488" y="293592"/>
                    </a:lnTo>
                    <a:lnTo>
                      <a:pt x="31852" y="260180"/>
                    </a:lnTo>
                    <a:lnTo>
                      <a:pt x="22328" y="174454"/>
                    </a:lnTo>
                    <a:lnTo>
                      <a:pt x="0" y="147660"/>
                    </a:lnTo>
                    <a:lnTo>
                      <a:pt x="25504" y="56980"/>
                    </a:lnTo>
                    <a:lnTo>
                      <a:pt x="101704" y="53806"/>
                    </a:lnTo>
                    <a:lnTo>
                      <a:pt x="123928" y="3006"/>
                    </a:lnTo>
                    <a:lnTo>
                      <a:pt x="17803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フリーフォーム: 図形 2013">
                <a:extLst>
                  <a:ext uri="{FF2B5EF4-FFF2-40B4-BE49-F238E27FC236}">
                    <a16:creationId xmlns:a16="http://schemas.microsoft.com/office/drawing/2014/main" id="{36C2BEBE-6A1F-4EF6-AD5E-16BDCAF9F1BD}"/>
                  </a:ext>
                </a:extLst>
              </p:cNvPr>
              <p:cNvSpPr/>
              <p:nvPr/>
            </p:nvSpPr>
            <p:spPr>
              <a:xfrm>
                <a:off x="40928924" y="27821846"/>
                <a:ext cx="143264" cy="182184"/>
              </a:xfrm>
              <a:custGeom>
                <a:avLst/>
                <a:gdLst>
                  <a:gd name="connsiteX0" fmla="*/ 76224 w 143264"/>
                  <a:gd name="connsiteY0" fmla="*/ 0 h 182184"/>
                  <a:gd name="connsiteX1" fmla="*/ 143264 w 143264"/>
                  <a:gd name="connsiteY1" fmla="*/ 84424 h 182184"/>
                  <a:gd name="connsiteX2" fmla="*/ 69852 w 143264"/>
                  <a:gd name="connsiteY2" fmla="*/ 118154 h 182184"/>
                  <a:gd name="connsiteX3" fmla="*/ 63500 w 143264"/>
                  <a:gd name="connsiteY3" fmla="*/ 178478 h 182184"/>
                  <a:gd name="connsiteX4" fmla="*/ 60324 w 143264"/>
                  <a:gd name="connsiteY4" fmla="*/ 182184 h 182184"/>
                  <a:gd name="connsiteX5" fmla="*/ 60324 w 143264"/>
                  <a:gd name="connsiteY5" fmla="*/ 181654 h 182184"/>
                  <a:gd name="connsiteX6" fmla="*/ 28576 w 143264"/>
                  <a:gd name="connsiteY6" fmla="*/ 181654 h 182184"/>
                  <a:gd name="connsiteX7" fmla="*/ 3176 w 143264"/>
                  <a:gd name="connsiteY7" fmla="*/ 137204 h 182184"/>
                  <a:gd name="connsiteX8" fmla="*/ 0 w 143264"/>
                  <a:gd name="connsiteY8" fmla="*/ 143556 h 182184"/>
                  <a:gd name="connsiteX9" fmla="*/ 0 w 143264"/>
                  <a:gd name="connsiteY9" fmla="*/ 143554 h 182184"/>
                  <a:gd name="connsiteX10" fmla="*/ 6352 w 143264"/>
                  <a:gd name="connsiteY10" fmla="*/ 86404 h 182184"/>
                  <a:gd name="connsiteX11" fmla="*/ 38100 w 143264"/>
                  <a:gd name="connsiteY11" fmla="*/ 73704 h 182184"/>
                  <a:gd name="connsiteX12" fmla="*/ 76224 w 143264"/>
                  <a:gd name="connsiteY12" fmla="*/ 0 h 18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264" h="182184">
                    <a:moveTo>
                      <a:pt x="76224" y="0"/>
                    </a:moveTo>
                    <a:lnTo>
                      <a:pt x="143264" y="84424"/>
                    </a:lnTo>
                    <a:lnTo>
                      <a:pt x="69852" y="118154"/>
                    </a:lnTo>
                    <a:lnTo>
                      <a:pt x="63500" y="178478"/>
                    </a:lnTo>
                    <a:lnTo>
                      <a:pt x="60324" y="182184"/>
                    </a:lnTo>
                    <a:lnTo>
                      <a:pt x="60324" y="181654"/>
                    </a:lnTo>
                    <a:lnTo>
                      <a:pt x="28576" y="181654"/>
                    </a:lnTo>
                    <a:lnTo>
                      <a:pt x="3176" y="137204"/>
                    </a:lnTo>
                    <a:lnTo>
                      <a:pt x="0" y="143556"/>
                    </a:lnTo>
                    <a:lnTo>
                      <a:pt x="0" y="143554"/>
                    </a:lnTo>
                    <a:lnTo>
                      <a:pt x="6352" y="86404"/>
                    </a:lnTo>
                    <a:lnTo>
                      <a:pt x="38100" y="73704"/>
                    </a:lnTo>
                    <a:lnTo>
                      <a:pt x="7622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フリーフォーム: 図形 2014">
                <a:extLst>
                  <a:ext uri="{FF2B5EF4-FFF2-40B4-BE49-F238E27FC236}">
                    <a16:creationId xmlns:a16="http://schemas.microsoft.com/office/drawing/2014/main" id="{55959B2B-AAF8-43C2-96C1-3986347D2A76}"/>
                  </a:ext>
                </a:extLst>
              </p:cNvPr>
              <p:cNvSpPr/>
              <p:nvPr/>
            </p:nvSpPr>
            <p:spPr>
              <a:xfrm>
                <a:off x="40733436" y="27854276"/>
                <a:ext cx="196884" cy="130174"/>
              </a:xfrm>
              <a:custGeom>
                <a:avLst/>
                <a:gdLst>
                  <a:gd name="connsiteX0" fmla="*/ 100240 w 196884"/>
                  <a:gd name="connsiteY0" fmla="*/ 0 h 130174"/>
                  <a:gd name="connsiteX1" fmla="*/ 196884 w 196884"/>
                  <a:gd name="connsiteY1" fmla="*/ 98576 h 130174"/>
                  <a:gd name="connsiteX2" fmla="*/ 195488 w 196884"/>
                  <a:gd name="connsiteY2" fmla="*/ 111124 h 130174"/>
                  <a:gd name="connsiteX3" fmla="*/ 195488 w 196884"/>
                  <a:gd name="connsiteY3" fmla="*/ 111126 h 130174"/>
                  <a:gd name="connsiteX4" fmla="*/ 185964 w 196884"/>
                  <a:gd name="connsiteY4" fmla="*/ 130174 h 130174"/>
                  <a:gd name="connsiteX5" fmla="*/ 122820 w 196884"/>
                  <a:gd name="connsiteY5" fmla="*/ 127430 h 130174"/>
                  <a:gd name="connsiteX6" fmla="*/ 116116 w 196884"/>
                  <a:gd name="connsiteY6" fmla="*/ 95248 h 130174"/>
                  <a:gd name="connsiteX7" fmla="*/ 46264 w 196884"/>
                  <a:gd name="connsiteY7" fmla="*/ 123824 h 130174"/>
                  <a:gd name="connsiteX8" fmla="*/ 0 w 196884"/>
                  <a:gd name="connsiteY8" fmla="*/ 62138 h 130174"/>
                  <a:gd name="connsiteX9" fmla="*/ 11340 w 196884"/>
                  <a:gd name="connsiteY9" fmla="*/ 3174 h 130174"/>
                  <a:gd name="connsiteX10" fmla="*/ 49440 w 196884"/>
                  <a:gd name="connsiteY10" fmla="*/ 9524 h 130174"/>
                  <a:gd name="connsiteX11" fmla="*/ 100240 w 196884"/>
                  <a:gd name="connsiteY11" fmla="*/ 0 h 130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6884" h="130174">
                    <a:moveTo>
                      <a:pt x="100240" y="0"/>
                    </a:moveTo>
                    <a:lnTo>
                      <a:pt x="196884" y="98576"/>
                    </a:lnTo>
                    <a:lnTo>
                      <a:pt x="195488" y="111124"/>
                    </a:lnTo>
                    <a:lnTo>
                      <a:pt x="195488" y="111126"/>
                    </a:lnTo>
                    <a:lnTo>
                      <a:pt x="185964" y="130174"/>
                    </a:lnTo>
                    <a:lnTo>
                      <a:pt x="122820" y="127430"/>
                    </a:lnTo>
                    <a:lnTo>
                      <a:pt x="116116" y="95248"/>
                    </a:lnTo>
                    <a:lnTo>
                      <a:pt x="46264" y="123824"/>
                    </a:lnTo>
                    <a:lnTo>
                      <a:pt x="0" y="62138"/>
                    </a:lnTo>
                    <a:lnTo>
                      <a:pt x="11340" y="3174"/>
                    </a:lnTo>
                    <a:lnTo>
                      <a:pt x="49440" y="9524"/>
                    </a:lnTo>
                    <a:lnTo>
                      <a:pt x="1002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フリーフォーム: 図形 2015">
                <a:extLst>
                  <a:ext uri="{FF2B5EF4-FFF2-40B4-BE49-F238E27FC236}">
                    <a16:creationId xmlns:a16="http://schemas.microsoft.com/office/drawing/2014/main" id="{6AABE1BD-4DC7-4A95-8876-3041EF6A3655}"/>
                  </a:ext>
                </a:extLst>
              </p:cNvPr>
              <p:cNvSpPr/>
              <p:nvPr/>
            </p:nvSpPr>
            <p:spPr>
              <a:xfrm>
                <a:off x="40839480" y="27747132"/>
                <a:ext cx="165668" cy="205720"/>
              </a:xfrm>
              <a:custGeom>
                <a:avLst/>
                <a:gdLst>
                  <a:gd name="connsiteX0" fmla="*/ 59176 w 165668"/>
                  <a:gd name="connsiteY0" fmla="*/ 0 h 205720"/>
                  <a:gd name="connsiteX1" fmla="*/ 57696 w 165668"/>
                  <a:gd name="connsiteY1" fmla="*/ 2368 h 205720"/>
                  <a:gd name="connsiteX2" fmla="*/ 108496 w 165668"/>
                  <a:gd name="connsiteY2" fmla="*/ 18244 h 205720"/>
                  <a:gd name="connsiteX3" fmla="*/ 156120 w 165668"/>
                  <a:gd name="connsiteY3" fmla="*/ 62692 h 205720"/>
                  <a:gd name="connsiteX4" fmla="*/ 165668 w 165668"/>
                  <a:gd name="connsiteY4" fmla="*/ 74714 h 205720"/>
                  <a:gd name="connsiteX5" fmla="*/ 127544 w 165668"/>
                  <a:gd name="connsiteY5" fmla="*/ 148418 h 205720"/>
                  <a:gd name="connsiteX6" fmla="*/ 95796 w 165668"/>
                  <a:gd name="connsiteY6" fmla="*/ 161118 h 205720"/>
                  <a:gd name="connsiteX7" fmla="*/ 90840 w 165668"/>
                  <a:gd name="connsiteY7" fmla="*/ 205720 h 205720"/>
                  <a:gd name="connsiteX8" fmla="*/ 0 w 165668"/>
                  <a:gd name="connsiteY8" fmla="*/ 113064 h 205720"/>
                  <a:gd name="connsiteX9" fmla="*/ 22768 w 165668"/>
                  <a:gd name="connsiteY9" fmla="*/ 69044 h 205720"/>
                  <a:gd name="connsiteX10" fmla="*/ 60872 w 165668"/>
                  <a:gd name="connsiteY10" fmla="*/ 56344 h 205720"/>
                  <a:gd name="connsiteX11" fmla="*/ 43644 w 165668"/>
                  <a:gd name="connsiteY11" fmla="*/ 828 h 205720"/>
                  <a:gd name="connsiteX12" fmla="*/ 51344 w 165668"/>
                  <a:gd name="connsiteY12" fmla="*/ 2368 h 205720"/>
                  <a:gd name="connsiteX13" fmla="*/ 59176 w 165668"/>
                  <a:gd name="connsiteY13" fmla="*/ 0 h 20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" h="205720">
                    <a:moveTo>
                      <a:pt x="59176" y="0"/>
                    </a:moveTo>
                    <a:lnTo>
                      <a:pt x="57696" y="2368"/>
                    </a:lnTo>
                    <a:lnTo>
                      <a:pt x="108496" y="18244"/>
                    </a:lnTo>
                    <a:lnTo>
                      <a:pt x="156120" y="62692"/>
                    </a:lnTo>
                    <a:lnTo>
                      <a:pt x="165668" y="74714"/>
                    </a:lnTo>
                    <a:lnTo>
                      <a:pt x="127544" y="148418"/>
                    </a:lnTo>
                    <a:lnTo>
                      <a:pt x="95796" y="161118"/>
                    </a:lnTo>
                    <a:lnTo>
                      <a:pt x="90840" y="205720"/>
                    </a:lnTo>
                    <a:lnTo>
                      <a:pt x="0" y="113064"/>
                    </a:lnTo>
                    <a:lnTo>
                      <a:pt x="22768" y="69044"/>
                    </a:lnTo>
                    <a:lnTo>
                      <a:pt x="60872" y="56344"/>
                    </a:lnTo>
                    <a:lnTo>
                      <a:pt x="43644" y="828"/>
                    </a:lnTo>
                    <a:lnTo>
                      <a:pt x="51344" y="2368"/>
                    </a:lnTo>
                    <a:lnTo>
                      <a:pt x="591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7" name="フリーフォーム: 図形 2016">
                <a:extLst>
                  <a:ext uri="{FF2B5EF4-FFF2-40B4-BE49-F238E27FC236}">
                    <a16:creationId xmlns:a16="http://schemas.microsoft.com/office/drawing/2014/main" id="{5310F3B8-09C6-44D8-BA7F-36C5DCBABD71}"/>
                  </a:ext>
                </a:extLst>
              </p:cNvPr>
              <p:cNvSpPr/>
              <p:nvPr/>
            </p:nvSpPr>
            <p:spPr>
              <a:xfrm>
                <a:off x="40623108" y="27711400"/>
                <a:ext cx="277244" cy="215900"/>
              </a:xfrm>
              <a:custGeom>
                <a:avLst/>
                <a:gdLst>
                  <a:gd name="connsiteX0" fmla="*/ 204216 w 277244"/>
                  <a:gd name="connsiteY0" fmla="*/ 0 h 215900"/>
                  <a:gd name="connsiteX1" fmla="*/ 220092 w 277244"/>
                  <a:gd name="connsiteY1" fmla="*/ 28576 h 215900"/>
                  <a:gd name="connsiteX2" fmla="*/ 260016 w 277244"/>
                  <a:gd name="connsiteY2" fmla="*/ 36560 h 215900"/>
                  <a:gd name="connsiteX3" fmla="*/ 277244 w 277244"/>
                  <a:gd name="connsiteY3" fmla="*/ 92076 h 215900"/>
                  <a:gd name="connsiteX4" fmla="*/ 239140 w 277244"/>
                  <a:gd name="connsiteY4" fmla="*/ 104776 h 215900"/>
                  <a:gd name="connsiteX5" fmla="*/ 216372 w 277244"/>
                  <a:gd name="connsiteY5" fmla="*/ 148796 h 215900"/>
                  <a:gd name="connsiteX6" fmla="*/ 210568 w 277244"/>
                  <a:gd name="connsiteY6" fmla="*/ 142876 h 215900"/>
                  <a:gd name="connsiteX7" fmla="*/ 159768 w 277244"/>
                  <a:gd name="connsiteY7" fmla="*/ 152400 h 215900"/>
                  <a:gd name="connsiteX8" fmla="*/ 121668 w 277244"/>
                  <a:gd name="connsiteY8" fmla="*/ 146050 h 215900"/>
                  <a:gd name="connsiteX9" fmla="*/ 110328 w 277244"/>
                  <a:gd name="connsiteY9" fmla="*/ 205014 h 215900"/>
                  <a:gd name="connsiteX10" fmla="*/ 108968 w 277244"/>
                  <a:gd name="connsiteY10" fmla="*/ 203200 h 215900"/>
                  <a:gd name="connsiteX11" fmla="*/ 70868 w 277244"/>
                  <a:gd name="connsiteY11" fmla="*/ 215900 h 215900"/>
                  <a:gd name="connsiteX12" fmla="*/ 23244 w 277244"/>
                  <a:gd name="connsiteY12" fmla="*/ 158750 h 215900"/>
                  <a:gd name="connsiteX13" fmla="*/ 11728 w 277244"/>
                  <a:gd name="connsiteY13" fmla="*/ 170264 h 215900"/>
                  <a:gd name="connsiteX14" fmla="*/ 0 w 277244"/>
                  <a:gd name="connsiteY14" fmla="*/ 127016 h 215900"/>
                  <a:gd name="connsiteX15" fmla="*/ 1016 w 277244"/>
                  <a:gd name="connsiteY15" fmla="*/ 123824 h 215900"/>
                  <a:gd name="connsiteX16" fmla="*/ 118492 w 277244"/>
                  <a:gd name="connsiteY16" fmla="*/ 98424 h 215900"/>
                  <a:gd name="connsiteX17" fmla="*/ 169292 w 277244"/>
                  <a:gd name="connsiteY17" fmla="*/ 6350 h 215900"/>
                  <a:gd name="connsiteX18" fmla="*/ 204216 w 277244"/>
                  <a:gd name="connsiteY18" fmla="*/ 0 h 21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7244" h="215900">
                    <a:moveTo>
                      <a:pt x="204216" y="0"/>
                    </a:moveTo>
                    <a:lnTo>
                      <a:pt x="220092" y="28576"/>
                    </a:lnTo>
                    <a:lnTo>
                      <a:pt x="260016" y="36560"/>
                    </a:lnTo>
                    <a:lnTo>
                      <a:pt x="277244" y="92076"/>
                    </a:lnTo>
                    <a:lnTo>
                      <a:pt x="239140" y="104776"/>
                    </a:lnTo>
                    <a:lnTo>
                      <a:pt x="216372" y="148796"/>
                    </a:lnTo>
                    <a:lnTo>
                      <a:pt x="210568" y="142876"/>
                    </a:lnTo>
                    <a:lnTo>
                      <a:pt x="159768" y="152400"/>
                    </a:lnTo>
                    <a:lnTo>
                      <a:pt x="121668" y="146050"/>
                    </a:lnTo>
                    <a:lnTo>
                      <a:pt x="110328" y="205014"/>
                    </a:lnTo>
                    <a:lnTo>
                      <a:pt x="108968" y="203200"/>
                    </a:lnTo>
                    <a:lnTo>
                      <a:pt x="70868" y="215900"/>
                    </a:lnTo>
                    <a:lnTo>
                      <a:pt x="23244" y="158750"/>
                    </a:lnTo>
                    <a:lnTo>
                      <a:pt x="11728" y="170264"/>
                    </a:lnTo>
                    <a:lnTo>
                      <a:pt x="0" y="127016"/>
                    </a:lnTo>
                    <a:lnTo>
                      <a:pt x="1016" y="123824"/>
                    </a:lnTo>
                    <a:lnTo>
                      <a:pt x="118492" y="98424"/>
                    </a:lnTo>
                    <a:lnTo>
                      <a:pt x="169292" y="6350"/>
                    </a:lnTo>
                    <a:lnTo>
                      <a:pt x="20421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8" name="フリーフォーム: 図形 2017">
                <a:extLst>
                  <a:ext uri="{FF2B5EF4-FFF2-40B4-BE49-F238E27FC236}">
                    <a16:creationId xmlns:a16="http://schemas.microsoft.com/office/drawing/2014/main" id="{DD387814-3719-4454-9D6D-F8D4905C35E5}"/>
                  </a:ext>
                </a:extLst>
              </p:cNvPr>
              <p:cNvSpPr/>
              <p:nvPr/>
            </p:nvSpPr>
            <p:spPr>
              <a:xfrm>
                <a:off x="40398700" y="27435176"/>
                <a:ext cx="530224" cy="403240"/>
              </a:xfrm>
              <a:custGeom>
                <a:avLst/>
                <a:gdLst>
                  <a:gd name="connsiteX0" fmla="*/ 254000 w 530224"/>
                  <a:gd name="connsiteY0" fmla="*/ 0 h 403240"/>
                  <a:gd name="connsiteX1" fmla="*/ 346076 w 530224"/>
                  <a:gd name="connsiteY1" fmla="*/ 28574 h 403240"/>
                  <a:gd name="connsiteX2" fmla="*/ 476568 w 530224"/>
                  <a:gd name="connsiteY2" fmla="*/ 37762 h 403240"/>
                  <a:gd name="connsiteX3" fmla="*/ 482600 w 530224"/>
                  <a:gd name="connsiteY3" fmla="*/ 92074 h 403240"/>
                  <a:gd name="connsiteX4" fmla="*/ 503236 w 530224"/>
                  <a:gd name="connsiteY4" fmla="*/ 125486 h 403240"/>
                  <a:gd name="connsiteX5" fmla="*/ 501652 w 530224"/>
                  <a:gd name="connsiteY5" fmla="*/ 127000 h 403240"/>
                  <a:gd name="connsiteX6" fmla="*/ 530224 w 530224"/>
                  <a:gd name="connsiteY6" fmla="*/ 263524 h 403240"/>
                  <a:gd name="connsiteX7" fmla="*/ 499956 w 530224"/>
                  <a:gd name="connsiteY7" fmla="*/ 311956 h 403240"/>
                  <a:gd name="connsiteX8" fmla="*/ 492124 w 530224"/>
                  <a:gd name="connsiteY8" fmla="*/ 314324 h 403240"/>
                  <a:gd name="connsiteX9" fmla="*/ 444500 w 530224"/>
                  <a:gd name="connsiteY9" fmla="*/ 304800 h 403240"/>
                  <a:gd name="connsiteX10" fmla="*/ 428624 w 530224"/>
                  <a:gd name="connsiteY10" fmla="*/ 276224 h 403240"/>
                  <a:gd name="connsiteX11" fmla="*/ 393700 w 530224"/>
                  <a:gd name="connsiteY11" fmla="*/ 282574 h 403240"/>
                  <a:gd name="connsiteX12" fmla="*/ 342900 w 530224"/>
                  <a:gd name="connsiteY12" fmla="*/ 374648 h 403240"/>
                  <a:gd name="connsiteX13" fmla="*/ 225424 w 530224"/>
                  <a:gd name="connsiteY13" fmla="*/ 400048 h 403240"/>
                  <a:gd name="connsiteX14" fmla="*/ 224408 w 530224"/>
                  <a:gd name="connsiteY14" fmla="*/ 403240 h 403240"/>
                  <a:gd name="connsiteX15" fmla="*/ 196852 w 530224"/>
                  <a:gd name="connsiteY15" fmla="*/ 301624 h 403240"/>
                  <a:gd name="connsiteX16" fmla="*/ 69852 w 530224"/>
                  <a:gd name="connsiteY16" fmla="*/ 238124 h 403240"/>
                  <a:gd name="connsiteX17" fmla="*/ 54412 w 530224"/>
                  <a:gd name="connsiteY17" fmla="*/ 249890 h 403240"/>
                  <a:gd name="connsiteX18" fmla="*/ 0 w 530224"/>
                  <a:gd name="connsiteY18" fmla="*/ 168274 h 403240"/>
                  <a:gd name="connsiteX19" fmla="*/ 76200 w 530224"/>
                  <a:gd name="connsiteY19" fmla="*/ 149224 h 403240"/>
                  <a:gd name="connsiteX20" fmla="*/ 101600 w 530224"/>
                  <a:gd name="connsiteY20" fmla="*/ 107948 h 403240"/>
                  <a:gd name="connsiteX21" fmla="*/ 133348 w 530224"/>
                  <a:gd name="connsiteY21" fmla="*/ 69848 h 403240"/>
                  <a:gd name="connsiteX22" fmla="*/ 130176 w 530224"/>
                  <a:gd name="connsiteY22" fmla="*/ 22224 h 403240"/>
                  <a:gd name="connsiteX23" fmla="*/ 161924 w 530224"/>
                  <a:gd name="connsiteY23" fmla="*/ 3174 h 403240"/>
                  <a:gd name="connsiteX24" fmla="*/ 196852 w 530224"/>
                  <a:gd name="connsiteY24" fmla="*/ 44448 h 403240"/>
                  <a:gd name="connsiteX25" fmla="*/ 254000 w 530224"/>
                  <a:gd name="connsiteY25" fmla="*/ 0 h 403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30224" h="403240">
                    <a:moveTo>
                      <a:pt x="254000" y="0"/>
                    </a:moveTo>
                    <a:lnTo>
                      <a:pt x="346076" y="28574"/>
                    </a:lnTo>
                    <a:lnTo>
                      <a:pt x="476568" y="37762"/>
                    </a:lnTo>
                    <a:lnTo>
                      <a:pt x="482600" y="92074"/>
                    </a:lnTo>
                    <a:lnTo>
                      <a:pt x="503236" y="125486"/>
                    </a:lnTo>
                    <a:lnTo>
                      <a:pt x="501652" y="127000"/>
                    </a:lnTo>
                    <a:lnTo>
                      <a:pt x="530224" y="263524"/>
                    </a:lnTo>
                    <a:lnTo>
                      <a:pt x="499956" y="311956"/>
                    </a:lnTo>
                    <a:lnTo>
                      <a:pt x="492124" y="314324"/>
                    </a:lnTo>
                    <a:lnTo>
                      <a:pt x="444500" y="304800"/>
                    </a:lnTo>
                    <a:lnTo>
                      <a:pt x="428624" y="276224"/>
                    </a:lnTo>
                    <a:lnTo>
                      <a:pt x="393700" y="282574"/>
                    </a:lnTo>
                    <a:lnTo>
                      <a:pt x="342900" y="374648"/>
                    </a:lnTo>
                    <a:lnTo>
                      <a:pt x="225424" y="400048"/>
                    </a:lnTo>
                    <a:lnTo>
                      <a:pt x="224408" y="403240"/>
                    </a:lnTo>
                    <a:lnTo>
                      <a:pt x="196852" y="301624"/>
                    </a:lnTo>
                    <a:lnTo>
                      <a:pt x="69852" y="238124"/>
                    </a:lnTo>
                    <a:lnTo>
                      <a:pt x="54412" y="249890"/>
                    </a:lnTo>
                    <a:lnTo>
                      <a:pt x="0" y="168274"/>
                    </a:lnTo>
                    <a:lnTo>
                      <a:pt x="76200" y="149224"/>
                    </a:lnTo>
                    <a:lnTo>
                      <a:pt x="101600" y="107948"/>
                    </a:lnTo>
                    <a:lnTo>
                      <a:pt x="133348" y="69848"/>
                    </a:lnTo>
                    <a:lnTo>
                      <a:pt x="130176" y="22224"/>
                    </a:lnTo>
                    <a:lnTo>
                      <a:pt x="161924" y="3174"/>
                    </a:lnTo>
                    <a:lnTo>
                      <a:pt x="196852" y="44448"/>
                    </a:lnTo>
                    <a:lnTo>
                      <a:pt x="2540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9" name="フリーフォーム: 図形 2018">
                <a:extLst>
                  <a:ext uri="{FF2B5EF4-FFF2-40B4-BE49-F238E27FC236}">
                    <a16:creationId xmlns:a16="http://schemas.microsoft.com/office/drawing/2014/main" id="{332CDB44-DAB3-413B-987E-08EC70123576}"/>
                  </a:ext>
                </a:extLst>
              </p:cNvPr>
              <p:cNvSpPr/>
              <p:nvPr/>
            </p:nvSpPr>
            <p:spPr>
              <a:xfrm>
                <a:off x="40078024" y="27546300"/>
                <a:ext cx="375088" cy="231776"/>
              </a:xfrm>
              <a:custGeom>
                <a:avLst/>
                <a:gdLst>
                  <a:gd name="connsiteX0" fmla="*/ 215900 w 375088"/>
                  <a:gd name="connsiteY0" fmla="*/ 0 h 231776"/>
                  <a:gd name="connsiteX1" fmla="*/ 279400 w 375088"/>
                  <a:gd name="connsiteY1" fmla="*/ 34924 h 231776"/>
                  <a:gd name="connsiteX2" fmla="*/ 327800 w 375088"/>
                  <a:gd name="connsiteY2" fmla="*/ 67836 h 231776"/>
                  <a:gd name="connsiteX3" fmla="*/ 375088 w 375088"/>
                  <a:gd name="connsiteY3" fmla="*/ 138766 h 231776"/>
                  <a:gd name="connsiteX4" fmla="*/ 268928 w 375088"/>
                  <a:gd name="connsiteY4" fmla="*/ 219646 h 231776"/>
                  <a:gd name="connsiteX5" fmla="*/ 247652 w 375088"/>
                  <a:gd name="connsiteY5" fmla="*/ 196850 h 231776"/>
                  <a:gd name="connsiteX6" fmla="*/ 133352 w 375088"/>
                  <a:gd name="connsiteY6" fmla="*/ 203200 h 231776"/>
                  <a:gd name="connsiteX7" fmla="*/ 95252 w 375088"/>
                  <a:gd name="connsiteY7" fmla="*/ 231776 h 231776"/>
                  <a:gd name="connsiteX8" fmla="*/ 0 w 375088"/>
                  <a:gd name="connsiteY8" fmla="*/ 231776 h 231776"/>
                  <a:gd name="connsiteX9" fmla="*/ 3128 w 375088"/>
                  <a:gd name="connsiteY9" fmla="*/ 106690 h 231776"/>
                  <a:gd name="connsiteX10" fmla="*/ 92076 w 375088"/>
                  <a:gd name="connsiteY10" fmla="*/ 88900 h 231776"/>
                  <a:gd name="connsiteX11" fmla="*/ 136528 w 375088"/>
                  <a:gd name="connsiteY11" fmla="*/ 28576 h 231776"/>
                  <a:gd name="connsiteX12" fmla="*/ 190500 w 375088"/>
                  <a:gd name="connsiteY12" fmla="*/ 38100 h 231776"/>
                  <a:gd name="connsiteX13" fmla="*/ 215900 w 375088"/>
                  <a:gd name="connsiteY13" fmla="*/ 0 h 23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088" h="231776">
                    <a:moveTo>
                      <a:pt x="215900" y="0"/>
                    </a:moveTo>
                    <a:lnTo>
                      <a:pt x="279400" y="34924"/>
                    </a:lnTo>
                    <a:lnTo>
                      <a:pt x="327800" y="67836"/>
                    </a:lnTo>
                    <a:lnTo>
                      <a:pt x="375088" y="138766"/>
                    </a:lnTo>
                    <a:lnTo>
                      <a:pt x="268928" y="219646"/>
                    </a:lnTo>
                    <a:lnTo>
                      <a:pt x="247652" y="196850"/>
                    </a:lnTo>
                    <a:lnTo>
                      <a:pt x="133352" y="203200"/>
                    </a:lnTo>
                    <a:lnTo>
                      <a:pt x="95252" y="231776"/>
                    </a:lnTo>
                    <a:lnTo>
                      <a:pt x="0" y="231776"/>
                    </a:lnTo>
                    <a:lnTo>
                      <a:pt x="3128" y="106690"/>
                    </a:lnTo>
                    <a:lnTo>
                      <a:pt x="92076" y="88900"/>
                    </a:lnTo>
                    <a:lnTo>
                      <a:pt x="136528" y="28576"/>
                    </a:lnTo>
                    <a:lnTo>
                      <a:pt x="190500" y="38100"/>
                    </a:lnTo>
                    <a:lnTo>
                      <a:pt x="2159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0" name="フリーフォーム: 図形 2019">
                <a:extLst>
                  <a:ext uri="{FF2B5EF4-FFF2-40B4-BE49-F238E27FC236}">
                    <a16:creationId xmlns:a16="http://schemas.microsoft.com/office/drawing/2014/main" id="{F85519D7-CE1D-4F9B-A42B-2A4A90BD9DF5}"/>
                  </a:ext>
                </a:extLst>
              </p:cNvPr>
              <p:cNvSpPr/>
              <p:nvPr/>
            </p:nvSpPr>
            <p:spPr>
              <a:xfrm>
                <a:off x="40506648" y="26974800"/>
                <a:ext cx="263528" cy="282576"/>
              </a:xfrm>
              <a:custGeom>
                <a:avLst/>
                <a:gdLst>
                  <a:gd name="connsiteX0" fmla="*/ 114304 w 263528"/>
                  <a:gd name="connsiteY0" fmla="*/ 0 h 282576"/>
                  <a:gd name="connsiteX1" fmla="*/ 228600 w 263528"/>
                  <a:gd name="connsiteY1" fmla="*/ 184150 h 282576"/>
                  <a:gd name="connsiteX2" fmla="*/ 239884 w 263528"/>
                  <a:gd name="connsiteY2" fmla="*/ 184492 h 282576"/>
                  <a:gd name="connsiteX3" fmla="*/ 263528 w 263528"/>
                  <a:gd name="connsiteY3" fmla="*/ 231776 h 282576"/>
                  <a:gd name="connsiteX4" fmla="*/ 256844 w 263528"/>
                  <a:gd name="connsiteY4" fmla="*/ 250156 h 282576"/>
                  <a:gd name="connsiteX5" fmla="*/ 146052 w 263528"/>
                  <a:gd name="connsiteY5" fmla="*/ 244476 h 282576"/>
                  <a:gd name="connsiteX6" fmla="*/ 79376 w 263528"/>
                  <a:gd name="connsiteY6" fmla="*/ 282576 h 282576"/>
                  <a:gd name="connsiteX7" fmla="*/ 9528 w 263528"/>
                  <a:gd name="connsiteY7" fmla="*/ 180976 h 282576"/>
                  <a:gd name="connsiteX8" fmla="*/ 0 w 263528"/>
                  <a:gd name="connsiteY8" fmla="*/ 111124 h 282576"/>
                  <a:gd name="connsiteX9" fmla="*/ 20208 w 263528"/>
                  <a:gd name="connsiteY9" fmla="*/ 27420 h 282576"/>
                  <a:gd name="connsiteX10" fmla="*/ 22228 w 263528"/>
                  <a:gd name="connsiteY10" fmla="*/ 25400 h 282576"/>
                  <a:gd name="connsiteX11" fmla="*/ 22492 w 263528"/>
                  <a:gd name="connsiteY11" fmla="*/ 18294 h 282576"/>
                  <a:gd name="connsiteX12" fmla="*/ 27972 w 263528"/>
                  <a:gd name="connsiteY12" fmla="*/ 2540 h 282576"/>
                  <a:gd name="connsiteX13" fmla="*/ 114304 w 263528"/>
                  <a:gd name="connsiteY13" fmla="*/ 0 h 282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3528" h="282576">
                    <a:moveTo>
                      <a:pt x="114304" y="0"/>
                    </a:moveTo>
                    <a:lnTo>
                      <a:pt x="228600" y="184150"/>
                    </a:lnTo>
                    <a:lnTo>
                      <a:pt x="239884" y="184492"/>
                    </a:lnTo>
                    <a:lnTo>
                      <a:pt x="263528" y="231776"/>
                    </a:lnTo>
                    <a:lnTo>
                      <a:pt x="256844" y="250156"/>
                    </a:lnTo>
                    <a:lnTo>
                      <a:pt x="146052" y="244476"/>
                    </a:lnTo>
                    <a:lnTo>
                      <a:pt x="79376" y="282576"/>
                    </a:lnTo>
                    <a:lnTo>
                      <a:pt x="9528" y="180976"/>
                    </a:lnTo>
                    <a:lnTo>
                      <a:pt x="0" y="111124"/>
                    </a:lnTo>
                    <a:lnTo>
                      <a:pt x="20208" y="27420"/>
                    </a:lnTo>
                    <a:lnTo>
                      <a:pt x="22228" y="25400"/>
                    </a:lnTo>
                    <a:lnTo>
                      <a:pt x="22492" y="18294"/>
                    </a:lnTo>
                    <a:lnTo>
                      <a:pt x="27972" y="2540"/>
                    </a:lnTo>
                    <a:lnTo>
                      <a:pt x="1143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1" name="フリーフォーム: 図形 2020">
                <a:extLst>
                  <a:ext uri="{FF2B5EF4-FFF2-40B4-BE49-F238E27FC236}">
                    <a16:creationId xmlns:a16="http://schemas.microsoft.com/office/drawing/2014/main" id="{57BF3F59-9823-434D-9E57-B54A766DB1B6}"/>
                  </a:ext>
                </a:extLst>
              </p:cNvPr>
              <p:cNvSpPr/>
              <p:nvPr/>
            </p:nvSpPr>
            <p:spPr>
              <a:xfrm>
                <a:off x="40573324" y="27219276"/>
                <a:ext cx="301944" cy="253662"/>
              </a:xfrm>
              <a:custGeom>
                <a:avLst/>
                <a:gdLst>
                  <a:gd name="connsiteX0" fmla="*/ 79376 w 301944"/>
                  <a:gd name="connsiteY0" fmla="*/ 0 h 253662"/>
                  <a:gd name="connsiteX1" fmla="*/ 190168 w 301944"/>
                  <a:gd name="connsiteY1" fmla="*/ 5680 h 253662"/>
                  <a:gd name="connsiteX2" fmla="*/ 184152 w 301944"/>
                  <a:gd name="connsiteY2" fmla="*/ 22224 h 253662"/>
                  <a:gd name="connsiteX3" fmla="*/ 196852 w 301944"/>
                  <a:gd name="connsiteY3" fmla="*/ 73024 h 253662"/>
                  <a:gd name="connsiteX4" fmla="*/ 199072 w 301944"/>
                  <a:gd name="connsiteY4" fmla="*/ 71544 h 253662"/>
                  <a:gd name="connsiteX5" fmla="*/ 222252 w 301944"/>
                  <a:gd name="connsiteY5" fmla="*/ 155574 h 253662"/>
                  <a:gd name="connsiteX6" fmla="*/ 273052 w 301944"/>
                  <a:gd name="connsiteY6" fmla="*/ 206374 h 253662"/>
                  <a:gd name="connsiteX7" fmla="*/ 276124 w 301944"/>
                  <a:gd name="connsiteY7" fmla="*/ 195454 h 253662"/>
                  <a:gd name="connsiteX8" fmla="*/ 298452 w 301944"/>
                  <a:gd name="connsiteY8" fmla="*/ 222248 h 253662"/>
                  <a:gd name="connsiteX9" fmla="*/ 301944 w 301944"/>
                  <a:gd name="connsiteY9" fmla="*/ 253662 h 253662"/>
                  <a:gd name="connsiteX10" fmla="*/ 171452 w 301944"/>
                  <a:gd name="connsiteY10" fmla="*/ 244474 h 253662"/>
                  <a:gd name="connsiteX11" fmla="*/ 87988 w 301944"/>
                  <a:gd name="connsiteY11" fmla="*/ 218572 h 253662"/>
                  <a:gd name="connsiteX12" fmla="*/ 44452 w 301944"/>
                  <a:gd name="connsiteY12" fmla="*/ 152400 h 253662"/>
                  <a:gd name="connsiteX13" fmla="*/ 0 w 301944"/>
                  <a:gd name="connsiteY13" fmla="*/ 123824 h 253662"/>
                  <a:gd name="connsiteX14" fmla="*/ 4016 w 301944"/>
                  <a:gd name="connsiteY14" fmla="*/ 25468 h 253662"/>
                  <a:gd name="connsiteX15" fmla="*/ 12700 w 301944"/>
                  <a:gd name="connsiteY15" fmla="*/ 38100 h 253662"/>
                  <a:gd name="connsiteX16" fmla="*/ 79376 w 301944"/>
                  <a:gd name="connsiteY16" fmla="*/ 0 h 253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01944" h="253662">
                    <a:moveTo>
                      <a:pt x="79376" y="0"/>
                    </a:moveTo>
                    <a:lnTo>
                      <a:pt x="190168" y="5680"/>
                    </a:lnTo>
                    <a:lnTo>
                      <a:pt x="184152" y="22224"/>
                    </a:lnTo>
                    <a:lnTo>
                      <a:pt x="196852" y="73024"/>
                    </a:lnTo>
                    <a:lnTo>
                      <a:pt x="199072" y="71544"/>
                    </a:lnTo>
                    <a:lnTo>
                      <a:pt x="222252" y="155574"/>
                    </a:lnTo>
                    <a:lnTo>
                      <a:pt x="273052" y="206374"/>
                    </a:lnTo>
                    <a:lnTo>
                      <a:pt x="276124" y="195454"/>
                    </a:lnTo>
                    <a:lnTo>
                      <a:pt x="298452" y="222248"/>
                    </a:lnTo>
                    <a:lnTo>
                      <a:pt x="301944" y="253662"/>
                    </a:lnTo>
                    <a:lnTo>
                      <a:pt x="171452" y="244474"/>
                    </a:lnTo>
                    <a:lnTo>
                      <a:pt x="87988" y="218572"/>
                    </a:lnTo>
                    <a:lnTo>
                      <a:pt x="44452" y="152400"/>
                    </a:lnTo>
                    <a:lnTo>
                      <a:pt x="0" y="123824"/>
                    </a:lnTo>
                    <a:lnTo>
                      <a:pt x="4016" y="25468"/>
                    </a:lnTo>
                    <a:lnTo>
                      <a:pt x="12700" y="38100"/>
                    </a:lnTo>
                    <a:lnTo>
                      <a:pt x="793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2" name="フリーフォーム: 図形 2021">
                <a:extLst>
                  <a:ext uri="{FF2B5EF4-FFF2-40B4-BE49-F238E27FC236}">
                    <a16:creationId xmlns:a16="http://schemas.microsoft.com/office/drawing/2014/main" id="{A45402E9-FB10-4FC6-A5CF-2E31141775D2}"/>
                  </a:ext>
                </a:extLst>
              </p:cNvPr>
              <p:cNvSpPr/>
              <p:nvPr/>
            </p:nvSpPr>
            <p:spPr>
              <a:xfrm>
                <a:off x="40188488" y="26899106"/>
                <a:ext cx="388852" cy="443994"/>
              </a:xfrm>
              <a:custGeom>
                <a:avLst/>
                <a:gdLst>
                  <a:gd name="connsiteX0" fmla="*/ 223812 w 388852"/>
                  <a:gd name="connsiteY0" fmla="*/ 0 h 443994"/>
                  <a:gd name="connsiteX1" fmla="*/ 273712 w 388852"/>
                  <a:gd name="connsiteY1" fmla="*/ 28070 h 443994"/>
                  <a:gd name="connsiteX2" fmla="*/ 270536 w 388852"/>
                  <a:gd name="connsiteY2" fmla="*/ 101094 h 443994"/>
                  <a:gd name="connsiteX3" fmla="*/ 327688 w 388852"/>
                  <a:gd name="connsiteY3" fmla="*/ 113794 h 443994"/>
                  <a:gd name="connsiteX4" fmla="*/ 338368 w 388852"/>
                  <a:gd name="connsiteY4" fmla="*/ 103114 h 443994"/>
                  <a:gd name="connsiteX5" fmla="*/ 318160 w 388852"/>
                  <a:gd name="connsiteY5" fmla="*/ 186818 h 443994"/>
                  <a:gd name="connsiteX6" fmla="*/ 327688 w 388852"/>
                  <a:gd name="connsiteY6" fmla="*/ 256670 h 443994"/>
                  <a:gd name="connsiteX7" fmla="*/ 388852 w 388852"/>
                  <a:gd name="connsiteY7" fmla="*/ 345638 h 443994"/>
                  <a:gd name="connsiteX8" fmla="*/ 385620 w 388852"/>
                  <a:gd name="connsiteY8" fmla="*/ 424826 h 443994"/>
                  <a:gd name="connsiteX9" fmla="*/ 324512 w 388852"/>
                  <a:gd name="connsiteY9" fmla="*/ 412244 h 443994"/>
                  <a:gd name="connsiteX10" fmla="*/ 184812 w 388852"/>
                  <a:gd name="connsiteY10" fmla="*/ 443994 h 443994"/>
                  <a:gd name="connsiteX11" fmla="*/ 76864 w 388852"/>
                  <a:gd name="connsiteY11" fmla="*/ 339218 h 443994"/>
                  <a:gd name="connsiteX12" fmla="*/ 664 w 388852"/>
                  <a:gd name="connsiteY12" fmla="*/ 351918 h 443994"/>
                  <a:gd name="connsiteX13" fmla="*/ 0 w 388852"/>
                  <a:gd name="connsiteY13" fmla="*/ 349114 h 443994"/>
                  <a:gd name="connsiteX14" fmla="*/ 49164 w 388852"/>
                  <a:gd name="connsiteY14" fmla="*/ 232054 h 443994"/>
                  <a:gd name="connsiteX15" fmla="*/ 216560 w 388852"/>
                  <a:gd name="connsiteY15" fmla="*/ 234444 h 443994"/>
                  <a:gd name="connsiteX16" fmla="*/ 187988 w 388852"/>
                  <a:gd name="connsiteY16" fmla="*/ 97918 h 443994"/>
                  <a:gd name="connsiteX17" fmla="*/ 223812 w 388852"/>
                  <a:gd name="connsiteY17" fmla="*/ 0 h 443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88852" h="443994">
                    <a:moveTo>
                      <a:pt x="223812" y="0"/>
                    </a:moveTo>
                    <a:lnTo>
                      <a:pt x="273712" y="28070"/>
                    </a:lnTo>
                    <a:lnTo>
                      <a:pt x="270536" y="101094"/>
                    </a:lnTo>
                    <a:lnTo>
                      <a:pt x="327688" y="113794"/>
                    </a:lnTo>
                    <a:lnTo>
                      <a:pt x="338368" y="103114"/>
                    </a:lnTo>
                    <a:lnTo>
                      <a:pt x="318160" y="186818"/>
                    </a:lnTo>
                    <a:lnTo>
                      <a:pt x="327688" y="256670"/>
                    </a:lnTo>
                    <a:lnTo>
                      <a:pt x="388852" y="345638"/>
                    </a:lnTo>
                    <a:lnTo>
                      <a:pt x="385620" y="424826"/>
                    </a:lnTo>
                    <a:lnTo>
                      <a:pt x="324512" y="412244"/>
                    </a:lnTo>
                    <a:lnTo>
                      <a:pt x="184812" y="443994"/>
                    </a:lnTo>
                    <a:lnTo>
                      <a:pt x="76864" y="339218"/>
                    </a:lnTo>
                    <a:lnTo>
                      <a:pt x="664" y="351918"/>
                    </a:lnTo>
                    <a:lnTo>
                      <a:pt x="0" y="349114"/>
                    </a:lnTo>
                    <a:lnTo>
                      <a:pt x="49164" y="232054"/>
                    </a:lnTo>
                    <a:lnTo>
                      <a:pt x="216560" y="234444"/>
                    </a:lnTo>
                    <a:lnTo>
                      <a:pt x="187988" y="97918"/>
                    </a:lnTo>
                    <a:lnTo>
                      <a:pt x="22381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3" name="フリーフォーム: 図形 2022">
                <a:extLst>
                  <a:ext uri="{FF2B5EF4-FFF2-40B4-BE49-F238E27FC236}">
                    <a16:creationId xmlns:a16="http://schemas.microsoft.com/office/drawing/2014/main" id="{30C067E2-3236-4745-9E3B-C258F0B8203C}"/>
                  </a:ext>
                </a:extLst>
              </p:cNvPr>
              <p:cNvSpPr/>
              <p:nvPr/>
            </p:nvSpPr>
            <p:spPr>
              <a:xfrm>
                <a:off x="40287576" y="27460576"/>
                <a:ext cx="244472" cy="153560"/>
              </a:xfrm>
              <a:custGeom>
                <a:avLst/>
                <a:gdLst>
                  <a:gd name="connsiteX0" fmla="*/ 231776 w 244472"/>
                  <a:gd name="connsiteY0" fmla="*/ 0 h 153560"/>
                  <a:gd name="connsiteX1" fmla="*/ 242236 w 244472"/>
                  <a:gd name="connsiteY1" fmla="*/ 10878 h 153560"/>
                  <a:gd name="connsiteX2" fmla="*/ 244472 w 244472"/>
                  <a:gd name="connsiteY2" fmla="*/ 44448 h 153560"/>
                  <a:gd name="connsiteX3" fmla="*/ 212724 w 244472"/>
                  <a:gd name="connsiteY3" fmla="*/ 82548 h 153560"/>
                  <a:gd name="connsiteX4" fmla="*/ 187324 w 244472"/>
                  <a:gd name="connsiteY4" fmla="*/ 123824 h 153560"/>
                  <a:gd name="connsiteX5" fmla="*/ 111124 w 244472"/>
                  <a:gd name="connsiteY5" fmla="*/ 142874 h 153560"/>
                  <a:gd name="connsiteX6" fmla="*/ 118248 w 244472"/>
                  <a:gd name="connsiteY6" fmla="*/ 153560 h 153560"/>
                  <a:gd name="connsiteX7" fmla="*/ 69848 w 244472"/>
                  <a:gd name="connsiteY7" fmla="*/ 120648 h 153560"/>
                  <a:gd name="connsiteX8" fmla="*/ 6348 w 244472"/>
                  <a:gd name="connsiteY8" fmla="*/ 85724 h 153560"/>
                  <a:gd name="connsiteX9" fmla="*/ 1684 w 244472"/>
                  <a:gd name="connsiteY9" fmla="*/ 92720 h 153560"/>
                  <a:gd name="connsiteX10" fmla="*/ 0 w 244472"/>
                  <a:gd name="connsiteY10" fmla="*/ 85724 h 153560"/>
                  <a:gd name="connsiteX11" fmla="*/ 85724 w 244472"/>
                  <a:gd name="connsiteY11" fmla="*/ 25400 h 153560"/>
                  <a:gd name="connsiteX12" fmla="*/ 231776 w 244472"/>
                  <a:gd name="connsiteY12" fmla="*/ 0 h 153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4472" h="153560">
                    <a:moveTo>
                      <a:pt x="231776" y="0"/>
                    </a:moveTo>
                    <a:lnTo>
                      <a:pt x="242236" y="10878"/>
                    </a:lnTo>
                    <a:lnTo>
                      <a:pt x="244472" y="44448"/>
                    </a:lnTo>
                    <a:lnTo>
                      <a:pt x="212724" y="82548"/>
                    </a:lnTo>
                    <a:lnTo>
                      <a:pt x="187324" y="123824"/>
                    </a:lnTo>
                    <a:lnTo>
                      <a:pt x="111124" y="142874"/>
                    </a:lnTo>
                    <a:lnTo>
                      <a:pt x="118248" y="153560"/>
                    </a:lnTo>
                    <a:lnTo>
                      <a:pt x="69848" y="120648"/>
                    </a:lnTo>
                    <a:lnTo>
                      <a:pt x="6348" y="85724"/>
                    </a:lnTo>
                    <a:lnTo>
                      <a:pt x="1684" y="92720"/>
                    </a:lnTo>
                    <a:lnTo>
                      <a:pt x="0" y="85724"/>
                    </a:lnTo>
                    <a:lnTo>
                      <a:pt x="85724" y="25400"/>
                    </a:lnTo>
                    <a:lnTo>
                      <a:pt x="231776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4" name="フリーフォーム: 図形 2023">
                <a:extLst>
                  <a:ext uri="{FF2B5EF4-FFF2-40B4-BE49-F238E27FC236}">
                    <a16:creationId xmlns:a16="http://schemas.microsoft.com/office/drawing/2014/main" id="{DEB225CF-DEA8-4AAC-B4F2-20A017524D13}"/>
                  </a:ext>
                </a:extLst>
              </p:cNvPr>
              <p:cNvSpPr/>
              <p:nvPr/>
            </p:nvSpPr>
            <p:spPr>
              <a:xfrm>
                <a:off x="40214552" y="27311350"/>
                <a:ext cx="446760" cy="273050"/>
              </a:xfrm>
              <a:custGeom>
                <a:avLst/>
                <a:gdLst>
                  <a:gd name="connsiteX0" fmla="*/ 298448 w 446760"/>
                  <a:gd name="connsiteY0" fmla="*/ 0 h 273050"/>
                  <a:gd name="connsiteX1" fmla="*/ 359556 w 446760"/>
                  <a:gd name="connsiteY1" fmla="*/ 12582 h 273050"/>
                  <a:gd name="connsiteX2" fmla="*/ 358772 w 446760"/>
                  <a:gd name="connsiteY2" fmla="*/ 31750 h 273050"/>
                  <a:gd name="connsiteX3" fmla="*/ 403224 w 446760"/>
                  <a:gd name="connsiteY3" fmla="*/ 60326 h 273050"/>
                  <a:gd name="connsiteX4" fmla="*/ 446760 w 446760"/>
                  <a:gd name="connsiteY4" fmla="*/ 126498 h 273050"/>
                  <a:gd name="connsiteX5" fmla="*/ 438148 w 446760"/>
                  <a:gd name="connsiteY5" fmla="*/ 123826 h 273050"/>
                  <a:gd name="connsiteX6" fmla="*/ 381000 w 446760"/>
                  <a:gd name="connsiteY6" fmla="*/ 168274 h 273050"/>
                  <a:gd name="connsiteX7" fmla="*/ 346072 w 446760"/>
                  <a:gd name="connsiteY7" fmla="*/ 127000 h 273050"/>
                  <a:gd name="connsiteX8" fmla="*/ 314324 w 446760"/>
                  <a:gd name="connsiteY8" fmla="*/ 146050 h 273050"/>
                  <a:gd name="connsiteX9" fmla="*/ 315260 w 446760"/>
                  <a:gd name="connsiteY9" fmla="*/ 160104 h 273050"/>
                  <a:gd name="connsiteX10" fmla="*/ 304800 w 446760"/>
                  <a:gd name="connsiteY10" fmla="*/ 149226 h 273050"/>
                  <a:gd name="connsiteX11" fmla="*/ 158748 w 446760"/>
                  <a:gd name="connsiteY11" fmla="*/ 174626 h 273050"/>
                  <a:gd name="connsiteX12" fmla="*/ 73024 w 446760"/>
                  <a:gd name="connsiteY12" fmla="*/ 234950 h 273050"/>
                  <a:gd name="connsiteX13" fmla="*/ 74708 w 446760"/>
                  <a:gd name="connsiteY13" fmla="*/ 241946 h 273050"/>
                  <a:gd name="connsiteX14" fmla="*/ 53972 w 446760"/>
                  <a:gd name="connsiteY14" fmla="*/ 273050 h 273050"/>
                  <a:gd name="connsiteX15" fmla="*/ 0 w 446760"/>
                  <a:gd name="connsiteY15" fmla="*/ 263526 h 273050"/>
                  <a:gd name="connsiteX16" fmla="*/ 15872 w 446760"/>
                  <a:gd name="connsiteY16" fmla="*/ 203200 h 273050"/>
                  <a:gd name="connsiteX17" fmla="*/ 69848 w 446760"/>
                  <a:gd name="connsiteY17" fmla="*/ 200026 h 273050"/>
                  <a:gd name="connsiteX18" fmla="*/ 98424 w 446760"/>
                  <a:gd name="connsiteY18" fmla="*/ 130174 h 273050"/>
                  <a:gd name="connsiteX19" fmla="*/ 79372 w 446760"/>
                  <a:gd name="connsiteY19" fmla="*/ 73026 h 273050"/>
                  <a:gd name="connsiteX20" fmla="*/ 155572 w 446760"/>
                  <a:gd name="connsiteY20" fmla="*/ 34926 h 273050"/>
                  <a:gd name="connsiteX21" fmla="*/ 159672 w 446760"/>
                  <a:gd name="connsiteY21" fmla="*/ 31540 h 273050"/>
                  <a:gd name="connsiteX22" fmla="*/ 298448 w 446760"/>
                  <a:gd name="connsiteY22" fmla="*/ 0 h 273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46760" h="273050">
                    <a:moveTo>
                      <a:pt x="298448" y="0"/>
                    </a:moveTo>
                    <a:lnTo>
                      <a:pt x="359556" y="12582"/>
                    </a:lnTo>
                    <a:lnTo>
                      <a:pt x="358772" y="31750"/>
                    </a:lnTo>
                    <a:lnTo>
                      <a:pt x="403224" y="60326"/>
                    </a:lnTo>
                    <a:lnTo>
                      <a:pt x="446760" y="126498"/>
                    </a:lnTo>
                    <a:lnTo>
                      <a:pt x="438148" y="123826"/>
                    </a:lnTo>
                    <a:lnTo>
                      <a:pt x="381000" y="168274"/>
                    </a:lnTo>
                    <a:lnTo>
                      <a:pt x="346072" y="127000"/>
                    </a:lnTo>
                    <a:lnTo>
                      <a:pt x="314324" y="146050"/>
                    </a:lnTo>
                    <a:lnTo>
                      <a:pt x="315260" y="160104"/>
                    </a:lnTo>
                    <a:lnTo>
                      <a:pt x="304800" y="149226"/>
                    </a:lnTo>
                    <a:lnTo>
                      <a:pt x="158748" y="174626"/>
                    </a:lnTo>
                    <a:lnTo>
                      <a:pt x="73024" y="234950"/>
                    </a:lnTo>
                    <a:lnTo>
                      <a:pt x="74708" y="241946"/>
                    </a:lnTo>
                    <a:lnTo>
                      <a:pt x="53972" y="273050"/>
                    </a:lnTo>
                    <a:lnTo>
                      <a:pt x="0" y="263526"/>
                    </a:lnTo>
                    <a:lnTo>
                      <a:pt x="15872" y="203200"/>
                    </a:lnTo>
                    <a:lnTo>
                      <a:pt x="69848" y="200026"/>
                    </a:lnTo>
                    <a:lnTo>
                      <a:pt x="98424" y="130174"/>
                    </a:lnTo>
                    <a:lnTo>
                      <a:pt x="79372" y="73026"/>
                    </a:lnTo>
                    <a:lnTo>
                      <a:pt x="155572" y="34926"/>
                    </a:lnTo>
                    <a:lnTo>
                      <a:pt x="159672" y="31540"/>
                    </a:lnTo>
                    <a:lnTo>
                      <a:pt x="29844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5" name="フリーフォーム: 図形 2024">
                <a:extLst>
                  <a:ext uri="{FF2B5EF4-FFF2-40B4-BE49-F238E27FC236}">
                    <a16:creationId xmlns:a16="http://schemas.microsoft.com/office/drawing/2014/main" id="{5576D758-EE74-4AD9-B3D8-4DA465D3F9FB}"/>
                  </a:ext>
                </a:extLst>
              </p:cNvPr>
              <p:cNvSpPr/>
              <p:nvPr/>
            </p:nvSpPr>
            <p:spPr>
              <a:xfrm>
                <a:off x="39994784" y="27384376"/>
                <a:ext cx="318192" cy="273048"/>
              </a:xfrm>
              <a:custGeom>
                <a:avLst/>
                <a:gdLst>
                  <a:gd name="connsiteX0" fmla="*/ 299140 w 318192"/>
                  <a:gd name="connsiteY0" fmla="*/ 0 h 273048"/>
                  <a:gd name="connsiteX1" fmla="*/ 318192 w 318192"/>
                  <a:gd name="connsiteY1" fmla="*/ 57148 h 273048"/>
                  <a:gd name="connsiteX2" fmla="*/ 289616 w 318192"/>
                  <a:gd name="connsiteY2" fmla="*/ 127000 h 273048"/>
                  <a:gd name="connsiteX3" fmla="*/ 235640 w 318192"/>
                  <a:gd name="connsiteY3" fmla="*/ 130174 h 273048"/>
                  <a:gd name="connsiteX4" fmla="*/ 219768 w 318192"/>
                  <a:gd name="connsiteY4" fmla="*/ 190500 h 273048"/>
                  <a:gd name="connsiteX5" fmla="*/ 175316 w 318192"/>
                  <a:gd name="connsiteY5" fmla="*/ 250824 h 273048"/>
                  <a:gd name="connsiteX6" fmla="*/ 86368 w 318192"/>
                  <a:gd name="connsiteY6" fmla="*/ 268614 h 273048"/>
                  <a:gd name="connsiteX7" fmla="*/ 86416 w 318192"/>
                  <a:gd name="connsiteY7" fmla="*/ 266700 h 273048"/>
                  <a:gd name="connsiteX8" fmla="*/ 51492 w 318192"/>
                  <a:gd name="connsiteY8" fmla="*/ 273048 h 273048"/>
                  <a:gd name="connsiteX9" fmla="*/ 41968 w 318192"/>
                  <a:gd name="connsiteY9" fmla="*/ 209548 h 273048"/>
                  <a:gd name="connsiteX10" fmla="*/ 0 w 318192"/>
                  <a:gd name="connsiteY10" fmla="*/ 200222 h 273048"/>
                  <a:gd name="connsiteX11" fmla="*/ 57840 w 318192"/>
                  <a:gd name="connsiteY11" fmla="*/ 98424 h 273048"/>
                  <a:gd name="connsiteX12" fmla="*/ 146740 w 318192"/>
                  <a:gd name="connsiteY12" fmla="*/ 111124 h 273048"/>
                  <a:gd name="connsiteX13" fmla="*/ 181664 w 318192"/>
                  <a:gd name="connsiteY13" fmla="*/ 50800 h 273048"/>
                  <a:gd name="connsiteX14" fmla="*/ 229292 w 318192"/>
                  <a:gd name="connsiteY14" fmla="*/ 50800 h 273048"/>
                  <a:gd name="connsiteX15" fmla="*/ 299140 w 318192"/>
                  <a:gd name="connsiteY15" fmla="*/ 0 h 273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18192" h="273048">
                    <a:moveTo>
                      <a:pt x="299140" y="0"/>
                    </a:moveTo>
                    <a:lnTo>
                      <a:pt x="318192" y="57148"/>
                    </a:lnTo>
                    <a:lnTo>
                      <a:pt x="289616" y="127000"/>
                    </a:lnTo>
                    <a:lnTo>
                      <a:pt x="235640" y="130174"/>
                    </a:lnTo>
                    <a:lnTo>
                      <a:pt x="219768" y="190500"/>
                    </a:lnTo>
                    <a:lnTo>
                      <a:pt x="175316" y="250824"/>
                    </a:lnTo>
                    <a:lnTo>
                      <a:pt x="86368" y="268614"/>
                    </a:lnTo>
                    <a:lnTo>
                      <a:pt x="86416" y="266700"/>
                    </a:lnTo>
                    <a:lnTo>
                      <a:pt x="51492" y="273048"/>
                    </a:lnTo>
                    <a:lnTo>
                      <a:pt x="41968" y="209548"/>
                    </a:lnTo>
                    <a:lnTo>
                      <a:pt x="0" y="200222"/>
                    </a:lnTo>
                    <a:lnTo>
                      <a:pt x="57840" y="98424"/>
                    </a:lnTo>
                    <a:lnTo>
                      <a:pt x="146740" y="111124"/>
                    </a:lnTo>
                    <a:lnTo>
                      <a:pt x="181664" y="50800"/>
                    </a:lnTo>
                    <a:lnTo>
                      <a:pt x="229292" y="50800"/>
                    </a:lnTo>
                    <a:lnTo>
                      <a:pt x="29914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6" name="フリーフォーム: 図形 2025">
                <a:extLst>
                  <a:ext uri="{FF2B5EF4-FFF2-40B4-BE49-F238E27FC236}">
                    <a16:creationId xmlns:a16="http://schemas.microsoft.com/office/drawing/2014/main" id="{FA2C0CB9-BDD1-40CC-A749-47C16BB2841F}"/>
                  </a:ext>
                </a:extLst>
              </p:cNvPr>
              <p:cNvSpPr/>
              <p:nvPr/>
            </p:nvSpPr>
            <p:spPr>
              <a:xfrm>
                <a:off x="39735332" y="27155776"/>
                <a:ext cx="420548" cy="280804"/>
              </a:xfrm>
              <a:custGeom>
                <a:avLst/>
                <a:gdLst>
                  <a:gd name="connsiteX0" fmla="*/ 272844 w 420548"/>
                  <a:gd name="connsiteY0" fmla="*/ 0 h 280804"/>
                  <a:gd name="connsiteX1" fmla="*/ 326820 w 420548"/>
                  <a:gd name="connsiteY1" fmla="*/ 53974 h 280804"/>
                  <a:gd name="connsiteX2" fmla="*/ 381648 w 420548"/>
                  <a:gd name="connsiteY2" fmla="*/ 25116 h 280804"/>
                  <a:gd name="connsiteX3" fmla="*/ 420548 w 420548"/>
                  <a:gd name="connsiteY3" fmla="*/ 66448 h 280804"/>
                  <a:gd name="connsiteX4" fmla="*/ 358568 w 420548"/>
                  <a:gd name="connsiteY4" fmla="*/ 168274 h 280804"/>
                  <a:gd name="connsiteX5" fmla="*/ 266492 w 420548"/>
                  <a:gd name="connsiteY5" fmla="*/ 187324 h 280804"/>
                  <a:gd name="connsiteX6" fmla="*/ 174420 w 420548"/>
                  <a:gd name="connsiteY6" fmla="*/ 234948 h 280804"/>
                  <a:gd name="connsiteX7" fmla="*/ 145756 w 420548"/>
                  <a:gd name="connsiteY7" fmla="*/ 280804 h 280804"/>
                  <a:gd name="connsiteX8" fmla="*/ 27508 w 420548"/>
                  <a:gd name="connsiteY8" fmla="*/ 248286 h 280804"/>
                  <a:gd name="connsiteX9" fmla="*/ 6144 w 420548"/>
                  <a:gd name="connsiteY9" fmla="*/ 149224 h 280804"/>
                  <a:gd name="connsiteX10" fmla="*/ 0 w 420548"/>
                  <a:gd name="connsiteY10" fmla="*/ 148742 h 280804"/>
                  <a:gd name="connsiteX11" fmla="*/ 14660 w 420548"/>
                  <a:gd name="connsiteY11" fmla="*/ 128400 h 280804"/>
                  <a:gd name="connsiteX12" fmla="*/ 69644 w 420548"/>
                  <a:gd name="connsiteY12" fmla="*/ 130174 h 280804"/>
                  <a:gd name="connsiteX13" fmla="*/ 69060 w 420548"/>
                  <a:gd name="connsiteY13" fmla="*/ 125352 h 280804"/>
                  <a:gd name="connsiteX14" fmla="*/ 174420 w 420548"/>
                  <a:gd name="connsiteY14" fmla="*/ 95248 h 280804"/>
                  <a:gd name="connsiteX15" fmla="*/ 272844 w 420548"/>
                  <a:gd name="connsiteY15" fmla="*/ 0 h 2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0548" h="280804">
                    <a:moveTo>
                      <a:pt x="272844" y="0"/>
                    </a:moveTo>
                    <a:lnTo>
                      <a:pt x="326820" y="53974"/>
                    </a:lnTo>
                    <a:lnTo>
                      <a:pt x="381648" y="25116"/>
                    </a:lnTo>
                    <a:lnTo>
                      <a:pt x="420548" y="66448"/>
                    </a:lnTo>
                    <a:lnTo>
                      <a:pt x="358568" y="168274"/>
                    </a:lnTo>
                    <a:lnTo>
                      <a:pt x="266492" y="187324"/>
                    </a:lnTo>
                    <a:lnTo>
                      <a:pt x="174420" y="234948"/>
                    </a:lnTo>
                    <a:lnTo>
                      <a:pt x="145756" y="280804"/>
                    </a:lnTo>
                    <a:lnTo>
                      <a:pt x="27508" y="248286"/>
                    </a:lnTo>
                    <a:lnTo>
                      <a:pt x="6144" y="149224"/>
                    </a:lnTo>
                    <a:lnTo>
                      <a:pt x="0" y="148742"/>
                    </a:lnTo>
                    <a:lnTo>
                      <a:pt x="14660" y="128400"/>
                    </a:lnTo>
                    <a:lnTo>
                      <a:pt x="69644" y="130174"/>
                    </a:lnTo>
                    <a:lnTo>
                      <a:pt x="69060" y="125352"/>
                    </a:lnTo>
                    <a:lnTo>
                      <a:pt x="174420" y="95248"/>
                    </a:lnTo>
                    <a:lnTo>
                      <a:pt x="27284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7" name="フリーフォーム: 図形 2026">
                <a:extLst>
                  <a:ext uri="{FF2B5EF4-FFF2-40B4-BE49-F238E27FC236}">
                    <a16:creationId xmlns:a16="http://schemas.microsoft.com/office/drawing/2014/main" id="{678A0569-2344-4278-AF54-F9E85BB60AF7}"/>
                  </a:ext>
                </a:extLst>
              </p:cNvPr>
              <p:cNvSpPr/>
              <p:nvPr/>
            </p:nvSpPr>
            <p:spPr>
              <a:xfrm>
                <a:off x="40102876" y="27222224"/>
                <a:ext cx="271348" cy="212952"/>
              </a:xfrm>
              <a:custGeom>
                <a:avLst/>
                <a:gdLst>
                  <a:gd name="connsiteX0" fmla="*/ 53004 w 271348"/>
                  <a:gd name="connsiteY0" fmla="*/ 0 h 212952"/>
                  <a:gd name="connsiteX1" fmla="*/ 83100 w 271348"/>
                  <a:gd name="connsiteY1" fmla="*/ 31976 h 212952"/>
                  <a:gd name="connsiteX2" fmla="*/ 85612 w 271348"/>
                  <a:gd name="connsiteY2" fmla="*/ 25996 h 212952"/>
                  <a:gd name="connsiteX3" fmla="*/ 86276 w 271348"/>
                  <a:gd name="connsiteY3" fmla="*/ 28800 h 212952"/>
                  <a:gd name="connsiteX4" fmla="*/ 162476 w 271348"/>
                  <a:gd name="connsiteY4" fmla="*/ 16100 h 212952"/>
                  <a:gd name="connsiteX5" fmla="*/ 270424 w 271348"/>
                  <a:gd name="connsiteY5" fmla="*/ 120876 h 212952"/>
                  <a:gd name="connsiteX6" fmla="*/ 271348 w 271348"/>
                  <a:gd name="connsiteY6" fmla="*/ 120666 h 212952"/>
                  <a:gd name="connsiteX7" fmla="*/ 267248 w 271348"/>
                  <a:gd name="connsiteY7" fmla="*/ 124052 h 212952"/>
                  <a:gd name="connsiteX8" fmla="*/ 191048 w 271348"/>
                  <a:gd name="connsiteY8" fmla="*/ 162152 h 212952"/>
                  <a:gd name="connsiteX9" fmla="*/ 121200 w 271348"/>
                  <a:gd name="connsiteY9" fmla="*/ 212952 h 212952"/>
                  <a:gd name="connsiteX10" fmla="*/ 117572 w 271348"/>
                  <a:gd name="connsiteY10" fmla="*/ 212952 h 212952"/>
                  <a:gd name="connsiteX11" fmla="*/ 92624 w 271348"/>
                  <a:gd name="connsiteY11" fmla="*/ 197076 h 212952"/>
                  <a:gd name="connsiteX12" fmla="*/ 0 w 271348"/>
                  <a:gd name="connsiteY12" fmla="*/ 87082 h 212952"/>
                  <a:gd name="connsiteX13" fmla="*/ 53004 w 271348"/>
                  <a:gd name="connsiteY13" fmla="*/ 0 h 212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1348" h="212952">
                    <a:moveTo>
                      <a:pt x="53004" y="0"/>
                    </a:moveTo>
                    <a:lnTo>
                      <a:pt x="83100" y="31976"/>
                    </a:lnTo>
                    <a:lnTo>
                      <a:pt x="85612" y="25996"/>
                    </a:lnTo>
                    <a:lnTo>
                      <a:pt x="86276" y="28800"/>
                    </a:lnTo>
                    <a:lnTo>
                      <a:pt x="162476" y="16100"/>
                    </a:lnTo>
                    <a:lnTo>
                      <a:pt x="270424" y="120876"/>
                    </a:lnTo>
                    <a:lnTo>
                      <a:pt x="271348" y="120666"/>
                    </a:lnTo>
                    <a:lnTo>
                      <a:pt x="267248" y="124052"/>
                    </a:lnTo>
                    <a:lnTo>
                      <a:pt x="191048" y="162152"/>
                    </a:lnTo>
                    <a:lnTo>
                      <a:pt x="121200" y="212952"/>
                    </a:lnTo>
                    <a:lnTo>
                      <a:pt x="117572" y="212952"/>
                    </a:lnTo>
                    <a:lnTo>
                      <a:pt x="92624" y="197076"/>
                    </a:lnTo>
                    <a:lnTo>
                      <a:pt x="0" y="87082"/>
                    </a:lnTo>
                    <a:lnTo>
                      <a:pt x="5300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8" name="フリーフォーム: 図形 2027">
                <a:extLst>
                  <a:ext uri="{FF2B5EF4-FFF2-40B4-BE49-F238E27FC236}">
                    <a16:creationId xmlns:a16="http://schemas.microsoft.com/office/drawing/2014/main" id="{4BBC957B-E154-45A6-907C-458FC483DBD9}"/>
                  </a:ext>
                </a:extLst>
              </p:cNvPr>
              <p:cNvSpPr/>
              <p:nvPr/>
            </p:nvSpPr>
            <p:spPr>
              <a:xfrm>
                <a:off x="39874824" y="27309306"/>
                <a:ext cx="345624" cy="275292"/>
              </a:xfrm>
              <a:custGeom>
                <a:avLst/>
                <a:gdLst>
                  <a:gd name="connsiteX0" fmla="*/ 228052 w 345624"/>
                  <a:gd name="connsiteY0" fmla="*/ 0 h 275292"/>
                  <a:gd name="connsiteX1" fmla="*/ 320676 w 345624"/>
                  <a:gd name="connsiteY1" fmla="*/ 109994 h 275292"/>
                  <a:gd name="connsiteX2" fmla="*/ 345624 w 345624"/>
                  <a:gd name="connsiteY2" fmla="*/ 125870 h 275292"/>
                  <a:gd name="connsiteX3" fmla="*/ 301624 w 345624"/>
                  <a:gd name="connsiteY3" fmla="*/ 125870 h 275292"/>
                  <a:gd name="connsiteX4" fmla="*/ 266700 w 345624"/>
                  <a:gd name="connsiteY4" fmla="*/ 186194 h 275292"/>
                  <a:gd name="connsiteX5" fmla="*/ 177800 w 345624"/>
                  <a:gd name="connsiteY5" fmla="*/ 173494 h 275292"/>
                  <a:gd name="connsiteX6" fmla="*/ 119960 w 345624"/>
                  <a:gd name="connsiteY6" fmla="*/ 275292 h 275292"/>
                  <a:gd name="connsiteX7" fmla="*/ 104776 w 345624"/>
                  <a:gd name="connsiteY7" fmla="*/ 271918 h 275292"/>
                  <a:gd name="connsiteX8" fmla="*/ 0 w 345624"/>
                  <a:gd name="connsiteY8" fmla="*/ 173494 h 275292"/>
                  <a:gd name="connsiteX9" fmla="*/ 12700 w 345624"/>
                  <a:gd name="connsiteY9" fmla="*/ 129044 h 275292"/>
                  <a:gd name="connsiteX10" fmla="*/ 6264 w 345624"/>
                  <a:gd name="connsiteY10" fmla="*/ 127274 h 275292"/>
                  <a:gd name="connsiteX11" fmla="*/ 34928 w 345624"/>
                  <a:gd name="connsiteY11" fmla="*/ 81418 h 275292"/>
                  <a:gd name="connsiteX12" fmla="*/ 127000 w 345624"/>
                  <a:gd name="connsiteY12" fmla="*/ 33794 h 275292"/>
                  <a:gd name="connsiteX13" fmla="*/ 219076 w 345624"/>
                  <a:gd name="connsiteY13" fmla="*/ 14744 h 275292"/>
                  <a:gd name="connsiteX14" fmla="*/ 228052 w 345624"/>
                  <a:gd name="connsiteY14" fmla="*/ 0 h 27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45624" h="275292">
                    <a:moveTo>
                      <a:pt x="228052" y="0"/>
                    </a:moveTo>
                    <a:lnTo>
                      <a:pt x="320676" y="109994"/>
                    </a:lnTo>
                    <a:lnTo>
                      <a:pt x="345624" y="125870"/>
                    </a:lnTo>
                    <a:lnTo>
                      <a:pt x="301624" y="125870"/>
                    </a:lnTo>
                    <a:lnTo>
                      <a:pt x="266700" y="186194"/>
                    </a:lnTo>
                    <a:lnTo>
                      <a:pt x="177800" y="173494"/>
                    </a:lnTo>
                    <a:lnTo>
                      <a:pt x="119960" y="275292"/>
                    </a:lnTo>
                    <a:lnTo>
                      <a:pt x="104776" y="271918"/>
                    </a:lnTo>
                    <a:lnTo>
                      <a:pt x="0" y="173494"/>
                    </a:lnTo>
                    <a:lnTo>
                      <a:pt x="12700" y="129044"/>
                    </a:lnTo>
                    <a:lnTo>
                      <a:pt x="6264" y="127274"/>
                    </a:lnTo>
                    <a:lnTo>
                      <a:pt x="34928" y="81418"/>
                    </a:lnTo>
                    <a:lnTo>
                      <a:pt x="127000" y="33794"/>
                    </a:lnTo>
                    <a:lnTo>
                      <a:pt x="219076" y="14744"/>
                    </a:lnTo>
                    <a:lnTo>
                      <a:pt x="228052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9" name="フリーフォーム: 図形 2028">
                <a:extLst>
                  <a:ext uri="{FF2B5EF4-FFF2-40B4-BE49-F238E27FC236}">
                    <a16:creationId xmlns:a16="http://schemas.microsoft.com/office/drawing/2014/main" id="{FE958193-C384-41B7-818F-7FAF05FF6C46}"/>
                  </a:ext>
                </a:extLst>
              </p:cNvPr>
              <p:cNvSpPr/>
              <p:nvPr/>
            </p:nvSpPr>
            <p:spPr>
              <a:xfrm>
                <a:off x="40529140" y="26977340"/>
                <a:ext cx="5480" cy="15754"/>
              </a:xfrm>
              <a:custGeom>
                <a:avLst/>
                <a:gdLst>
                  <a:gd name="connsiteX0" fmla="*/ 5480 w 5480"/>
                  <a:gd name="connsiteY0" fmla="*/ 0 h 15754"/>
                  <a:gd name="connsiteX1" fmla="*/ 0 w 5480"/>
                  <a:gd name="connsiteY1" fmla="*/ 15754 h 15754"/>
                  <a:gd name="connsiteX2" fmla="*/ 576 w 5480"/>
                  <a:gd name="connsiteY2" fmla="*/ 144 h 15754"/>
                  <a:gd name="connsiteX3" fmla="*/ 5480 w 5480"/>
                  <a:gd name="connsiteY3" fmla="*/ 0 h 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0" h="15754">
                    <a:moveTo>
                      <a:pt x="5480" y="0"/>
                    </a:moveTo>
                    <a:lnTo>
                      <a:pt x="0" y="15754"/>
                    </a:lnTo>
                    <a:lnTo>
                      <a:pt x="576" y="144"/>
                    </a:lnTo>
                    <a:lnTo>
                      <a:pt x="548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0" name="フリーフォーム: 図形 2029">
                <a:extLst>
                  <a:ext uri="{FF2B5EF4-FFF2-40B4-BE49-F238E27FC236}">
                    <a16:creationId xmlns:a16="http://schemas.microsoft.com/office/drawing/2014/main" id="{D2D38BBF-9334-4363-90A0-8C3DFCB906C8}"/>
                  </a:ext>
                </a:extLst>
              </p:cNvPr>
              <p:cNvSpPr/>
              <p:nvPr/>
            </p:nvSpPr>
            <p:spPr>
              <a:xfrm>
                <a:off x="40526856" y="26993094"/>
                <a:ext cx="2284" cy="9126"/>
              </a:xfrm>
              <a:custGeom>
                <a:avLst/>
                <a:gdLst>
                  <a:gd name="connsiteX0" fmla="*/ 2284 w 2284"/>
                  <a:gd name="connsiteY0" fmla="*/ 0 h 9126"/>
                  <a:gd name="connsiteX1" fmla="*/ 2020 w 2284"/>
                  <a:gd name="connsiteY1" fmla="*/ 7106 h 9126"/>
                  <a:gd name="connsiteX2" fmla="*/ 0 w 2284"/>
                  <a:gd name="connsiteY2" fmla="*/ 9126 h 9126"/>
                  <a:gd name="connsiteX3" fmla="*/ 2020 w 2284"/>
                  <a:gd name="connsiteY3" fmla="*/ 756 h 9126"/>
                  <a:gd name="connsiteX4" fmla="*/ 2284 w 2284"/>
                  <a:gd name="connsiteY4" fmla="*/ 0 h 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4" h="9126">
                    <a:moveTo>
                      <a:pt x="2284" y="0"/>
                    </a:moveTo>
                    <a:lnTo>
                      <a:pt x="2020" y="7106"/>
                    </a:lnTo>
                    <a:lnTo>
                      <a:pt x="0" y="9126"/>
                    </a:lnTo>
                    <a:lnTo>
                      <a:pt x="2020" y="756"/>
                    </a:lnTo>
                    <a:lnTo>
                      <a:pt x="2284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76" name="フリーフォーム: 図形 1875">
              <a:extLst>
                <a:ext uri="{FF2B5EF4-FFF2-40B4-BE49-F238E27FC236}">
                  <a16:creationId xmlns:a16="http://schemas.microsoft.com/office/drawing/2014/main" id="{93B9E0A5-B759-43B5-A499-17D9A560C3CC}"/>
                </a:ext>
              </a:extLst>
            </p:cNvPr>
            <p:cNvSpPr/>
            <p:nvPr/>
          </p:nvSpPr>
          <p:spPr>
            <a:xfrm>
              <a:off x="38338124" y="26228040"/>
              <a:ext cx="3629028" cy="1980248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noFill/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77" name="グループ化 1876">
              <a:extLst>
                <a:ext uri="{FF2B5EF4-FFF2-40B4-BE49-F238E27FC236}">
                  <a16:creationId xmlns:a16="http://schemas.microsoft.com/office/drawing/2014/main" id="{72566B86-707F-4AC5-8C64-390F7CFA6353}"/>
                </a:ext>
              </a:extLst>
            </p:cNvPr>
            <p:cNvGrpSpPr/>
            <p:nvPr/>
          </p:nvGrpSpPr>
          <p:grpSpPr>
            <a:xfrm>
              <a:off x="38687583" y="26256283"/>
              <a:ext cx="3471053" cy="1954726"/>
              <a:chOff x="38687583" y="26256283"/>
              <a:chExt cx="3471053" cy="1954726"/>
            </a:xfrm>
          </p:grpSpPr>
          <p:grpSp>
            <p:nvGrpSpPr>
              <p:cNvPr id="1879" name="グループ化 1878">
                <a:extLst>
                  <a:ext uri="{FF2B5EF4-FFF2-40B4-BE49-F238E27FC236}">
                    <a16:creationId xmlns:a16="http://schemas.microsoft.com/office/drawing/2014/main" id="{488C819F-C5C3-4A58-9FB0-0D00847F88C4}"/>
                  </a:ext>
                </a:extLst>
              </p:cNvPr>
              <p:cNvGrpSpPr/>
              <p:nvPr/>
            </p:nvGrpSpPr>
            <p:grpSpPr>
              <a:xfrm>
                <a:off x="40897519" y="27300902"/>
                <a:ext cx="631824" cy="623222"/>
                <a:chOff x="44650088" y="27300902"/>
                <a:chExt cx="631824" cy="623222"/>
              </a:xfrm>
            </p:grpSpPr>
            <p:grpSp>
              <p:nvGrpSpPr>
                <p:cNvPr id="1954" name="グループ化 1953">
                  <a:extLst>
                    <a:ext uri="{FF2B5EF4-FFF2-40B4-BE49-F238E27FC236}">
                      <a16:creationId xmlns:a16="http://schemas.microsoft.com/office/drawing/2014/main" id="{C25A566E-7386-435F-AE71-DC1B4E45C782}"/>
                    </a:ext>
                  </a:extLst>
                </p:cNvPr>
                <p:cNvGrpSpPr/>
                <p:nvPr/>
              </p:nvGrpSpPr>
              <p:grpSpPr>
                <a:xfrm>
                  <a:off x="44650088" y="27300902"/>
                  <a:ext cx="631824" cy="623222"/>
                  <a:chOff x="44650088" y="27300902"/>
                  <a:chExt cx="631824" cy="623222"/>
                </a:xfrm>
              </p:grpSpPr>
              <p:sp>
                <p:nvSpPr>
                  <p:cNvPr id="1956" name="フリーフォーム: 図形 1955">
                    <a:extLst>
                      <a:ext uri="{FF2B5EF4-FFF2-40B4-BE49-F238E27FC236}">
                        <a16:creationId xmlns:a16="http://schemas.microsoft.com/office/drawing/2014/main" id="{9B8A874F-AA9B-4125-9266-6370A5AFC674}"/>
                      </a:ext>
                    </a:extLst>
                  </p:cNvPr>
                  <p:cNvSpPr/>
                  <p:nvPr/>
                </p:nvSpPr>
                <p:spPr>
                  <a:xfrm>
                    <a:off x="45053248" y="27300902"/>
                    <a:ext cx="227608" cy="335886"/>
                  </a:xfrm>
                  <a:custGeom>
                    <a:avLst/>
                    <a:gdLst>
                      <a:gd name="connsiteX0" fmla="*/ 132624 w 227608"/>
                      <a:gd name="connsiteY0" fmla="*/ 0 h 335886"/>
                      <a:gd name="connsiteX1" fmla="*/ 130240 w 227608"/>
                      <a:gd name="connsiteY1" fmla="*/ 83474 h 335886"/>
                      <a:gd name="connsiteX2" fmla="*/ 106752 w 227608"/>
                      <a:gd name="connsiteY2" fmla="*/ 124574 h 335886"/>
                      <a:gd name="connsiteX3" fmla="*/ 104840 w 227608"/>
                      <a:gd name="connsiteY3" fmla="*/ 127922 h 335886"/>
                      <a:gd name="connsiteX4" fmla="*/ 152464 w 227608"/>
                      <a:gd name="connsiteY4" fmla="*/ 134274 h 335886"/>
                      <a:gd name="connsiteX5" fmla="*/ 227608 w 227608"/>
                      <a:gd name="connsiteY5" fmla="*/ 203850 h 335886"/>
                      <a:gd name="connsiteX6" fmla="*/ 212792 w 227608"/>
                      <a:gd name="connsiteY6" fmla="*/ 305722 h 335886"/>
                      <a:gd name="connsiteX7" fmla="*/ 216592 w 227608"/>
                      <a:gd name="connsiteY7" fmla="*/ 314080 h 335886"/>
                      <a:gd name="connsiteX8" fmla="*/ 180976 w 227608"/>
                      <a:gd name="connsiteY8" fmla="*/ 335886 h 335886"/>
                      <a:gd name="connsiteX9" fmla="*/ 138116 w 227608"/>
                      <a:gd name="connsiteY9" fmla="*/ 333504 h 335886"/>
                      <a:gd name="connsiteX10" fmla="*/ 42864 w 227608"/>
                      <a:gd name="connsiteY10" fmla="*/ 250162 h 335886"/>
                      <a:gd name="connsiteX11" fmla="*/ 0 w 227608"/>
                      <a:gd name="connsiteY11" fmla="*/ 152530 h 335886"/>
                      <a:gd name="connsiteX12" fmla="*/ 2164 w 227608"/>
                      <a:gd name="connsiteY12" fmla="*/ 92998 h 335886"/>
                      <a:gd name="connsiteX13" fmla="*/ 30648 w 227608"/>
                      <a:gd name="connsiteY13" fmla="*/ 92998 h 335886"/>
                      <a:gd name="connsiteX14" fmla="*/ 33904 w 227608"/>
                      <a:gd name="connsiteY14" fmla="*/ 238 h 335886"/>
                      <a:gd name="connsiteX15" fmla="*/ 85792 w 227608"/>
                      <a:gd name="connsiteY15" fmla="*/ 16798 h 335886"/>
                      <a:gd name="connsiteX16" fmla="*/ 85216 w 227608"/>
                      <a:gd name="connsiteY16" fmla="*/ 9314 h 335886"/>
                      <a:gd name="connsiteX17" fmla="*/ 132624 w 227608"/>
                      <a:gd name="connsiteY17" fmla="*/ 0 h 335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27608" h="335886">
                        <a:moveTo>
                          <a:pt x="132624" y="0"/>
                        </a:moveTo>
                        <a:lnTo>
                          <a:pt x="130240" y="83474"/>
                        </a:lnTo>
                        <a:lnTo>
                          <a:pt x="106752" y="124574"/>
                        </a:lnTo>
                        <a:lnTo>
                          <a:pt x="104840" y="127922"/>
                        </a:lnTo>
                        <a:lnTo>
                          <a:pt x="152464" y="134274"/>
                        </a:lnTo>
                        <a:lnTo>
                          <a:pt x="227608" y="203850"/>
                        </a:lnTo>
                        <a:lnTo>
                          <a:pt x="212792" y="305722"/>
                        </a:lnTo>
                        <a:lnTo>
                          <a:pt x="216592" y="314080"/>
                        </a:lnTo>
                        <a:lnTo>
                          <a:pt x="180976" y="335886"/>
                        </a:lnTo>
                        <a:lnTo>
                          <a:pt x="138116" y="333504"/>
                        </a:lnTo>
                        <a:lnTo>
                          <a:pt x="42864" y="250162"/>
                        </a:lnTo>
                        <a:lnTo>
                          <a:pt x="0" y="152530"/>
                        </a:lnTo>
                        <a:lnTo>
                          <a:pt x="2164" y="92998"/>
                        </a:lnTo>
                        <a:lnTo>
                          <a:pt x="30648" y="92998"/>
                        </a:lnTo>
                        <a:lnTo>
                          <a:pt x="33904" y="238"/>
                        </a:lnTo>
                        <a:lnTo>
                          <a:pt x="85792" y="16798"/>
                        </a:lnTo>
                        <a:lnTo>
                          <a:pt x="85216" y="9314"/>
                        </a:lnTo>
                        <a:lnTo>
                          <a:pt x="13262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7" name="フリーフォーム: 図形 1956">
                    <a:extLst>
                      <a:ext uri="{FF2B5EF4-FFF2-40B4-BE49-F238E27FC236}">
                        <a16:creationId xmlns:a16="http://schemas.microsoft.com/office/drawing/2014/main" id="{F5BF13E3-4934-435B-A682-C5404C878FCE}"/>
                      </a:ext>
                    </a:extLst>
                  </p:cNvPr>
                  <p:cNvSpPr/>
                  <p:nvPr/>
                </p:nvSpPr>
                <p:spPr>
                  <a:xfrm>
                    <a:off x="44861136" y="27605838"/>
                    <a:ext cx="129996" cy="224696"/>
                  </a:xfrm>
                  <a:custGeom>
                    <a:avLst/>
                    <a:gdLst>
                      <a:gd name="connsiteX0" fmla="*/ 99200 w 129996"/>
                      <a:gd name="connsiteY0" fmla="*/ 0 h 224696"/>
                      <a:gd name="connsiteX1" fmla="*/ 115912 w 129996"/>
                      <a:gd name="connsiteY1" fmla="*/ 92862 h 224696"/>
                      <a:gd name="connsiteX2" fmla="*/ 106388 w 129996"/>
                      <a:gd name="connsiteY2" fmla="*/ 142868 h 224696"/>
                      <a:gd name="connsiteX3" fmla="*/ 129996 w 129996"/>
                      <a:gd name="connsiteY3" fmla="*/ 219986 h 224696"/>
                      <a:gd name="connsiteX4" fmla="*/ 92316 w 129996"/>
                      <a:gd name="connsiteY4" fmla="*/ 224696 h 224696"/>
                      <a:gd name="connsiteX5" fmla="*/ 11140 w 129996"/>
                      <a:gd name="connsiteY5" fmla="*/ 150012 h 224696"/>
                      <a:gd name="connsiteX6" fmla="*/ 0 w 129996"/>
                      <a:gd name="connsiteY6" fmla="*/ 49744 h 224696"/>
                      <a:gd name="connsiteX7" fmla="*/ 42096 w 129996"/>
                      <a:gd name="connsiteY7" fmla="*/ 35712 h 224696"/>
                      <a:gd name="connsiteX8" fmla="*/ 70672 w 129996"/>
                      <a:gd name="connsiteY8" fmla="*/ 4756 h 224696"/>
                      <a:gd name="connsiteX9" fmla="*/ 99200 w 129996"/>
                      <a:gd name="connsiteY9" fmla="*/ 0 h 224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29996" h="224696">
                        <a:moveTo>
                          <a:pt x="99200" y="0"/>
                        </a:moveTo>
                        <a:lnTo>
                          <a:pt x="115912" y="92862"/>
                        </a:lnTo>
                        <a:lnTo>
                          <a:pt x="106388" y="142868"/>
                        </a:lnTo>
                        <a:lnTo>
                          <a:pt x="129996" y="219986"/>
                        </a:lnTo>
                        <a:lnTo>
                          <a:pt x="92316" y="224696"/>
                        </a:lnTo>
                        <a:lnTo>
                          <a:pt x="11140" y="150012"/>
                        </a:lnTo>
                        <a:lnTo>
                          <a:pt x="0" y="49744"/>
                        </a:lnTo>
                        <a:lnTo>
                          <a:pt x="42096" y="35712"/>
                        </a:lnTo>
                        <a:lnTo>
                          <a:pt x="70672" y="4756"/>
                        </a:lnTo>
                        <a:lnTo>
                          <a:pt x="99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8" name="フリーフォーム: 図形 1957">
                    <a:extLst>
                      <a:ext uri="{FF2B5EF4-FFF2-40B4-BE49-F238E27FC236}">
                        <a16:creationId xmlns:a16="http://schemas.microsoft.com/office/drawing/2014/main" id="{783B21C4-180E-4E72-B7E5-41C5D2750373}"/>
                      </a:ext>
                    </a:extLst>
                  </p:cNvPr>
                  <p:cNvSpPr/>
                  <p:nvPr/>
                </p:nvSpPr>
                <p:spPr>
                  <a:xfrm>
                    <a:off x="44853224" y="27579638"/>
                    <a:ext cx="107112" cy="75944"/>
                  </a:xfrm>
                  <a:custGeom>
                    <a:avLst/>
                    <a:gdLst>
                      <a:gd name="connsiteX0" fmla="*/ 102396 w 107112"/>
                      <a:gd name="connsiteY0" fmla="*/ 0 h 75944"/>
                      <a:gd name="connsiteX1" fmla="*/ 107112 w 107112"/>
                      <a:gd name="connsiteY1" fmla="*/ 26200 h 75944"/>
                      <a:gd name="connsiteX2" fmla="*/ 78584 w 107112"/>
                      <a:gd name="connsiteY2" fmla="*/ 30956 h 75944"/>
                      <a:gd name="connsiteX3" fmla="*/ 50008 w 107112"/>
                      <a:gd name="connsiteY3" fmla="*/ 61912 h 75944"/>
                      <a:gd name="connsiteX4" fmla="*/ 7912 w 107112"/>
                      <a:gd name="connsiteY4" fmla="*/ 75944 h 75944"/>
                      <a:gd name="connsiteX5" fmla="*/ 0 w 107112"/>
                      <a:gd name="connsiteY5" fmla="*/ 4762 h 75944"/>
                      <a:gd name="connsiteX6" fmla="*/ 102396 w 107112"/>
                      <a:gd name="connsiteY6" fmla="*/ 0 h 7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7112" h="75944">
                        <a:moveTo>
                          <a:pt x="102396" y="0"/>
                        </a:moveTo>
                        <a:lnTo>
                          <a:pt x="107112" y="26200"/>
                        </a:lnTo>
                        <a:lnTo>
                          <a:pt x="78584" y="30956"/>
                        </a:lnTo>
                        <a:lnTo>
                          <a:pt x="50008" y="61912"/>
                        </a:lnTo>
                        <a:lnTo>
                          <a:pt x="7912" y="75944"/>
                        </a:lnTo>
                        <a:lnTo>
                          <a:pt x="0" y="4762"/>
                        </a:lnTo>
                        <a:lnTo>
                          <a:pt x="10239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9" name="フリーフォーム: 図形 1958">
                    <a:extLst>
                      <a:ext uri="{FF2B5EF4-FFF2-40B4-BE49-F238E27FC236}">
                        <a16:creationId xmlns:a16="http://schemas.microsoft.com/office/drawing/2014/main" id="{D1BF1BE2-BEC8-407A-9AC8-8EE33325C053}"/>
                      </a:ext>
                    </a:extLst>
                  </p:cNvPr>
                  <p:cNvSpPr/>
                  <p:nvPr/>
                </p:nvSpPr>
                <p:spPr>
                  <a:xfrm>
                    <a:off x="44960336" y="27601068"/>
                    <a:ext cx="135776" cy="224756"/>
                  </a:xfrm>
                  <a:custGeom>
                    <a:avLst/>
                    <a:gdLst>
                      <a:gd name="connsiteX0" fmla="*/ 28620 w 135776"/>
                      <a:gd name="connsiteY0" fmla="*/ 0 h 224756"/>
                      <a:gd name="connsiteX1" fmla="*/ 131016 w 135776"/>
                      <a:gd name="connsiteY1" fmla="*/ 14288 h 224756"/>
                      <a:gd name="connsiteX2" fmla="*/ 135776 w 135776"/>
                      <a:gd name="connsiteY2" fmla="*/ 61912 h 224756"/>
                      <a:gd name="connsiteX3" fmla="*/ 107200 w 135776"/>
                      <a:gd name="connsiteY3" fmla="*/ 83344 h 224756"/>
                      <a:gd name="connsiteX4" fmla="*/ 107200 w 135776"/>
                      <a:gd name="connsiteY4" fmla="*/ 171452 h 224756"/>
                      <a:gd name="connsiteX5" fmla="*/ 38144 w 135776"/>
                      <a:gd name="connsiteY5" fmla="*/ 223838 h 224756"/>
                      <a:gd name="connsiteX6" fmla="*/ 30796 w 135776"/>
                      <a:gd name="connsiteY6" fmla="*/ 224756 h 224756"/>
                      <a:gd name="connsiteX7" fmla="*/ 7188 w 135776"/>
                      <a:gd name="connsiteY7" fmla="*/ 147638 h 224756"/>
                      <a:gd name="connsiteX8" fmla="*/ 16712 w 135776"/>
                      <a:gd name="connsiteY8" fmla="*/ 97632 h 224756"/>
                      <a:gd name="connsiteX9" fmla="*/ 0 w 135776"/>
                      <a:gd name="connsiteY9" fmla="*/ 4770 h 224756"/>
                      <a:gd name="connsiteX10" fmla="*/ 28620 w 135776"/>
                      <a:gd name="connsiteY10" fmla="*/ 0 h 2247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5776" h="224756">
                        <a:moveTo>
                          <a:pt x="28620" y="0"/>
                        </a:moveTo>
                        <a:lnTo>
                          <a:pt x="131016" y="14288"/>
                        </a:lnTo>
                        <a:lnTo>
                          <a:pt x="135776" y="61912"/>
                        </a:lnTo>
                        <a:lnTo>
                          <a:pt x="107200" y="83344"/>
                        </a:lnTo>
                        <a:lnTo>
                          <a:pt x="107200" y="171452"/>
                        </a:lnTo>
                        <a:lnTo>
                          <a:pt x="38144" y="223838"/>
                        </a:lnTo>
                        <a:lnTo>
                          <a:pt x="30796" y="224756"/>
                        </a:lnTo>
                        <a:lnTo>
                          <a:pt x="7188" y="147638"/>
                        </a:lnTo>
                        <a:lnTo>
                          <a:pt x="16712" y="97632"/>
                        </a:lnTo>
                        <a:lnTo>
                          <a:pt x="0" y="4770"/>
                        </a:lnTo>
                        <a:lnTo>
                          <a:pt x="2862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0" name="フリーフォーム: 図形 1959">
                    <a:extLst>
                      <a:ext uri="{FF2B5EF4-FFF2-40B4-BE49-F238E27FC236}">
                        <a16:creationId xmlns:a16="http://schemas.microsoft.com/office/drawing/2014/main" id="{07906709-36D7-4CCE-B351-92377375C725}"/>
                      </a:ext>
                    </a:extLst>
                  </p:cNvPr>
                  <p:cNvSpPr/>
                  <p:nvPr/>
                </p:nvSpPr>
                <p:spPr>
                  <a:xfrm>
                    <a:off x="44727936" y="27655582"/>
                    <a:ext cx="225516" cy="240040"/>
                  </a:xfrm>
                  <a:custGeom>
                    <a:avLst/>
                    <a:gdLst>
                      <a:gd name="connsiteX0" fmla="*/ 133200 w 225516"/>
                      <a:gd name="connsiteY0" fmla="*/ 0 h 240040"/>
                      <a:gd name="connsiteX1" fmla="*/ 144340 w 225516"/>
                      <a:gd name="connsiteY1" fmla="*/ 100268 h 240040"/>
                      <a:gd name="connsiteX2" fmla="*/ 225516 w 225516"/>
                      <a:gd name="connsiteY2" fmla="*/ 174952 h 240040"/>
                      <a:gd name="connsiteX3" fmla="*/ 213396 w 225516"/>
                      <a:gd name="connsiteY3" fmla="*/ 176468 h 240040"/>
                      <a:gd name="connsiteX4" fmla="*/ 158628 w 225516"/>
                      <a:gd name="connsiteY4" fmla="*/ 224094 h 240040"/>
                      <a:gd name="connsiteX5" fmla="*/ 88712 w 225516"/>
                      <a:gd name="connsiteY5" fmla="*/ 240040 h 240040"/>
                      <a:gd name="connsiteX6" fmla="*/ 20576 w 225516"/>
                      <a:gd name="connsiteY6" fmla="*/ 154242 h 240040"/>
                      <a:gd name="connsiteX7" fmla="*/ 0 w 225516"/>
                      <a:gd name="connsiteY7" fmla="*/ 135038 h 240040"/>
                      <a:gd name="connsiteX8" fmla="*/ 8608 w 225516"/>
                      <a:gd name="connsiteY8" fmla="*/ 45498 h 240040"/>
                      <a:gd name="connsiteX9" fmla="*/ 41944 w 225516"/>
                      <a:gd name="connsiteY9" fmla="*/ 7398 h 240040"/>
                      <a:gd name="connsiteX10" fmla="*/ 60996 w 225516"/>
                      <a:gd name="connsiteY10" fmla="*/ 24068 h 240040"/>
                      <a:gd name="connsiteX11" fmla="*/ 133200 w 225516"/>
                      <a:gd name="connsiteY11" fmla="*/ 0 h 240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5516" h="240040">
                        <a:moveTo>
                          <a:pt x="133200" y="0"/>
                        </a:moveTo>
                        <a:lnTo>
                          <a:pt x="144340" y="100268"/>
                        </a:lnTo>
                        <a:lnTo>
                          <a:pt x="225516" y="174952"/>
                        </a:lnTo>
                        <a:lnTo>
                          <a:pt x="213396" y="176468"/>
                        </a:lnTo>
                        <a:lnTo>
                          <a:pt x="158628" y="224094"/>
                        </a:lnTo>
                        <a:lnTo>
                          <a:pt x="88712" y="240040"/>
                        </a:lnTo>
                        <a:lnTo>
                          <a:pt x="20576" y="154242"/>
                        </a:lnTo>
                        <a:lnTo>
                          <a:pt x="0" y="135038"/>
                        </a:lnTo>
                        <a:lnTo>
                          <a:pt x="8608" y="45498"/>
                        </a:lnTo>
                        <a:lnTo>
                          <a:pt x="41944" y="7398"/>
                        </a:lnTo>
                        <a:lnTo>
                          <a:pt x="60996" y="24068"/>
                        </a:lnTo>
                        <a:lnTo>
                          <a:pt x="1332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1" name="フリーフォーム: 図形 1960">
                    <a:extLst>
                      <a:ext uri="{FF2B5EF4-FFF2-40B4-BE49-F238E27FC236}">
                        <a16:creationId xmlns:a16="http://schemas.microsoft.com/office/drawing/2014/main" id="{FBAA1309-51D0-4C41-BB3E-740EB6AA224D}"/>
                      </a:ext>
                    </a:extLst>
                  </p:cNvPr>
                  <p:cNvSpPr/>
                  <p:nvPr/>
                </p:nvSpPr>
                <p:spPr>
                  <a:xfrm>
                    <a:off x="44953452" y="27825824"/>
                    <a:ext cx="49792" cy="39564"/>
                  </a:xfrm>
                  <a:custGeom>
                    <a:avLst/>
                    <a:gdLst>
                      <a:gd name="connsiteX0" fmla="*/ 37680 w 49792"/>
                      <a:gd name="connsiteY0" fmla="*/ 0 h 39564"/>
                      <a:gd name="connsiteX1" fmla="*/ 49792 w 49792"/>
                      <a:gd name="connsiteY1" fmla="*/ 39564 h 39564"/>
                      <a:gd name="connsiteX2" fmla="*/ 37884 w 49792"/>
                      <a:gd name="connsiteY2" fmla="*/ 39564 h 39564"/>
                      <a:gd name="connsiteX3" fmla="*/ 0 w 49792"/>
                      <a:gd name="connsiteY3" fmla="*/ 4710 h 39564"/>
                      <a:gd name="connsiteX4" fmla="*/ 37680 w 49792"/>
                      <a:gd name="connsiteY4" fmla="*/ 0 h 39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792" h="39564">
                        <a:moveTo>
                          <a:pt x="37680" y="0"/>
                        </a:moveTo>
                        <a:lnTo>
                          <a:pt x="49792" y="39564"/>
                        </a:lnTo>
                        <a:lnTo>
                          <a:pt x="37884" y="39564"/>
                        </a:lnTo>
                        <a:lnTo>
                          <a:pt x="0" y="4710"/>
                        </a:lnTo>
                        <a:lnTo>
                          <a:pt x="3768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2" name="フリーフォーム: 図形 1961">
                    <a:extLst>
                      <a:ext uri="{FF2B5EF4-FFF2-40B4-BE49-F238E27FC236}">
                        <a16:creationId xmlns:a16="http://schemas.microsoft.com/office/drawing/2014/main" id="{7DF57CD0-31C6-45EC-B271-883797337428}"/>
                      </a:ext>
                    </a:extLst>
                  </p:cNvPr>
                  <p:cNvSpPr/>
                  <p:nvPr/>
                </p:nvSpPr>
                <p:spPr>
                  <a:xfrm>
                    <a:off x="44851272" y="27521366"/>
                    <a:ext cx="137684" cy="136470"/>
                  </a:xfrm>
                  <a:custGeom>
                    <a:avLst/>
                    <a:gdLst>
                      <a:gd name="connsiteX0" fmla="*/ 111772 w 137684"/>
                      <a:gd name="connsiteY0" fmla="*/ 0 h 136470"/>
                      <a:gd name="connsiteX1" fmla="*/ 121016 w 137684"/>
                      <a:gd name="connsiteY1" fmla="*/ 41602 h 136470"/>
                      <a:gd name="connsiteX2" fmla="*/ 137684 w 137684"/>
                      <a:gd name="connsiteY2" fmla="*/ 65414 h 136470"/>
                      <a:gd name="connsiteX3" fmla="*/ 134872 w 137684"/>
                      <a:gd name="connsiteY3" fmla="*/ 80170 h 136470"/>
                      <a:gd name="connsiteX4" fmla="*/ 80536 w 137684"/>
                      <a:gd name="connsiteY4" fmla="*/ 89228 h 136470"/>
                      <a:gd name="connsiteX5" fmla="*/ 51960 w 137684"/>
                      <a:gd name="connsiteY5" fmla="*/ 120184 h 136470"/>
                      <a:gd name="connsiteX6" fmla="*/ 3100 w 137684"/>
                      <a:gd name="connsiteY6" fmla="*/ 136470 h 136470"/>
                      <a:gd name="connsiteX7" fmla="*/ 6716 w 137684"/>
                      <a:gd name="connsiteY7" fmla="*/ 67798 h 136470"/>
                      <a:gd name="connsiteX8" fmla="*/ 0 w 137684"/>
                      <a:gd name="connsiteY8" fmla="*/ 38694 h 136470"/>
                      <a:gd name="connsiteX9" fmla="*/ 30528 w 137684"/>
                      <a:gd name="connsiteY9" fmla="*/ 41602 h 136470"/>
                      <a:gd name="connsiteX10" fmla="*/ 42432 w 137684"/>
                      <a:gd name="connsiteY10" fmla="*/ 15410 h 136470"/>
                      <a:gd name="connsiteX11" fmla="*/ 111772 w 137684"/>
                      <a:gd name="connsiteY11" fmla="*/ 0 h 1364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37684" h="136470">
                        <a:moveTo>
                          <a:pt x="111772" y="0"/>
                        </a:moveTo>
                        <a:lnTo>
                          <a:pt x="121016" y="41602"/>
                        </a:lnTo>
                        <a:lnTo>
                          <a:pt x="137684" y="65414"/>
                        </a:lnTo>
                        <a:lnTo>
                          <a:pt x="134872" y="80170"/>
                        </a:lnTo>
                        <a:lnTo>
                          <a:pt x="80536" y="89228"/>
                        </a:lnTo>
                        <a:lnTo>
                          <a:pt x="51960" y="120184"/>
                        </a:lnTo>
                        <a:lnTo>
                          <a:pt x="3100" y="136470"/>
                        </a:lnTo>
                        <a:lnTo>
                          <a:pt x="6716" y="67798"/>
                        </a:lnTo>
                        <a:lnTo>
                          <a:pt x="0" y="38694"/>
                        </a:lnTo>
                        <a:lnTo>
                          <a:pt x="30528" y="41602"/>
                        </a:lnTo>
                        <a:lnTo>
                          <a:pt x="42432" y="15410"/>
                        </a:lnTo>
                        <a:lnTo>
                          <a:pt x="1117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3" name="フリーフォーム: 図形 1962">
                    <a:extLst>
                      <a:ext uri="{FF2B5EF4-FFF2-40B4-BE49-F238E27FC236}">
                        <a16:creationId xmlns:a16="http://schemas.microsoft.com/office/drawing/2014/main" id="{38CFAAEE-70C1-456E-9708-1251A6E36300}"/>
                      </a:ext>
                    </a:extLst>
                  </p:cNvPr>
                  <p:cNvSpPr/>
                  <p:nvPr/>
                </p:nvSpPr>
                <p:spPr>
                  <a:xfrm>
                    <a:off x="44948132" y="27393900"/>
                    <a:ext cx="154952" cy="220568"/>
                  </a:xfrm>
                  <a:custGeom>
                    <a:avLst/>
                    <a:gdLst>
                      <a:gd name="connsiteX0" fmla="*/ 38508 w 154952"/>
                      <a:gd name="connsiteY0" fmla="*/ 0 h 220568"/>
                      <a:gd name="connsiteX1" fmla="*/ 107280 w 154952"/>
                      <a:gd name="connsiteY1" fmla="*/ 0 h 220568"/>
                      <a:gd name="connsiteX2" fmla="*/ 105116 w 154952"/>
                      <a:gd name="connsiteY2" fmla="*/ 59532 h 220568"/>
                      <a:gd name="connsiteX3" fmla="*/ 147980 w 154952"/>
                      <a:gd name="connsiteY3" fmla="*/ 157164 h 220568"/>
                      <a:gd name="connsiteX4" fmla="*/ 154952 w 154952"/>
                      <a:gd name="connsiteY4" fmla="*/ 163264 h 220568"/>
                      <a:gd name="connsiteX5" fmla="*/ 136856 w 154952"/>
                      <a:gd name="connsiteY5" fmla="*/ 220568 h 220568"/>
                      <a:gd name="connsiteX6" fmla="*/ 40824 w 154952"/>
                      <a:gd name="connsiteY6" fmla="*/ 207168 h 220568"/>
                      <a:gd name="connsiteX7" fmla="*/ 38012 w 154952"/>
                      <a:gd name="connsiteY7" fmla="*/ 207636 h 220568"/>
                      <a:gd name="connsiteX8" fmla="*/ 40824 w 154952"/>
                      <a:gd name="connsiteY8" fmla="*/ 192880 h 220568"/>
                      <a:gd name="connsiteX9" fmla="*/ 24156 w 154952"/>
                      <a:gd name="connsiteY9" fmla="*/ 169068 h 220568"/>
                      <a:gd name="connsiteX10" fmla="*/ 14912 w 154952"/>
                      <a:gd name="connsiteY10" fmla="*/ 127466 h 220568"/>
                      <a:gd name="connsiteX11" fmla="*/ 31300 w 154952"/>
                      <a:gd name="connsiteY11" fmla="*/ 123824 h 220568"/>
                      <a:gd name="connsiteX12" fmla="*/ 0 w 154952"/>
                      <a:gd name="connsiteY12" fmla="*/ 35942 h 220568"/>
                      <a:gd name="connsiteX13" fmla="*/ 38508 w 154952"/>
                      <a:gd name="connsiteY13" fmla="*/ 0 h 2205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54952" h="220568">
                        <a:moveTo>
                          <a:pt x="38508" y="0"/>
                        </a:moveTo>
                        <a:lnTo>
                          <a:pt x="107280" y="0"/>
                        </a:lnTo>
                        <a:lnTo>
                          <a:pt x="105116" y="59532"/>
                        </a:lnTo>
                        <a:lnTo>
                          <a:pt x="147980" y="157164"/>
                        </a:lnTo>
                        <a:lnTo>
                          <a:pt x="154952" y="163264"/>
                        </a:lnTo>
                        <a:lnTo>
                          <a:pt x="136856" y="220568"/>
                        </a:lnTo>
                        <a:lnTo>
                          <a:pt x="40824" y="207168"/>
                        </a:lnTo>
                        <a:lnTo>
                          <a:pt x="38012" y="207636"/>
                        </a:lnTo>
                        <a:lnTo>
                          <a:pt x="40824" y="192880"/>
                        </a:lnTo>
                        <a:lnTo>
                          <a:pt x="24156" y="169068"/>
                        </a:lnTo>
                        <a:lnTo>
                          <a:pt x="14912" y="127466"/>
                        </a:lnTo>
                        <a:lnTo>
                          <a:pt x="31300" y="123824"/>
                        </a:lnTo>
                        <a:lnTo>
                          <a:pt x="0" y="35942"/>
                        </a:lnTo>
                        <a:lnTo>
                          <a:pt x="3850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4" name="フリーフォーム: 図形 1963">
                    <a:extLst>
                      <a:ext uri="{FF2B5EF4-FFF2-40B4-BE49-F238E27FC236}">
                        <a16:creationId xmlns:a16="http://schemas.microsoft.com/office/drawing/2014/main" id="{732FD485-089A-416B-AAEB-12EC01D9261A}"/>
                      </a:ext>
                    </a:extLst>
                  </p:cNvPr>
                  <p:cNvSpPr/>
                  <p:nvPr/>
                </p:nvSpPr>
                <p:spPr>
                  <a:xfrm>
                    <a:off x="44816648" y="27770782"/>
                    <a:ext cx="295520" cy="153342"/>
                  </a:xfrm>
                  <a:custGeom>
                    <a:avLst/>
                    <a:gdLst>
                      <a:gd name="connsiteX0" fmla="*/ 250888 w 295520"/>
                      <a:gd name="connsiteY0" fmla="*/ 0 h 153342"/>
                      <a:gd name="connsiteX1" fmla="*/ 258032 w 295520"/>
                      <a:gd name="connsiteY1" fmla="*/ 35074 h 153342"/>
                      <a:gd name="connsiteX2" fmla="*/ 295520 w 295520"/>
                      <a:gd name="connsiteY2" fmla="*/ 66564 h 153342"/>
                      <a:gd name="connsiteX3" fmla="*/ 258888 w 295520"/>
                      <a:gd name="connsiteY3" fmla="*/ 93018 h 153342"/>
                      <a:gd name="connsiteX4" fmla="*/ 223968 w 295520"/>
                      <a:gd name="connsiteY4" fmla="*/ 89842 h 153342"/>
                      <a:gd name="connsiteX5" fmla="*/ 220792 w 295520"/>
                      <a:gd name="connsiteY5" fmla="*/ 150168 h 153342"/>
                      <a:gd name="connsiteX6" fmla="*/ 173168 w 295520"/>
                      <a:gd name="connsiteY6" fmla="*/ 153342 h 153342"/>
                      <a:gd name="connsiteX7" fmla="*/ 131888 w 295520"/>
                      <a:gd name="connsiteY7" fmla="*/ 134294 h 153342"/>
                      <a:gd name="connsiteX8" fmla="*/ 106488 w 295520"/>
                      <a:gd name="connsiteY8" fmla="*/ 153342 h 153342"/>
                      <a:gd name="connsiteX9" fmla="*/ 17592 w 295520"/>
                      <a:gd name="connsiteY9" fmla="*/ 146994 h 153342"/>
                      <a:gd name="connsiteX10" fmla="*/ 0 w 295520"/>
                      <a:gd name="connsiteY10" fmla="*/ 124840 h 153342"/>
                      <a:gd name="connsiteX11" fmla="*/ 69916 w 295520"/>
                      <a:gd name="connsiteY11" fmla="*/ 108894 h 153342"/>
                      <a:gd name="connsiteX12" fmla="*/ 124684 w 295520"/>
                      <a:gd name="connsiteY12" fmla="*/ 61268 h 153342"/>
                      <a:gd name="connsiteX13" fmla="*/ 181832 w 295520"/>
                      <a:gd name="connsiteY13" fmla="*/ 54124 h 153342"/>
                      <a:gd name="connsiteX14" fmla="*/ 250888 w 295520"/>
                      <a:gd name="connsiteY14" fmla="*/ 1738 h 153342"/>
                      <a:gd name="connsiteX15" fmla="*/ 250888 w 295520"/>
                      <a:gd name="connsiteY15" fmla="*/ 0 h 1533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5520" h="153342">
                        <a:moveTo>
                          <a:pt x="250888" y="0"/>
                        </a:moveTo>
                        <a:lnTo>
                          <a:pt x="258032" y="35074"/>
                        </a:lnTo>
                        <a:lnTo>
                          <a:pt x="295520" y="66564"/>
                        </a:lnTo>
                        <a:lnTo>
                          <a:pt x="258888" y="93018"/>
                        </a:lnTo>
                        <a:lnTo>
                          <a:pt x="223968" y="89842"/>
                        </a:lnTo>
                        <a:lnTo>
                          <a:pt x="220792" y="150168"/>
                        </a:lnTo>
                        <a:lnTo>
                          <a:pt x="173168" y="153342"/>
                        </a:lnTo>
                        <a:lnTo>
                          <a:pt x="131888" y="134294"/>
                        </a:lnTo>
                        <a:lnTo>
                          <a:pt x="106488" y="153342"/>
                        </a:lnTo>
                        <a:lnTo>
                          <a:pt x="17592" y="146994"/>
                        </a:lnTo>
                        <a:lnTo>
                          <a:pt x="0" y="124840"/>
                        </a:lnTo>
                        <a:lnTo>
                          <a:pt x="69916" y="108894"/>
                        </a:lnTo>
                        <a:lnTo>
                          <a:pt x="124684" y="61268"/>
                        </a:lnTo>
                        <a:lnTo>
                          <a:pt x="181832" y="54124"/>
                        </a:lnTo>
                        <a:lnTo>
                          <a:pt x="250888" y="1738"/>
                        </a:lnTo>
                        <a:lnTo>
                          <a:pt x="25088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5" name="フリーフォーム: 図形 1964">
                    <a:extLst>
                      <a:ext uri="{FF2B5EF4-FFF2-40B4-BE49-F238E27FC236}">
                        <a16:creationId xmlns:a16="http://schemas.microsoft.com/office/drawing/2014/main" id="{0399E276-BA4C-448F-A0E0-6BED364D0DEA}"/>
                      </a:ext>
                    </a:extLst>
                  </p:cNvPr>
                  <p:cNvSpPr/>
                  <p:nvPr/>
                </p:nvSpPr>
                <p:spPr>
                  <a:xfrm>
                    <a:off x="45067536" y="27557164"/>
                    <a:ext cx="214376" cy="280182"/>
                  </a:xfrm>
                  <a:custGeom>
                    <a:avLst/>
                    <a:gdLst>
                      <a:gd name="connsiteX0" fmla="*/ 35548 w 214376"/>
                      <a:gd name="connsiteY0" fmla="*/ 0 h 280182"/>
                      <a:gd name="connsiteX1" fmla="*/ 123828 w 214376"/>
                      <a:gd name="connsiteY1" fmla="*/ 77242 h 280182"/>
                      <a:gd name="connsiteX2" fmla="*/ 166688 w 214376"/>
                      <a:gd name="connsiteY2" fmla="*/ 79624 h 280182"/>
                      <a:gd name="connsiteX3" fmla="*/ 202304 w 214376"/>
                      <a:gd name="connsiteY3" fmla="*/ 57818 h 280182"/>
                      <a:gd name="connsiteX4" fmla="*/ 214376 w 214376"/>
                      <a:gd name="connsiteY4" fmla="*/ 84386 h 280182"/>
                      <a:gd name="connsiteX5" fmla="*/ 201680 w 214376"/>
                      <a:gd name="connsiteY5" fmla="*/ 138360 h 280182"/>
                      <a:gd name="connsiteX6" fmla="*/ 205424 w 214376"/>
                      <a:gd name="connsiteY6" fmla="*/ 144544 h 280182"/>
                      <a:gd name="connsiteX7" fmla="*/ 182624 w 214376"/>
                      <a:gd name="connsiteY7" fmla="*/ 185986 h 280182"/>
                      <a:gd name="connsiteX8" fmla="*/ 157224 w 214376"/>
                      <a:gd name="connsiteY8" fmla="*/ 176460 h 280182"/>
                      <a:gd name="connsiteX9" fmla="*/ 87376 w 214376"/>
                      <a:gd name="connsiteY9" fmla="*/ 192336 h 280182"/>
                      <a:gd name="connsiteX10" fmla="*/ 65152 w 214376"/>
                      <a:gd name="connsiteY10" fmla="*/ 265360 h 280182"/>
                      <a:gd name="connsiteX11" fmla="*/ 44632 w 214376"/>
                      <a:gd name="connsiteY11" fmla="*/ 280182 h 280182"/>
                      <a:gd name="connsiteX12" fmla="*/ 7144 w 214376"/>
                      <a:gd name="connsiteY12" fmla="*/ 248692 h 280182"/>
                      <a:gd name="connsiteX13" fmla="*/ 0 w 214376"/>
                      <a:gd name="connsiteY13" fmla="*/ 213618 h 280182"/>
                      <a:gd name="connsiteX14" fmla="*/ 0 w 214376"/>
                      <a:gd name="connsiteY14" fmla="*/ 127248 h 280182"/>
                      <a:gd name="connsiteX15" fmla="*/ 28576 w 214376"/>
                      <a:gd name="connsiteY15" fmla="*/ 105816 h 280182"/>
                      <a:gd name="connsiteX16" fmla="*/ 23816 w 214376"/>
                      <a:gd name="connsiteY16" fmla="*/ 58192 h 280182"/>
                      <a:gd name="connsiteX17" fmla="*/ 17452 w 214376"/>
                      <a:gd name="connsiteY17" fmla="*/ 57304 h 280182"/>
                      <a:gd name="connsiteX18" fmla="*/ 35548 w 214376"/>
                      <a:gd name="connsiteY18" fmla="*/ 0 h 2801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4376" h="280182">
                        <a:moveTo>
                          <a:pt x="35548" y="0"/>
                        </a:moveTo>
                        <a:lnTo>
                          <a:pt x="123828" y="77242"/>
                        </a:lnTo>
                        <a:lnTo>
                          <a:pt x="166688" y="79624"/>
                        </a:lnTo>
                        <a:lnTo>
                          <a:pt x="202304" y="57818"/>
                        </a:lnTo>
                        <a:lnTo>
                          <a:pt x="214376" y="84386"/>
                        </a:lnTo>
                        <a:lnTo>
                          <a:pt x="201680" y="138360"/>
                        </a:lnTo>
                        <a:lnTo>
                          <a:pt x="205424" y="144544"/>
                        </a:lnTo>
                        <a:lnTo>
                          <a:pt x="182624" y="185986"/>
                        </a:lnTo>
                        <a:lnTo>
                          <a:pt x="157224" y="176460"/>
                        </a:lnTo>
                        <a:lnTo>
                          <a:pt x="87376" y="192336"/>
                        </a:lnTo>
                        <a:lnTo>
                          <a:pt x="65152" y="265360"/>
                        </a:lnTo>
                        <a:lnTo>
                          <a:pt x="44632" y="280182"/>
                        </a:lnTo>
                        <a:lnTo>
                          <a:pt x="7144" y="248692"/>
                        </a:lnTo>
                        <a:lnTo>
                          <a:pt x="0" y="213618"/>
                        </a:lnTo>
                        <a:lnTo>
                          <a:pt x="0" y="127248"/>
                        </a:lnTo>
                        <a:lnTo>
                          <a:pt x="28576" y="105816"/>
                        </a:lnTo>
                        <a:lnTo>
                          <a:pt x="23816" y="58192"/>
                        </a:lnTo>
                        <a:lnTo>
                          <a:pt x="17452" y="57304"/>
                        </a:lnTo>
                        <a:lnTo>
                          <a:pt x="355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6" name="フリーフォーム: 図形 1965">
                    <a:extLst>
                      <a:ext uri="{FF2B5EF4-FFF2-40B4-BE49-F238E27FC236}">
                        <a16:creationId xmlns:a16="http://schemas.microsoft.com/office/drawing/2014/main" id="{4A99BF39-99DA-4DB1-A2A3-A6D68D66D141}"/>
                      </a:ext>
                    </a:extLst>
                  </p:cNvPr>
                  <p:cNvSpPr/>
                  <p:nvPr/>
                </p:nvSpPr>
                <p:spPr>
                  <a:xfrm>
                    <a:off x="44650088" y="27472010"/>
                    <a:ext cx="207900" cy="318610"/>
                  </a:xfrm>
                  <a:custGeom>
                    <a:avLst/>
                    <a:gdLst>
                      <a:gd name="connsiteX0" fmla="*/ 138060 w 207900"/>
                      <a:gd name="connsiteY0" fmla="*/ 0 h 318610"/>
                      <a:gd name="connsiteX1" fmla="*/ 181704 w 207900"/>
                      <a:gd name="connsiteY1" fmla="*/ 86196 h 318610"/>
                      <a:gd name="connsiteX2" fmla="*/ 201184 w 207900"/>
                      <a:gd name="connsiteY2" fmla="*/ 88050 h 318610"/>
                      <a:gd name="connsiteX3" fmla="*/ 207900 w 207900"/>
                      <a:gd name="connsiteY3" fmla="*/ 117154 h 318610"/>
                      <a:gd name="connsiteX4" fmla="*/ 204284 w 207900"/>
                      <a:gd name="connsiteY4" fmla="*/ 185826 h 318610"/>
                      <a:gd name="connsiteX5" fmla="*/ 138844 w 207900"/>
                      <a:gd name="connsiteY5" fmla="*/ 207640 h 318610"/>
                      <a:gd name="connsiteX6" fmla="*/ 119792 w 207900"/>
                      <a:gd name="connsiteY6" fmla="*/ 190970 h 318610"/>
                      <a:gd name="connsiteX7" fmla="*/ 86456 w 207900"/>
                      <a:gd name="connsiteY7" fmla="*/ 229070 h 318610"/>
                      <a:gd name="connsiteX8" fmla="*/ 77848 w 207900"/>
                      <a:gd name="connsiteY8" fmla="*/ 318610 h 318610"/>
                      <a:gd name="connsiteX9" fmla="*/ 50800 w 207900"/>
                      <a:gd name="connsiteY9" fmla="*/ 293366 h 318610"/>
                      <a:gd name="connsiteX10" fmla="*/ 0 w 207900"/>
                      <a:gd name="connsiteY10" fmla="*/ 277490 h 318610"/>
                      <a:gd name="connsiteX11" fmla="*/ 31752 w 207900"/>
                      <a:gd name="connsiteY11" fmla="*/ 226690 h 318610"/>
                      <a:gd name="connsiteX12" fmla="*/ 3176 w 207900"/>
                      <a:gd name="connsiteY12" fmla="*/ 90166 h 318610"/>
                      <a:gd name="connsiteX13" fmla="*/ 73024 w 207900"/>
                      <a:gd name="connsiteY13" fmla="*/ 23490 h 318610"/>
                      <a:gd name="connsiteX14" fmla="*/ 133352 w 207900"/>
                      <a:gd name="connsiteY14" fmla="*/ 29840 h 318610"/>
                      <a:gd name="connsiteX15" fmla="*/ 138060 w 207900"/>
                      <a:gd name="connsiteY15" fmla="*/ 0 h 31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7900" h="318610">
                        <a:moveTo>
                          <a:pt x="138060" y="0"/>
                        </a:moveTo>
                        <a:lnTo>
                          <a:pt x="181704" y="86196"/>
                        </a:lnTo>
                        <a:lnTo>
                          <a:pt x="201184" y="88050"/>
                        </a:lnTo>
                        <a:lnTo>
                          <a:pt x="207900" y="117154"/>
                        </a:lnTo>
                        <a:lnTo>
                          <a:pt x="204284" y="185826"/>
                        </a:lnTo>
                        <a:lnTo>
                          <a:pt x="138844" y="207640"/>
                        </a:lnTo>
                        <a:lnTo>
                          <a:pt x="119792" y="190970"/>
                        </a:lnTo>
                        <a:lnTo>
                          <a:pt x="86456" y="229070"/>
                        </a:lnTo>
                        <a:lnTo>
                          <a:pt x="77848" y="318610"/>
                        </a:lnTo>
                        <a:lnTo>
                          <a:pt x="50800" y="293366"/>
                        </a:lnTo>
                        <a:lnTo>
                          <a:pt x="0" y="277490"/>
                        </a:lnTo>
                        <a:lnTo>
                          <a:pt x="31752" y="226690"/>
                        </a:lnTo>
                        <a:lnTo>
                          <a:pt x="3176" y="90166"/>
                        </a:lnTo>
                        <a:lnTo>
                          <a:pt x="73024" y="23490"/>
                        </a:lnTo>
                        <a:lnTo>
                          <a:pt x="133352" y="29840"/>
                        </a:lnTo>
                        <a:lnTo>
                          <a:pt x="1380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55" name="フリーフォーム: 図形 1954">
                  <a:extLst>
                    <a:ext uri="{FF2B5EF4-FFF2-40B4-BE49-F238E27FC236}">
                      <a16:creationId xmlns:a16="http://schemas.microsoft.com/office/drawing/2014/main" id="{34683613-06BF-43A2-A88E-D722D6078C8A}"/>
                    </a:ext>
                  </a:extLst>
                </p:cNvPr>
                <p:cNvSpPr/>
                <p:nvPr/>
              </p:nvSpPr>
              <p:spPr>
                <a:xfrm>
                  <a:off x="44791824" y="27432075"/>
                  <a:ext cx="188988" cy="131016"/>
                </a:xfrm>
                <a:custGeom>
                  <a:avLst/>
                  <a:gdLst>
                    <a:gd name="connsiteX0" fmla="*/ 158436 w 188988"/>
                    <a:gd name="connsiteY0" fmla="*/ 0 h 131016"/>
                    <a:gd name="connsiteX1" fmla="*/ 188988 w 188988"/>
                    <a:gd name="connsiteY1" fmla="*/ 85772 h 131016"/>
                    <a:gd name="connsiteX2" fmla="*/ 172596 w 188988"/>
                    <a:gd name="connsiteY2" fmla="*/ 89414 h 131016"/>
                    <a:gd name="connsiteX3" fmla="*/ 103260 w 188988"/>
                    <a:gd name="connsiteY3" fmla="*/ 104824 h 131016"/>
                    <a:gd name="connsiteX4" fmla="*/ 91356 w 188988"/>
                    <a:gd name="connsiteY4" fmla="*/ 131016 h 131016"/>
                    <a:gd name="connsiteX5" fmla="*/ 60828 w 188988"/>
                    <a:gd name="connsiteY5" fmla="*/ 128108 h 131016"/>
                    <a:gd name="connsiteX6" fmla="*/ 41348 w 188988"/>
                    <a:gd name="connsiteY6" fmla="*/ 126254 h 131016"/>
                    <a:gd name="connsiteX7" fmla="*/ 0 w 188988"/>
                    <a:gd name="connsiteY7" fmla="*/ 44600 h 131016"/>
                    <a:gd name="connsiteX8" fmla="*/ 5532 w 188988"/>
                    <a:gd name="connsiteY8" fmla="*/ 9572 h 131016"/>
                    <a:gd name="connsiteX9" fmla="*/ 103956 w 188988"/>
                    <a:gd name="connsiteY9" fmla="*/ 12748 h 131016"/>
                    <a:gd name="connsiteX10" fmla="*/ 151580 w 188988"/>
                    <a:gd name="connsiteY10" fmla="*/ 6398 h 131016"/>
                    <a:gd name="connsiteX11" fmla="*/ 158436 w 188988"/>
                    <a:gd name="connsiteY11" fmla="*/ 0 h 131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988" h="131016">
                      <a:moveTo>
                        <a:pt x="158436" y="0"/>
                      </a:moveTo>
                      <a:lnTo>
                        <a:pt x="188988" y="85772"/>
                      </a:lnTo>
                      <a:lnTo>
                        <a:pt x="172596" y="89414"/>
                      </a:lnTo>
                      <a:lnTo>
                        <a:pt x="103260" y="104824"/>
                      </a:lnTo>
                      <a:lnTo>
                        <a:pt x="91356" y="131016"/>
                      </a:lnTo>
                      <a:lnTo>
                        <a:pt x="60828" y="128108"/>
                      </a:lnTo>
                      <a:lnTo>
                        <a:pt x="41348" y="126254"/>
                      </a:lnTo>
                      <a:lnTo>
                        <a:pt x="0" y="44600"/>
                      </a:lnTo>
                      <a:lnTo>
                        <a:pt x="5532" y="9572"/>
                      </a:lnTo>
                      <a:lnTo>
                        <a:pt x="103956" y="12748"/>
                      </a:lnTo>
                      <a:lnTo>
                        <a:pt x="151580" y="6398"/>
                      </a:lnTo>
                      <a:lnTo>
                        <a:pt x="1584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80" name="正方形/長方形 1879">
                <a:extLst>
                  <a:ext uri="{FF2B5EF4-FFF2-40B4-BE49-F238E27FC236}">
                    <a16:creationId xmlns:a16="http://schemas.microsoft.com/office/drawing/2014/main" id="{1ABA3569-86AD-49BD-8324-7EEDD4E9072B}"/>
                  </a:ext>
                </a:extLst>
              </p:cNvPr>
              <p:cNvSpPr/>
              <p:nvPr/>
            </p:nvSpPr>
            <p:spPr>
              <a:xfrm>
                <a:off x="40075170" y="278732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入間市</a:t>
                </a:r>
              </a:p>
            </p:txBody>
          </p:sp>
          <p:sp>
            <p:nvSpPr>
              <p:cNvPr id="1881" name="正方形/長方形 1880">
                <a:extLst>
                  <a:ext uri="{FF2B5EF4-FFF2-40B4-BE49-F238E27FC236}">
                    <a16:creationId xmlns:a16="http://schemas.microsoft.com/office/drawing/2014/main" id="{D64A2757-81B5-4B64-846E-395289C9C628}"/>
                  </a:ext>
                </a:extLst>
              </p:cNvPr>
              <p:cNvSpPr/>
              <p:nvPr/>
            </p:nvSpPr>
            <p:spPr>
              <a:xfrm>
                <a:off x="40919585" y="2799556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和光市</a:t>
                </a:r>
              </a:p>
            </p:txBody>
          </p:sp>
          <p:sp>
            <p:nvSpPr>
              <p:cNvPr id="1882" name="正方形/長方形 1881">
                <a:extLst>
                  <a:ext uri="{FF2B5EF4-FFF2-40B4-BE49-F238E27FC236}">
                    <a16:creationId xmlns:a16="http://schemas.microsoft.com/office/drawing/2014/main" id="{AEA95200-50C2-4AF2-A6A8-512C9D5F638F}"/>
                  </a:ext>
                </a:extLst>
              </p:cNvPr>
              <p:cNvSpPr/>
              <p:nvPr/>
            </p:nvSpPr>
            <p:spPr>
              <a:xfrm>
                <a:off x="40769294" y="2781534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志木市</a:t>
                </a:r>
              </a:p>
            </p:txBody>
          </p:sp>
          <p:sp>
            <p:nvSpPr>
              <p:cNvPr id="1883" name="正方形/長方形 1882">
                <a:extLst>
                  <a:ext uri="{FF2B5EF4-FFF2-40B4-BE49-F238E27FC236}">
                    <a16:creationId xmlns:a16="http://schemas.microsoft.com/office/drawing/2014/main" id="{06406FDA-3804-4C28-9BC1-0C62EB2ACA6D}"/>
                  </a:ext>
                </a:extLst>
              </p:cNvPr>
              <p:cNvSpPr/>
              <p:nvPr/>
            </p:nvSpPr>
            <p:spPr>
              <a:xfrm>
                <a:off x="41072940" y="279068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戸田市</a:t>
                </a:r>
              </a:p>
            </p:txBody>
          </p:sp>
          <p:sp>
            <p:nvSpPr>
              <p:cNvPr id="1884" name="正方形/長方形 1883">
                <a:extLst>
                  <a:ext uri="{FF2B5EF4-FFF2-40B4-BE49-F238E27FC236}">
                    <a16:creationId xmlns:a16="http://schemas.microsoft.com/office/drawing/2014/main" id="{205891ED-EDC1-4D54-98FA-AAB5A8F6D85B}"/>
                  </a:ext>
                </a:extLst>
              </p:cNvPr>
              <p:cNvSpPr/>
              <p:nvPr/>
            </p:nvSpPr>
            <p:spPr>
              <a:xfrm>
                <a:off x="40703725" y="2716699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桶川市</a:t>
                </a:r>
              </a:p>
            </p:txBody>
          </p:sp>
          <p:sp>
            <p:nvSpPr>
              <p:cNvPr id="1885" name="正方形/長方形 1884">
                <a:extLst>
                  <a:ext uri="{FF2B5EF4-FFF2-40B4-BE49-F238E27FC236}">
                    <a16:creationId xmlns:a16="http://schemas.microsoft.com/office/drawing/2014/main" id="{88E647E5-EE67-404E-974E-3F643BEA9271}"/>
                  </a:ext>
                </a:extLst>
              </p:cNvPr>
              <p:cNvSpPr/>
              <p:nvPr/>
            </p:nvSpPr>
            <p:spPr>
              <a:xfrm>
                <a:off x="40209206" y="2732111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坂戸市</a:t>
                </a:r>
              </a:p>
            </p:txBody>
          </p:sp>
          <p:sp>
            <p:nvSpPr>
              <p:cNvPr id="1886" name="正方形/長方形 1885">
                <a:extLst>
                  <a:ext uri="{FF2B5EF4-FFF2-40B4-BE49-F238E27FC236}">
                    <a16:creationId xmlns:a16="http://schemas.microsoft.com/office/drawing/2014/main" id="{F1EB94AC-B61A-4F31-B046-C133CCBF0517}"/>
                  </a:ext>
                </a:extLst>
              </p:cNvPr>
              <p:cNvSpPr/>
              <p:nvPr/>
            </p:nvSpPr>
            <p:spPr>
              <a:xfrm>
                <a:off x="41253027" y="26895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幸手市</a:t>
                </a:r>
              </a:p>
            </p:txBody>
          </p:sp>
          <p:sp>
            <p:nvSpPr>
              <p:cNvPr id="1887" name="正方形/長方形 1886">
                <a:extLst>
                  <a:ext uri="{FF2B5EF4-FFF2-40B4-BE49-F238E27FC236}">
                    <a16:creationId xmlns:a16="http://schemas.microsoft.com/office/drawing/2014/main" id="{183D43B4-A568-4848-BFAB-4CA809BD432F}"/>
                  </a:ext>
                </a:extLst>
              </p:cNvPr>
              <p:cNvSpPr/>
              <p:nvPr/>
            </p:nvSpPr>
            <p:spPr>
              <a:xfrm>
                <a:off x="40165137" y="27444340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鶴ヶ島市</a:t>
                </a:r>
              </a:p>
            </p:txBody>
          </p:sp>
          <p:sp>
            <p:nvSpPr>
              <p:cNvPr id="1888" name="正方形/長方形 1887">
                <a:extLst>
                  <a:ext uri="{FF2B5EF4-FFF2-40B4-BE49-F238E27FC236}">
                    <a16:creationId xmlns:a16="http://schemas.microsoft.com/office/drawing/2014/main" id="{6E2E231E-E433-42A6-95C4-DD90C8261E1F}"/>
                  </a:ext>
                </a:extLst>
              </p:cNvPr>
              <p:cNvSpPr/>
              <p:nvPr/>
            </p:nvSpPr>
            <p:spPr>
              <a:xfrm>
                <a:off x="39288892" y="265745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本庄市</a:t>
                </a:r>
              </a:p>
            </p:txBody>
          </p:sp>
          <p:sp>
            <p:nvSpPr>
              <p:cNvPr id="1889" name="正方形/長方形 1888">
                <a:extLst>
                  <a:ext uri="{FF2B5EF4-FFF2-40B4-BE49-F238E27FC236}">
                    <a16:creationId xmlns:a16="http://schemas.microsoft.com/office/drawing/2014/main" id="{67159F03-59B4-488A-B2A4-6A4C52BE486A}"/>
                  </a:ext>
                </a:extLst>
              </p:cNvPr>
              <p:cNvSpPr/>
              <p:nvPr/>
            </p:nvSpPr>
            <p:spPr>
              <a:xfrm>
                <a:off x="40854953" y="2755720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さいたま市</a:t>
                </a:r>
              </a:p>
            </p:txBody>
          </p:sp>
          <p:sp>
            <p:nvSpPr>
              <p:cNvPr id="1890" name="正方形/長方形 1889">
                <a:extLst>
                  <a:ext uri="{FF2B5EF4-FFF2-40B4-BE49-F238E27FC236}">
                    <a16:creationId xmlns:a16="http://schemas.microsoft.com/office/drawing/2014/main" id="{17883F1A-B229-4AA9-833D-F6D18F953128}"/>
                  </a:ext>
                </a:extLst>
              </p:cNvPr>
              <p:cNvSpPr/>
              <p:nvPr/>
            </p:nvSpPr>
            <p:spPr>
              <a:xfrm>
                <a:off x="40443961" y="274677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川越市</a:t>
                </a:r>
              </a:p>
            </p:txBody>
          </p:sp>
          <p:sp>
            <p:nvSpPr>
              <p:cNvPr id="1891" name="正方形/長方形 1890">
                <a:extLst>
                  <a:ext uri="{FF2B5EF4-FFF2-40B4-BE49-F238E27FC236}">
                    <a16:creationId xmlns:a16="http://schemas.microsoft.com/office/drawing/2014/main" id="{B12D7ABB-E0D7-497C-95BA-CE9EC9C1601C}"/>
                  </a:ext>
                </a:extLst>
              </p:cNvPr>
              <p:cNvSpPr/>
              <p:nvPr/>
            </p:nvSpPr>
            <p:spPr>
              <a:xfrm>
                <a:off x="40078237" y="2660628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熊谷市</a:t>
                </a:r>
              </a:p>
            </p:txBody>
          </p:sp>
          <p:sp>
            <p:nvSpPr>
              <p:cNvPr id="1892" name="正方形/長方形 1891">
                <a:extLst>
                  <a:ext uri="{FF2B5EF4-FFF2-40B4-BE49-F238E27FC236}">
                    <a16:creationId xmlns:a16="http://schemas.microsoft.com/office/drawing/2014/main" id="{25522D14-E97B-4A03-84F8-E826E1AAA3DD}"/>
                  </a:ext>
                </a:extLst>
              </p:cNvPr>
              <p:cNvSpPr/>
              <p:nvPr/>
            </p:nvSpPr>
            <p:spPr>
              <a:xfrm>
                <a:off x="40714913" y="27984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新座市</a:t>
                </a:r>
              </a:p>
            </p:txBody>
          </p:sp>
          <p:sp>
            <p:nvSpPr>
              <p:cNvPr id="1893" name="正方形/長方形 1892">
                <a:extLst>
                  <a:ext uri="{FF2B5EF4-FFF2-40B4-BE49-F238E27FC236}">
                    <a16:creationId xmlns:a16="http://schemas.microsoft.com/office/drawing/2014/main" id="{C571B36E-92AB-4891-BF8D-4663389981FC}"/>
                  </a:ext>
                </a:extLst>
              </p:cNvPr>
              <p:cNvSpPr/>
              <p:nvPr/>
            </p:nvSpPr>
            <p:spPr>
              <a:xfrm>
                <a:off x="41503508" y="274180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松伏町</a:t>
                </a:r>
              </a:p>
            </p:txBody>
          </p:sp>
          <p:sp>
            <p:nvSpPr>
              <p:cNvPr id="1894" name="正方形/長方形 1893">
                <a:extLst>
                  <a:ext uri="{FF2B5EF4-FFF2-40B4-BE49-F238E27FC236}">
                    <a16:creationId xmlns:a16="http://schemas.microsoft.com/office/drawing/2014/main" id="{1AE5544A-53AF-4393-8ABB-9CC947503776}"/>
                  </a:ext>
                </a:extLst>
              </p:cNvPr>
              <p:cNvSpPr/>
              <p:nvPr/>
            </p:nvSpPr>
            <p:spPr>
              <a:xfrm>
                <a:off x="40826278" y="2790035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朝霞市</a:t>
                </a:r>
              </a:p>
            </p:txBody>
          </p:sp>
          <p:sp>
            <p:nvSpPr>
              <p:cNvPr id="1895" name="正方形/長方形 1894">
                <a:extLst>
                  <a:ext uri="{FF2B5EF4-FFF2-40B4-BE49-F238E27FC236}">
                    <a16:creationId xmlns:a16="http://schemas.microsoft.com/office/drawing/2014/main" id="{E3FBDD69-3774-4BDE-81A2-49FA7FE8CB54}"/>
                  </a:ext>
                </a:extLst>
              </p:cNvPr>
              <p:cNvSpPr/>
              <p:nvPr/>
            </p:nvSpPr>
            <p:spPr>
              <a:xfrm>
                <a:off x="41244772" y="277488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川口市</a:t>
                </a:r>
              </a:p>
            </p:txBody>
          </p:sp>
          <p:sp>
            <p:nvSpPr>
              <p:cNvPr id="1896" name="正方形/長方形 1895">
                <a:extLst>
                  <a:ext uri="{FF2B5EF4-FFF2-40B4-BE49-F238E27FC236}">
                    <a16:creationId xmlns:a16="http://schemas.microsoft.com/office/drawing/2014/main" id="{022A4876-E094-4C40-A6E1-01BCD44281C1}"/>
                  </a:ext>
                </a:extLst>
              </p:cNvPr>
              <p:cNvSpPr/>
              <p:nvPr/>
            </p:nvSpPr>
            <p:spPr>
              <a:xfrm>
                <a:off x="40605079" y="270522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北本市</a:t>
                </a:r>
              </a:p>
            </p:txBody>
          </p:sp>
          <p:sp>
            <p:nvSpPr>
              <p:cNvPr id="1897" name="正方形/長方形 1896">
                <a:extLst>
                  <a:ext uri="{FF2B5EF4-FFF2-40B4-BE49-F238E27FC236}">
                    <a16:creationId xmlns:a16="http://schemas.microsoft.com/office/drawing/2014/main" id="{8F6CE22B-1378-4B26-A229-14EE5D41D13A}"/>
                  </a:ext>
                </a:extLst>
              </p:cNvPr>
              <p:cNvSpPr/>
              <p:nvPr/>
            </p:nvSpPr>
            <p:spPr>
              <a:xfrm>
                <a:off x="40694584" y="27744774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富士見市</a:t>
                </a:r>
              </a:p>
            </p:txBody>
          </p:sp>
          <p:sp>
            <p:nvSpPr>
              <p:cNvPr id="1898" name="正方形/長方形 1897">
                <a:extLst>
                  <a:ext uri="{FF2B5EF4-FFF2-40B4-BE49-F238E27FC236}">
                    <a16:creationId xmlns:a16="http://schemas.microsoft.com/office/drawing/2014/main" id="{A845B8C4-F564-40D7-A237-2E648FA6A33E}"/>
                  </a:ext>
                </a:extLst>
              </p:cNvPr>
              <p:cNvSpPr/>
              <p:nvPr/>
            </p:nvSpPr>
            <p:spPr>
              <a:xfrm>
                <a:off x="41626372" y="279404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八潮市</a:t>
                </a:r>
              </a:p>
            </p:txBody>
          </p:sp>
          <p:sp>
            <p:nvSpPr>
              <p:cNvPr id="1899" name="正方形/長方形 1898">
                <a:extLst>
                  <a:ext uri="{FF2B5EF4-FFF2-40B4-BE49-F238E27FC236}">
                    <a16:creationId xmlns:a16="http://schemas.microsoft.com/office/drawing/2014/main" id="{F951A9BA-2766-4EBE-8BF4-15278255EC19}"/>
                  </a:ext>
                </a:extLst>
              </p:cNvPr>
              <p:cNvSpPr/>
              <p:nvPr/>
            </p:nvSpPr>
            <p:spPr>
              <a:xfrm>
                <a:off x="40015760" y="2724949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鳩山町</a:t>
                </a:r>
              </a:p>
            </p:txBody>
          </p:sp>
          <p:sp>
            <p:nvSpPr>
              <p:cNvPr id="1900" name="正方形/長方形 1899">
                <a:extLst>
                  <a:ext uri="{FF2B5EF4-FFF2-40B4-BE49-F238E27FC236}">
                    <a16:creationId xmlns:a16="http://schemas.microsoft.com/office/drawing/2014/main" id="{CF6CC4E4-1BCD-42D3-88D6-0C417BADB8A9}"/>
                  </a:ext>
                </a:extLst>
              </p:cNvPr>
              <p:cNvSpPr/>
              <p:nvPr/>
            </p:nvSpPr>
            <p:spPr>
              <a:xfrm>
                <a:off x="40383014" y="270080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吉見町</a:t>
                </a:r>
              </a:p>
            </p:txBody>
          </p:sp>
          <p:sp>
            <p:nvSpPr>
              <p:cNvPr id="1901" name="正方形/長方形 1900">
                <a:extLst>
                  <a:ext uri="{FF2B5EF4-FFF2-40B4-BE49-F238E27FC236}">
                    <a16:creationId xmlns:a16="http://schemas.microsoft.com/office/drawing/2014/main" id="{40E37FDD-96DB-40D1-BA0F-9A28F45276FB}"/>
                  </a:ext>
                </a:extLst>
              </p:cNvPr>
              <p:cNvSpPr/>
              <p:nvPr/>
            </p:nvSpPr>
            <p:spPr>
              <a:xfrm>
                <a:off x="40490220" y="2726349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川島町</a:t>
                </a:r>
              </a:p>
            </p:txBody>
          </p:sp>
          <p:sp>
            <p:nvSpPr>
              <p:cNvPr id="1902" name="正方形/長方形 1901">
                <a:extLst>
                  <a:ext uri="{FF2B5EF4-FFF2-40B4-BE49-F238E27FC236}">
                    <a16:creationId xmlns:a16="http://schemas.microsoft.com/office/drawing/2014/main" id="{20FC3DC6-4933-4A03-ADD0-8C7382CCFC9D}"/>
                  </a:ext>
                </a:extLst>
              </p:cNvPr>
              <p:cNvSpPr/>
              <p:nvPr/>
            </p:nvSpPr>
            <p:spPr>
              <a:xfrm>
                <a:off x="39714629" y="269330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小川町</a:t>
                </a:r>
              </a:p>
            </p:txBody>
          </p:sp>
          <p:sp>
            <p:nvSpPr>
              <p:cNvPr id="1903" name="正方形/長方形 1902">
                <a:extLst>
                  <a:ext uri="{FF2B5EF4-FFF2-40B4-BE49-F238E27FC236}">
                    <a16:creationId xmlns:a16="http://schemas.microsoft.com/office/drawing/2014/main" id="{F0FD69EF-1557-44C6-8FB4-9D4EB0D33AAF}"/>
                  </a:ext>
                </a:extLst>
              </p:cNvPr>
              <p:cNvSpPr/>
              <p:nvPr/>
            </p:nvSpPr>
            <p:spPr>
              <a:xfrm>
                <a:off x="39980835" y="269857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嵐山町</a:t>
                </a:r>
              </a:p>
            </p:txBody>
          </p:sp>
          <p:sp>
            <p:nvSpPr>
              <p:cNvPr id="1904" name="正方形/長方形 1903">
                <a:extLst>
                  <a:ext uri="{FF2B5EF4-FFF2-40B4-BE49-F238E27FC236}">
                    <a16:creationId xmlns:a16="http://schemas.microsoft.com/office/drawing/2014/main" id="{F254F8B0-4ED5-47E8-B5AF-C1DDD857267A}"/>
                  </a:ext>
                </a:extLst>
              </p:cNvPr>
              <p:cNvSpPr/>
              <p:nvPr/>
            </p:nvSpPr>
            <p:spPr>
              <a:xfrm>
                <a:off x="39751700" y="2735895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越生町</a:t>
                </a:r>
              </a:p>
            </p:txBody>
          </p:sp>
          <p:sp>
            <p:nvSpPr>
              <p:cNvPr id="1905" name="正方形/長方形 1904">
                <a:extLst>
                  <a:ext uri="{FF2B5EF4-FFF2-40B4-BE49-F238E27FC236}">
                    <a16:creationId xmlns:a16="http://schemas.microsoft.com/office/drawing/2014/main" id="{CDF72F46-271F-4D6D-9424-AB4B83173E8F}"/>
                  </a:ext>
                </a:extLst>
              </p:cNvPr>
              <p:cNvSpPr/>
              <p:nvPr/>
            </p:nvSpPr>
            <p:spPr>
              <a:xfrm>
                <a:off x="40534069" y="2782259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三芳町</a:t>
                </a:r>
              </a:p>
            </p:txBody>
          </p:sp>
          <p:sp>
            <p:nvSpPr>
              <p:cNvPr id="1906" name="正方形/長方形 1905">
                <a:extLst>
                  <a:ext uri="{FF2B5EF4-FFF2-40B4-BE49-F238E27FC236}">
                    <a16:creationId xmlns:a16="http://schemas.microsoft.com/office/drawing/2014/main" id="{7B2A9CC7-2C96-483E-B175-5E4BAC6111FA}"/>
                  </a:ext>
                </a:extLst>
              </p:cNvPr>
              <p:cNvSpPr/>
              <p:nvPr/>
            </p:nvSpPr>
            <p:spPr>
              <a:xfrm>
                <a:off x="40056445" y="2684233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滑川町</a:t>
                </a:r>
              </a:p>
            </p:txBody>
          </p:sp>
          <p:sp>
            <p:nvSpPr>
              <p:cNvPr id="1907" name="正方形/長方形 1906">
                <a:extLst>
                  <a:ext uri="{FF2B5EF4-FFF2-40B4-BE49-F238E27FC236}">
                    <a16:creationId xmlns:a16="http://schemas.microsoft.com/office/drawing/2014/main" id="{FB42BB5C-A0E7-4927-87FE-660485E5CB05}"/>
                  </a:ext>
                </a:extLst>
              </p:cNvPr>
              <p:cNvSpPr/>
              <p:nvPr/>
            </p:nvSpPr>
            <p:spPr>
              <a:xfrm>
                <a:off x="40391727" y="27720478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ふじみ野市</a:t>
                </a:r>
              </a:p>
            </p:txBody>
          </p:sp>
          <p:sp>
            <p:nvSpPr>
              <p:cNvPr id="1908" name="正方形/長方形 1907">
                <a:extLst>
                  <a:ext uri="{FF2B5EF4-FFF2-40B4-BE49-F238E27FC236}">
                    <a16:creationId xmlns:a16="http://schemas.microsoft.com/office/drawing/2014/main" id="{478E85C0-F561-4242-9571-3E85E72076BB}"/>
                  </a:ext>
                </a:extLst>
              </p:cNvPr>
              <p:cNvSpPr/>
              <p:nvPr/>
            </p:nvSpPr>
            <p:spPr>
              <a:xfrm>
                <a:off x="41646957" y="277695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三郷市</a:t>
                </a:r>
              </a:p>
            </p:txBody>
          </p:sp>
          <p:sp>
            <p:nvSpPr>
              <p:cNvPr id="1909" name="正方形/長方形 1908">
                <a:extLst>
                  <a:ext uri="{FF2B5EF4-FFF2-40B4-BE49-F238E27FC236}">
                    <a16:creationId xmlns:a16="http://schemas.microsoft.com/office/drawing/2014/main" id="{9448962A-2685-4198-B5FE-CB9C40BCD641}"/>
                  </a:ext>
                </a:extLst>
              </p:cNvPr>
              <p:cNvSpPr/>
              <p:nvPr/>
            </p:nvSpPr>
            <p:spPr>
              <a:xfrm>
                <a:off x="41337957" y="270403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杉戸町</a:t>
                </a:r>
              </a:p>
            </p:txBody>
          </p:sp>
          <p:sp>
            <p:nvSpPr>
              <p:cNvPr id="1910" name="正方形/長方形 1909">
                <a:extLst>
                  <a:ext uri="{FF2B5EF4-FFF2-40B4-BE49-F238E27FC236}">
                    <a16:creationId xmlns:a16="http://schemas.microsoft.com/office/drawing/2014/main" id="{CB85BABA-8CF0-44D3-8468-3FDAEB73B619}"/>
                  </a:ext>
                </a:extLst>
              </p:cNvPr>
              <p:cNvSpPr/>
              <p:nvPr/>
            </p:nvSpPr>
            <p:spPr>
              <a:xfrm>
                <a:off x="41061028" y="2709553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白岡町</a:t>
                </a:r>
              </a:p>
            </p:txBody>
          </p:sp>
          <p:sp>
            <p:nvSpPr>
              <p:cNvPr id="1911" name="正方形/長方形 1910">
                <a:extLst>
                  <a:ext uri="{FF2B5EF4-FFF2-40B4-BE49-F238E27FC236}">
                    <a16:creationId xmlns:a16="http://schemas.microsoft.com/office/drawing/2014/main" id="{DDC9BC50-E2A0-456F-80BB-0311CC0ACB62}"/>
                  </a:ext>
                </a:extLst>
              </p:cNvPr>
              <p:cNvSpPr/>
              <p:nvPr/>
            </p:nvSpPr>
            <p:spPr>
              <a:xfrm>
                <a:off x="39572312" y="2677281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寄居町</a:t>
                </a:r>
              </a:p>
            </p:txBody>
          </p:sp>
          <p:sp>
            <p:nvSpPr>
              <p:cNvPr id="1912" name="正方形/長方形 1911">
                <a:extLst>
                  <a:ext uri="{FF2B5EF4-FFF2-40B4-BE49-F238E27FC236}">
                    <a16:creationId xmlns:a16="http://schemas.microsoft.com/office/drawing/2014/main" id="{A8D8E14D-8DC9-4635-9BBF-499F4E9318DB}"/>
                  </a:ext>
                </a:extLst>
              </p:cNvPr>
              <p:cNvSpPr/>
              <p:nvPr/>
            </p:nvSpPr>
            <p:spPr>
              <a:xfrm>
                <a:off x="39359876" y="2625628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上里町</a:t>
                </a:r>
              </a:p>
            </p:txBody>
          </p:sp>
          <p:sp>
            <p:nvSpPr>
              <p:cNvPr id="1913" name="正方形/長方形 1912">
                <a:extLst>
                  <a:ext uri="{FF2B5EF4-FFF2-40B4-BE49-F238E27FC236}">
                    <a16:creationId xmlns:a16="http://schemas.microsoft.com/office/drawing/2014/main" id="{450D4265-7D14-471A-9BAC-46AE6CCC7400}"/>
                  </a:ext>
                </a:extLst>
              </p:cNvPr>
              <p:cNvSpPr/>
              <p:nvPr/>
            </p:nvSpPr>
            <p:spPr>
              <a:xfrm>
                <a:off x="38687583" y="27099669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小鹿野町</a:t>
                </a:r>
              </a:p>
            </p:txBody>
          </p:sp>
          <p:sp>
            <p:nvSpPr>
              <p:cNvPr id="1914" name="正方形/長方形 1913">
                <a:extLst>
                  <a:ext uri="{FF2B5EF4-FFF2-40B4-BE49-F238E27FC236}">
                    <a16:creationId xmlns:a16="http://schemas.microsoft.com/office/drawing/2014/main" id="{655BEC1C-9D5F-4BCD-9122-B3D937CEB88D}"/>
                  </a:ext>
                </a:extLst>
              </p:cNvPr>
              <p:cNvSpPr/>
              <p:nvPr/>
            </p:nvSpPr>
            <p:spPr>
              <a:xfrm>
                <a:off x="39479268" y="2704526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東秩父村</a:t>
                </a:r>
              </a:p>
            </p:txBody>
          </p:sp>
          <p:sp>
            <p:nvSpPr>
              <p:cNvPr id="1915" name="正方形/長方形 1914">
                <a:extLst>
                  <a:ext uri="{FF2B5EF4-FFF2-40B4-BE49-F238E27FC236}">
                    <a16:creationId xmlns:a16="http://schemas.microsoft.com/office/drawing/2014/main" id="{0D1629F3-A439-40B1-8558-44850DDB35E7}"/>
                  </a:ext>
                </a:extLst>
              </p:cNvPr>
              <p:cNvSpPr/>
              <p:nvPr/>
            </p:nvSpPr>
            <p:spPr>
              <a:xfrm>
                <a:off x="39498723" y="26526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美里町</a:t>
                </a:r>
              </a:p>
            </p:txBody>
          </p:sp>
          <p:sp>
            <p:nvSpPr>
              <p:cNvPr id="1916" name="正方形/長方形 1915">
                <a:extLst>
                  <a:ext uri="{FF2B5EF4-FFF2-40B4-BE49-F238E27FC236}">
                    <a16:creationId xmlns:a16="http://schemas.microsoft.com/office/drawing/2014/main" id="{28E07C6C-9AFA-4D23-85C0-90E92EF3EFF1}"/>
                  </a:ext>
                </a:extLst>
              </p:cNvPr>
              <p:cNvSpPr/>
              <p:nvPr/>
            </p:nvSpPr>
            <p:spPr>
              <a:xfrm>
                <a:off x="39189383" y="2645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神川町</a:t>
                </a:r>
              </a:p>
            </p:txBody>
          </p:sp>
          <p:sp>
            <p:nvSpPr>
              <p:cNvPr id="1917" name="正方形/長方形 1916">
                <a:extLst>
                  <a:ext uri="{FF2B5EF4-FFF2-40B4-BE49-F238E27FC236}">
                    <a16:creationId xmlns:a16="http://schemas.microsoft.com/office/drawing/2014/main" id="{6F3ED439-DA18-44EE-8FD0-F7588B4E1EAE}"/>
                  </a:ext>
                </a:extLst>
              </p:cNvPr>
              <p:cNvSpPr/>
              <p:nvPr/>
            </p:nvSpPr>
            <p:spPr>
              <a:xfrm>
                <a:off x="39210232" y="267404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長瀞町</a:t>
                </a:r>
              </a:p>
            </p:txBody>
          </p:sp>
          <p:sp>
            <p:nvSpPr>
              <p:cNvPr id="1918" name="正方形/長方形 1917">
                <a:extLst>
                  <a:ext uri="{FF2B5EF4-FFF2-40B4-BE49-F238E27FC236}">
                    <a16:creationId xmlns:a16="http://schemas.microsoft.com/office/drawing/2014/main" id="{8723C01C-B368-44D1-B3C7-771588C1A988}"/>
                  </a:ext>
                </a:extLst>
              </p:cNvPr>
              <p:cNvSpPr/>
              <p:nvPr/>
            </p:nvSpPr>
            <p:spPr>
              <a:xfrm>
                <a:off x="39164612" y="2686592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皆野町</a:t>
                </a:r>
              </a:p>
            </p:txBody>
          </p:sp>
          <p:sp>
            <p:nvSpPr>
              <p:cNvPr id="1919" name="正方形/長方形 1918">
                <a:extLst>
                  <a:ext uri="{FF2B5EF4-FFF2-40B4-BE49-F238E27FC236}">
                    <a16:creationId xmlns:a16="http://schemas.microsoft.com/office/drawing/2014/main" id="{A7D33BD2-3438-4377-9032-830C39E303E5}"/>
                  </a:ext>
                </a:extLst>
              </p:cNvPr>
              <p:cNvSpPr/>
              <p:nvPr/>
            </p:nvSpPr>
            <p:spPr>
              <a:xfrm>
                <a:off x="39381680" y="273061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横瀬町</a:t>
                </a:r>
              </a:p>
            </p:txBody>
          </p:sp>
          <p:sp>
            <p:nvSpPr>
              <p:cNvPr id="1920" name="正方形/長方形 1919">
                <a:extLst>
                  <a:ext uri="{FF2B5EF4-FFF2-40B4-BE49-F238E27FC236}">
                    <a16:creationId xmlns:a16="http://schemas.microsoft.com/office/drawing/2014/main" id="{E43C18AD-B5EA-415C-9F3E-3F129842AD44}"/>
                  </a:ext>
                </a:extLst>
              </p:cNvPr>
              <p:cNvSpPr/>
              <p:nvPr/>
            </p:nvSpPr>
            <p:spPr>
              <a:xfrm>
                <a:off x="39542572" y="2721488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ときがわ町</a:t>
                </a:r>
              </a:p>
            </p:txBody>
          </p:sp>
          <p:sp>
            <p:nvSpPr>
              <p:cNvPr id="1921" name="正方形/長方形 1920">
                <a:extLst>
                  <a:ext uri="{FF2B5EF4-FFF2-40B4-BE49-F238E27FC236}">
                    <a16:creationId xmlns:a16="http://schemas.microsoft.com/office/drawing/2014/main" id="{74349529-BE72-4BDE-A283-36E0F21E22D6}"/>
                  </a:ext>
                </a:extLst>
              </p:cNvPr>
              <p:cNvSpPr/>
              <p:nvPr/>
            </p:nvSpPr>
            <p:spPr>
              <a:xfrm>
                <a:off x="40980273" y="2719457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蓮田市</a:t>
                </a:r>
              </a:p>
            </p:txBody>
          </p:sp>
          <p:sp>
            <p:nvSpPr>
              <p:cNvPr id="1922" name="正方形/長方形 1921">
                <a:extLst>
                  <a:ext uri="{FF2B5EF4-FFF2-40B4-BE49-F238E27FC236}">
                    <a16:creationId xmlns:a16="http://schemas.microsoft.com/office/drawing/2014/main" id="{485A276B-0214-4437-8FF2-E7CD17D5CFCA}"/>
                  </a:ext>
                </a:extLst>
              </p:cNvPr>
              <p:cNvSpPr/>
              <p:nvPr/>
            </p:nvSpPr>
            <p:spPr>
              <a:xfrm>
                <a:off x="40413815" y="266458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行田市</a:t>
                </a:r>
              </a:p>
            </p:txBody>
          </p:sp>
          <p:sp>
            <p:nvSpPr>
              <p:cNvPr id="1923" name="正方形/長方形 1922">
                <a:extLst>
                  <a:ext uri="{FF2B5EF4-FFF2-40B4-BE49-F238E27FC236}">
                    <a16:creationId xmlns:a16="http://schemas.microsoft.com/office/drawing/2014/main" id="{18CDEDA1-A37F-4CB1-ADF6-2199A971FEA1}"/>
                  </a:ext>
                </a:extLst>
              </p:cNvPr>
              <p:cNvSpPr/>
              <p:nvPr/>
            </p:nvSpPr>
            <p:spPr>
              <a:xfrm>
                <a:off x="39991661" y="275792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日高市</a:t>
                </a:r>
              </a:p>
            </p:txBody>
          </p:sp>
          <p:sp>
            <p:nvSpPr>
              <p:cNvPr id="1924" name="正方形/長方形 1923">
                <a:extLst>
                  <a:ext uri="{FF2B5EF4-FFF2-40B4-BE49-F238E27FC236}">
                    <a16:creationId xmlns:a16="http://schemas.microsoft.com/office/drawing/2014/main" id="{602FC525-2ECB-4618-98B6-EC1336CDA269}"/>
                  </a:ext>
                </a:extLst>
              </p:cNvPr>
              <p:cNvSpPr/>
              <p:nvPr/>
            </p:nvSpPr>
            <p:spPr>
              <a:xfrm>
                <a:off x="40896322" y="2724276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伊奈町</a:t>
                </a:r>
              </a:p>
            </p:txBody>
          </p:sp>
          <p:sp>
            <p:nvSpPr>
              <p:cNvPr id="1925" name="正方形/長方形 1924">
                <a:extLst>
                  <a:ext uri="{FF2B5EF4-FFF2-40B4-BE49-F238E27FC236}">
                    <a16:creationId xmlns:a16="http://schemas.microsoft.com/office/drawing/2014/main" id="{A851C890-13DB-4A35-B36F-9C021CE6EAA2}"/>
                  </a:ext>
                </a:extLst>
              </p:cNvPr>
              <p:cNvSpPr/>
              <p:nvPr/>
            </p:nvSpPr>
            <p:spPr>
              <a:xfrm>
                <a:off x="39761900" y="26459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深谷市</a:t>
                </a:r>
              </a:p>
            </p:txBody>
          </p:sp>
          <p:sp>
            <p:nvSpPr>
              <p:cNvPr id="1926" name="正方形/長方形 1925">
                <a:extLst>
                  <a:ext uri="{FF2B5EF4-FFF2-40B4-BE49-F238E27FC236}">
                    <a16:creationId xmlns:a16="http://schemas.microsoft.com/office/drawing/2014/main" id="{0C406DA6-B3C8-48FD-B6A7-37ED6E247376}"/>
                  </a:ext>
                </a:extLst>
              </p:cNvPr>
              <p:cNvSpPr/>
              <p:nvPr/>
            </p:nvSpPr>
            <p:spPr>
              <a:xfrm>
                <a:off x="40539361" y="268591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鴻巣市</a:t>
                </a:r>
              </a:p>
            </p:txBody>
          </p:sp>
          <p:sp>
            <p:nvSpPr>
              <p:cNvPr id="1927" name="正方形/長方形 1926">
                <a:extLst>
                  <a:ext uri="{FF2B5EF4-FFF2-40B4-BE49-F238E27FC236}">
                    <a16:creationId xmlns:a16="http://schemas.microsoft.com/office/drawing/2014/main" id="{BDA8FCFE-0675-4014-927E-B5C0FBD74244}"/>
                  </a:ext>
                </a:extLst>
              </p:cNvPr>
              <p:cNvSpPr/>
              <p:nvPr/>
            </p:nvSpPr>
            <p:spPr>
              <a:xfrm>
                <a:off x="41371863" y="2757230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越谷市</a:t>
                </a:r>
              </a:p>
            </p:txBody>
          </p:sp>
          <p:sp>
            <p:nvSpPr>
              <p:cNvPr id="1928" name="正方形/長方形 1927">
                <a:extLst>
                  <a:ext uri="{FF2B5EF4-FFF2-40B4-BE49-F238E27FC236}">
                    <a16:creationId xmlns:a16="http://schemas.microsoft.com/office/drawing/2014/main" id="{2D5CDA45-B155-4EE5-B589-9CBEDCF5C4D9}"/>
                  </a:ext>
                </a:extLst>
              </p:cNvPr>
              <p:cNvSpPr/>
              <p:nvPr/>
            </p:nvSpPr>
            <p:spPr>
              <a:xfrm>
                <a:off x="41189671" y="27821416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蕨市</a:t>
                </a:r>
              </a:p>
            </p:txBody>
          </p:sp>
          <p:sp>
            <p:nvSpPr>
              <p:cNvPr id="1929" name="正方形/長方形 1928">
                <a:extLst>
                  <a:ext uri="{FF2B5EF4-FFF2-40B4-BE49-F238E27FC236}">
                    <a16:creationId xmlns:a16="http://schemas.microsoft.com/office/drawing/2014/main" id="{C8217697-9419-4DAD-BF5A-B568796092D6}"/>
                  </a:ext>
                </a:extLst>
              </p:cNvPr>
              <p:cNvSpPr/>
              <p:nvPr/>
            </p:nvSpPr>
            <p:spPr>
              <a:xfrm>
                <a:off x="41437584" y="278017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草加市</a:t>
                </a:r>
              </a:p>
            </p:txBody>
          </p:sp>
          <p:sp>
            <p:nvSpPr>
              <p:cNvPr id="1930" name="正方形/長方形 1929">
                <a:extLst>
                  <a:ext uri="{FF2B5EF4-FFF2-40B4-BE49-F238E27FC236}">
                    <a16:creationId xmlns:a16="http://schemas.microsoft.com/office/drawing/2014/main" id="{5D55FDB5-1208-4C70-A3C1-A24173E5A1E8}"/>
                  </a:ext>
                </a:extLst>
              </p:cNvPr>
              <p:cNvSpPr/>
              <p:nvPr/>
            </p:nvSpPr>
            <p:spPr>
              <a:xfrm>
                <a:off x="40715386" y="273089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上尾市</a:t>
                </a:r>
              </a:p>
            </p:txBody>
          </p:sp>
          <p:sp>
            <p:nvSpPr>
              <p:cNvPr id="1931" name="正方形/長方形 1930">
                <a:extLst>
                  <a:ext uri="{FF2B5EF4-FFF2-40B4-BE49-F238E27FC236}">
                    <a16:creationId xmlns:a16="http://schemas.microsoft.com/office/drawing/2014/main" id="{A75B6906-9CDC-45FF-BB85-8564DE0A1587}"/>
                  </a:ext>
                </a:extLst>
              </p:cNvPr>
              <p:cNvSpPr/>
              <p:nvPr/>
            </p:nvSpPr>
            <p:spPr>
              <a:xfrm>
                <a:off x="38746904" y="274784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秩父市</a:t>
                </a:r>
              </a:p>
            </p:txBody>
          </p:sp>
          <p:sp>
            <p:nvSpPr>
              <p:cNvPr id="1932" name="正方形/長方形 1931">
                <a:extLst>
                  <a:ext uri="{FF2B5EF4-FFF2-40B4-BE49-F238E27FC236}">
                    <a16:creationId xmlns:a16="http://schemas.microsoft.com/office/drawing/2014/main" id="{F6506334-28AF-4717-9127-DE023AEA0CC5}"/>
                  </a:ext>
                </a:extLst>
              </p:cNvPr>
              <p:cNvSpPr/>
              <p:nvPr/>
            </p:nvSpPr>
            <p:spPr>
              <a:xfrm>
                <a:off x="40368869" y="279528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所沢市</a:t>
                </a:r>
              </a:p>
            </p:txBody>
          </p:sp>
          <p:sp>
            <p:nvSpPr>
              <p:cNvPr id="1933" name="正方形/長方形 1932">
                <a:extLst>
                  <a:ext uri="{FF2B5EF4-FFF2-40B4-BE49-F238E27FC236}">
                    <a16:creationId xmlns:a16="http://schemas.microsoft.com/office/drawing/2014/main" id="{F67EB19F-B240-464D-8867-041E8990DFD9}"/>
                  </a:ext>
                </a:extLst>
              </p:cNvPr>
              <p:cNvSpPr/>
              <p:nvPr/>
            </p:nvSpPr>
            <p:spPr>
              <a:xfrm>
                <a:off x="39549097" y="275934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飯能市</a:t>
                </a:r>
              </a:p>
            </p:txBody>
          </p:sp>
          <p:sp>
            <p:nvSpPr>
              <p:cNvPr id="1934" name="正方形/長方形 1933">
                <a:extLst>
                  <a:ext uri="{FF2B5EF4-FFF2-40B4-BE49-F238E27FC236}">
                    <a16:creationId xmlns:a16="http://schemas.microsoft.com/office/drawing/2014/main" id="{C6CB0A0C-76CF-4CC5-A9C6-4678792AA942}"/>
                  </a:ext>
                </a:extLst>
              </p:cNvPr>
              <p:cNvSpPr/>
              <p:nvPr/>
            </p:nvSpPr>
            <p:spPr>
              <a:xfrm>
                <a:off x="40170891" y="2709614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東松山市</a:t>
                </a:r>
              </a:p>
            </p:txBody>
          </p:sp>
          <p:sp>
            <p:nvSpPr>
              <p:cNvPr id="1935" name="正方形/長方形 1934">
                <a:extLst>
                  <a:ext uri="{FF2B5EF4-FFF2-40B4-BE49-F238E27FC236}">
                    <a16:creationId xmlns:a16="http://schemas.microsoft.com/office/drawing/2014/main" id="{64968CD6-6D84-4CB8-BB5C-616EED51173A}"/>
                  </a:ext>
                </a:extLst>
              </p:cNvPr>
              <p:cNvSpPr/>
              <p:nvPr/>
            </p:nvSpPr>
            <p:spPr>
              <a:xfrm>
                <a:off x="40838687" y="266798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加須市</a:t>
                </a:r>
              </a:p>
            </p:txBody>
          </p:sp>
          <p:sp>
            <p:nvSpPr>
              <p:cNvPr id="1936" name="正方形/長方形 1935">
                <a:extLst>
                  <a:ext uri="{FF2B5EF4-FFF2-40B4-BE49-F238E27FC236}">
                    <a16:creationId xmlns:a16="http://schemas.microsoft.com/office/drawing/2014/main" id="{050459DE-1286-429E-9382-9AA752F1C21A}"/>
                  </a:ext>
                </a:extLst>
              </p:cNvPr>
              <p:cNvSpPr/>
              <p:nvPr/>
            </p:nvSpPr>
            <p:spPr>
              <a:xfrm>
                <a:off x="41308676" y="2726654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春日部市</a:t>
                </a:r>
              </a:p>
            </p:txBody>
          </p:sp>
          <p:sp>
            <p:nvSpPr>
              <p:cNvPr id="1937" name="正方形/長方形 1936">
                <a:extLst>
                  <a:ext uri="{FF2B5EF4-FFF2-40B4-BE49-F238E27FC236}">
                    <a16:creationId xmlns:a16="http://schemas.microsoft.com/office/drawing/2014/main" id="{CF628476-6129-4D6D-AE6E-2B0126CE428E}"/>
                  </a:ext>
                </a:extLst>
              </p:cNvPr>
              <p:cNvSpPr/>
              <p:nvPr/>
            </p:nvSpPr>
            <p:spPr>
              <a:xfrm>
                <a:off x="40179556" y="2769911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狭山市</a:t>
                </a:r>
              </a:p>
            </p:txBody>
          </p:sp>
          <p:sp>
            <p:nvSpPr>
              <p:cNvPr id="1938" name="正方形/長方形 1937">
                <a:extLst>
                  <a:ext uri="{FF2B5EF4-FFF2-40B4-BE49-F238E27FC236}">
                    <a16:creationId xmlns:a16="http://schemas.microsoft.com/office/drawing/2014/main" id="{C73F6F19-D995-4CF0-B9AD-B4FF93DE35D6}"/>
                  </a:ext>
                </a:extLst>
              </p:cNvPr>
              <p:cNvSpPr/>
              <p:nvPr/>
            </p:nvSpPr>
            <p:spPr>
              <a:xfrm>
                <a:off x="40668576" y="26526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羽生市</a:t>
                </a:r>
              </a:p>
            </p:txBody>
          </p:sp>
          <p:sp>
            <p:nvSpPr>
              <p:cNvPr id="1939" name="正方形/長方形 1938">
                <a:extLst>
                  <a:ext uri="{FF2B5EF4-FFF2-40B4-BE49-F238E27FC236}">
                    <a16:creationId xmlns:a16="http://schemas.microsoft.com/office/drawing/2014/main" id="{ADF6474A-02D0-43A6-9FA6-73253D50CE7A}"/>
                  </a:ext>
                </a:extLst>
              </p:cNvPr>
              <p:cNvSpPr/>
              <p:nvPr/>
            </p:nvSpPr>
            <p:spPr>
              <a:xfrm>
                <a:off x="39742522" y="27454098"/>
                <a:ext cx="62068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毛呂山町</a:t>
                </a:r>
              </a:p>
            </p:txBody>
          </p:sp>
          <p:sp>
            <p:nvSpPr>
              <p:cNvPr id="1940" name="正方形/長方形 1939">
                <a:extLst>
                  <a:ext uri="{FF2B5EF4-FFF2-40B4-BE49-F238E27FC236}">
                    <a16:creationId xmlns:a16="http://schemas.microsoft.com/office/drawing/2014/main" id="{4B0429AC-D71A-4D8D-B6DF-36CAB4D24D40}"/>
                  </a:ext>
                </a:extLst>
              </p:cNvPr>
              <p:cNvSpPr/>
              <p:nvPr/>
            </p:nvSpPr>
            <p:spPr>
              <a:xfrm>
                <a:off x="41616580" y="275889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吉川市</a:t>
                </a:r>
              </a:p>
            </p:txBody>
          </p:sp>
          <p:sp>
            <p:nvSpPr>
              <p:cNvPr id="1941" name="テキスト ボックス 166">
                <a:extLst>
                  <a:ext uri="{FF2B5EF4-FFF2-40B4-BE49-F238E27FC236}">
                    <a16:creationId xmlns:a16="http://schemas.microsoft.com/office/drawing/2014/main" id="{1DA36118-BF07-48E6-BCE8-C862A8005B31}"/>
                  </a:ext>
                </a:extLst>
              </p:cNvPr>
              <p:cNvSpPr txBox="1"/>
              <p:nvPr/>
            </p:nvSpPr>
            <p:spPr>
              <a:xfrm>
                <a:off x="40952518" y="268744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Calibri" pitchFamily="34" charset="0"/>
                    <a:ea typeface="ＭＳ Ｐゴシック" charset="-128"/>
                    <a:cs typeface="+mn-cs"/>
                  </a:rPr>
                  <a:t>久喜市</a:t>
                </a:r>
              </a:p>
            </p:txBody>
          </p:sp>
          <p:sp>
            <p:nvSpPr>
              <p:cNvPr id="1942" name="正方形/長方形 1941">
                <a:extLst>
                  <a:ext uri="{FF2B5EF4-FFF2-40B4-BE49-F238E27FC236}">
                    <a16:creationId xmlns:a16="http://schemas.microsoft.com/office/drawing/2014/main" id="{FEB863C1-AADA-41BC-9AA8-61BEF9897472}"/>
                  </a:ext>
                </a:extLst>
              </p:cNvPr>
              <p:cNvSpPr/>
              <p:nvPr/>
            </p:nvSpPr>
            <p:spPr>
              <a:xfrm>
                <a:off x="41268953" y="271473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i="0" u="none" strike="noStrike" kern="1200" cap="none" spc="50" normalizeH="0" baseline="0" noProof="0" dirty="0">
                    <a:ln w="11430"/>
                    <a:solidFill>
                      <a:sysClr val="windowText" lastClr="000000"/>
                    </a:solidFill>
                    <a:uLnTx/>
                    <a:uFillTx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宮伏町</a:t>
                </a:r>
              </a:p>
            </p:txBody>
          </p:sp>
          <p:grpSp>
            <p:nvGrpSpPr>
              <p:cNvPr id="1943" name="グループ化 1942">
                <a:extLst>
                  <a:ext uri="{FF2B5EF4-FFF2-40B4-BE49-F238E27FC236}">
                    <a16:creationId xmlns:a16="http://schemas.microsoft.com/office/drawing/2014/main" id="{4997ECF9-DB20-44A3-A160-8DC0FF99AFA4}"/>
                  </a:ext>
                </a:extLst>
              </p:cNvPr>
              <p:cNvGrpSpPr/>
              <p:nvPr/>
            </p:nvGrpSpPr>
            <p:grpSpPr>
              <a:xfrm>
                <a:off x="40815433" y="27382463"/>
                <a:ext cx="784668" cy="600581"/>
                <a:chOff x="9008424" y="5435678"/>
                <a:chExt cx="1630106" cy="1247673"/>
              </a:xfrm>
            </p:grpSpPr>
            <p:sp>
              <p:nvSpPr>
                <p:cNvPr id="1944" name="正方形/長方形 1943">
                  <a:extLst>
                    <a:ext uri="{FF2B5EF4-FFF2-40B4-BE49-F238E27FC236}">
                      <a16:creationId xmlns:a16="http://schemas.microsoft.com/office/drawing/2014/main" id="{2DF98052-D649-42A3-A9FD-A5D1D0010D87}"/>
                    </a:ext>
                  </a:extLst>
                </p:cNvPr>
                <p:cNvSpPr/>
                <p:nvPr/>
              </p:nvSpPr>
              <p:spPr>
                <a:xfrm>
                  <a:off x="9008424" y="577887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1945" name="正方形/長方形 1944">
                  <a:extLst>
                    <a:ext uri="{FF2B5EF4-FFF2-40B4-BE49-F238E27FC236}">
                      <a16:creationId xmlns:a16="http://schemas.microsoft.com/office/drawing/2014/main" id="{B8B5D83C-0BB4-488D-AFBA-0D33879CB6E3}"/>
                    </a:ext>
                  </a:extLst>
                </p:cNvPr>
                <p:cNvSpPr/>
                <p:nvPr/>
              </p:nvSpPr>
              <p:spPr>
                <a:xfrm>
                  <a:off x="9293985" y="5519451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北区</a:t>
                  </a:r>
                </a:p>
              </p:txBody>
            </p:sp>
            <p:sp>
              <p:nvSpPr>
                <p:cNvPr id="1946" name="正方形/長方形 1945">
                  <a:extLst>
                    <a:ext uri="{FF2B5EF4-FFF2-40B4-BE49-F238E27FC236}">
                      <a16:creationId xmlns:a16="http://schemas.microsoft.com/office/drawing/2014/main" id="{68F14A0E-0E3E-402B-A797-99B4D1C172B7}"/>
                    </a:ext>
                  </a:extLst>
                </p:cNvPr>
                <p:cNvSpPr/>
                <p:nvPr/>
              </p:nvSpPr>
              <p:spPr>
                <a:xfrm>
                  <a:off x="9774114" y="5435678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岩槻区</a:t>
                  </a:r>
                </a:p>
              </p:txBody>
            </p:sp>
            <p:sp>
              <p:nvSpPr>
                <p:cNvPr id="1947" name="正方形/長方形 1946">
                  <a:extLst>
                    <a:ext uri="{FF2B5EF4-FFF2-40B4-BE49-F238E27FC236}">
                      <a16:creationId xmlns:a16="http://schemas.microsoft.com/office/drawing/2014/main" id="{D9612478-81FB-4BEB-8CA6-1C96FB0FD892}"/>
                    </a:ext>
                  </a:extLst>
                </p:cNvPr>
                <p:cNvSpPr/>
                <p:nvPr/>
              </p:nvSpPr>
              <p:spPr>
                <a:xfrm>
                  <a:off x="9935202" y="5897120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1948" name="正方形/長方形 1947">
                  <a:extLst>
                    <a:ext uri="{FF2B5EF4-FFF2-40B4-BE49-F238E27FC236}">
                      <a16:creationId xmlns:a16="http://schemas.microsoft.com/office/drawing/2014/main" id="{8785E478-E6E6-4AA6-A4DF-2BE1BA2D341C}"/>
                    </a:ext>
                  </a:extLst>
                </p:cNvPr>
                <p:cNvSpPr/>
                <p:nvPr/>
              </p:nvSpPr>
              <p:spPr>
                <a:xfrm>
                  <a:off x="9501660" y="6299718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1949" name="正方形/長方形 1948">
                  <a:extLst>
                    <a:ext uri="{FF2B5EF4-FFF2-40B4-BE49-F238E27FC236}">
                      <a16:creationId xmlns:a16="http://schemas.microsoft.com/office/drawing/2014/main" id="{5D028DBC-57FB-4C76-8B6F-793901825C2C}"/>
                    </a:ext>
                  </a:extLst>
                </p:cNvPr>
                <p:cNvSpPr/>
                <p:nvPr/>
              </p:nvSpPr>
              <p:spPr>
                <a:xfrm>
                  <a:off x="9567482" y="6091043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浦和区</a:t>
                  </a:r>
                </a:p>
              </p:txBody>
            </p:sp>
            <p:sp>
              <p:nvSpPr>
                <p:cNvPr id="1950" name="正方形/長方形 1949">
                  <a:extLst>
                    <a:ext uri="{FF2B5EF4-FFF2-40B4-BE49-F238E27FC236}">
                      <a16:creationId xmlns:a16="http://schemas.microsoft.com/office/drawing/2014/main" id="{1E8DAAB1-2229-4E4D-B3BF-9ACF8490A8E9}"/>
                    </a:ext>
                  </a:extLst>
                </p:cNvPr>
                <p:cNvSpPr/>
                <p:nvPr/>
              </p:nvSpPr>
              <p:spPr>
                <a:xfrm>
                  <a:off x="9134186" y="6121336"/>
                  <a:ext cx="703328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桜区</a:t>
                  </a:r>
                </a:p>
              </p:txBody>
            </p:sp>
            <p:sp>
              <p:nvSpPr>
                <p:cNvPr id="1951" name="正方形/長方形 1950">
                  <a:extLst>
                    <a:ext uri="{FF2B5EF4-FFF2-40B4-BE49-F238E27FC236}">
                      <a16:creationId xmlns:a16="http://schemas.microsoft.com/office/drawing/2014/main" id="{7460033A-E526-4638-B824-9543B34DCF3D}"/>
                    </a:ext>
                  </a:extLst>
                </p:cNvPr>
                <p:cNvSpPr/>
                <p:nvPr/>
              </p:nvSpPr>
              <p:spPr>
                <a:xfrm>
                  <a:off x="9292361" y="593180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1952" name="正方形/長方形 1951">
                  <a:extLst>
                    <a:ext uri="{FF2B5EF4-FFF2-40B4-BE49-F238E27FC236}">
                      <a16:creationId xmlns:a16="http://schemas.microsoft.com/office/drawing/2014/main" id="{91E0E92B-599F-4E71-9631-125888A132CA}"/>
                    </a:ext>
                  </a:extLst>
                </p:cNvPr>
                <p:cNvSpPr/>
                <p:nvPr/>
              </p:nvSpPr>
              <p:spPr>
                <a:xfrm>
                  <a:off x="9562807" y="5592494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見沼区</a:t>
                  </a:r>
                </a:p>
              </p:txBody>
            </p:sp>
            <p:sp>
              <p:nvSpPr>
                <p:cNvPr id="1953" name="正方形/長方形 1952">
                  <a:extLst>
                    <a:ext uri="{FF2B5EF4-FFF2-40B4-BE49-F238E27FC236}">
                      <a16:creationId xmlns:a16="http://schemas.microsoft.com/office/drawing/2014/main" id="{BB16D25D-310E-482E-9D3C-54525284B833}"/>
                    </a:ext>
                  </a:extLst>
                </p:cNvPr>
                <p:cNvSpPr/>
                <p:nvPr/>
              </p:nvSpPr>
              <p:spPr>
                <a:xfrm>
                  <a:off x="9303359" y="5699065"/>
                  <a:ext cx="863175" cy="383633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大宮区</a:t>
                  </a:r>
                </a:p>
              </p:txBody>
            </p:sp>
          </p:grpSp>
        </p:grpSp>
        <p:sp>
          <p:nvSpPr>
            <p:cNvPr id="1878" name="正方形/長方形 1877">
              <a:extLst>
                <a:ext uri="{FF2B5EF4-FFF2-40B4-BE49-F238E27FC236}">
                  <a16:creationId xmlns:a16="http://schemas.microsoft.com/office/drawing/2014/main" id="{FA4CE82A-C23A-4B4F-BE20-AA8389388D0D}"/>
                </a:ext>
              </a:extLst>
            </p:cNvPr>
            <p:cNvSpPr/>
            <p:nvPr/>
          </p:nvSpPr>
          <p:spPr>
            <a:xfrm>
              <a:off x="39552612" y="2708572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埼　玉</a:t>
              </a:r>
            </a:p>
          </p:txBody>
        </p:sp>
      </p:grpSp>
      <p:grpSp>
        <p:nvGrpSpPr>
          <p:cNvPr id="2031" name="グループ化 2030">
            <a:extLst>
              <a:ext uri="{FF2B5EF4-FFF2-40B4-BE49-F238E27FC236}">
                <a16:creationId xmlns:a16="http://schemas.microsoft.com/office/drawing/2014/main" id="{05CB05D6-CB13-4F3A-BE8B-C71D39DBB307}"/>
              </a:ext>
            </a:extLst>
          </p:cNvPr>
          <p:cNvGrpSpPr/>
          <p:nvPr/>
        </p:nvGrpSpPr>
        <p:grpSpPr>
          <a:xfrm>
            <a:off x="2969359" y="5866070"/>
            <a:ext cx="2701432" cy="2050624"/>
            <a:chOff x="38970788" y="28514676"/>
            <a:chExt cx="2701432" cy="2050624"/>
          </a:xfrm>
        </p:grpSpPr>
        <p:grpSp>
          <p:nvGrpSpPr>
            <p:cNvPr id="2032" name="グループ化 2031">
              <a:extLst>
                <a:ext uri="{FF2B5EF4-FFF2-40B4-BE49-F238E27FC236}">
                  <a16:creationId xmlns:a16="http://schemas.microsoft.com/office/drawing/2014/main" id="{1AE77593-CBBF-448B-B586-B862C6DE0A0E}"/>
                </a:ext>
              </a:extLst>
            </p:cNvPr>
            <p:cNvGrpSpPr/>
            <p:nvPr/>
          </p:nvGrpSpPr>
          <p:grpSpPr>
            <a:xfrm>
              <a:off x="38970788" y="28514676"/>
              <a:ext cx="2701432" cy="2050624"/>
              <a:chOff x="38970788" y="28514676"/>
              <a:chExt cx="2701432" cy="2050624"/>
            </a:xfrm>
          </p:grpSpPr>
          <p:grpSp>
            <p:nvGrpSpPr>
              <p:cNvPr id="2034" name="グループ化 2033">
                <a:extLst>
                  <a:ext uri="{FF2B5EF4-FFF2-40B4-BE49-F238E27FC236}">
                    <a16:creationId xmlns:a16="http://schemas.microsoft.com/office/drawing/2014/main" id="{FC4CEC9E-A58E-40FE-A973-6C5984F4F2EB}"/>
                  </a:ext>
                </a:extLst>
              </p:cNvPr>
              <p:cNvGrpSpPr/>
              <p:nvPr/>
            </p:nvGrpSpPr>
            <p:grpSpPr>
              <a:xfrm>
                <a:off x="38970788" y="28514676"/>
                <a:ext cx="2685212" cy="2022474"/>
                <a:chOff x="38970788" y="28514676"/>
                <a:chExt cx="2685212" cy="2022474"/>
              </a:xfrm>
            </p:grpSpPr>
            <p:grpSp>
              <p:nvGrpSpPr>
                <p:cNvPr id="2097" name="グループ化 2096">
                  <a:extLst>
                    <a:ext uri="{FF2B5EF4-FFF2-40B4-BE49-F238E27FC236}">
                      <a16:creationId xmlns:a16="http://schemas.microsoft.com/office/drawing/2014/main" id="{F0025327-8785-4FFE-BBC8-7D7461A5BB2B}"/>
                    </a:ext>
                  </a:extLst>
                </p:cNvPr>
                <p:cNvGrpSpPr/>
                <p:nvPr/>
              </p:nvGrpSpPr>
              <p:grpSpPr>
                <a:xfrm>
                  <a:off x="40646794" y="28831725"/>
                  <a:ext cx="747324" cy="1032884"/>
                  <a:chOff x="44467500" y="29980446"/>
                  <a:chExt cx="747324" cy="1032884"/>
                </a:xfrm>
              </p:grpSpPr>
              <p:sp>
                <p:nvSpPr>
                  <p:cNvPr id="2142" name="フリーフォーム: 図形 2141">
                    <a:extLst>
                      <a:ext uri="{FF2B5EF4-FFF2-40B4-BE49-F238E27FC236}">
                        <a16:creationId xmlns:a16="http://schemas.microsoft.com/office/drawing/2014/main" id="{AB5E89B6-68DE-4135-AD5D-72F9B3196991}"/>
                      </a:ext>
                    </a:extLst>
                  </p:cNvPr>
                  <p:cNvSpPr/>
                  <p:nvPr/>
                </p:nvSpPr>
                <p:spPr>
                  <a:xfrm>
                    <a:off x="44710352" y="30308524"/>
                    <a:ext cx="200432" cy="244528"/>
                  </a:xfrm>
                  <a:custGeom>
                    <a:avLst/>
                    <a:gdLst>
                      <a:gd name="connsiteX0" fmla="*/ 32248 w 200432"/>
                      <a:gd name="connsiteY0" fmla="*/ 0 h 244528"/>
                      <a:gd name="connsiteX1" fmla="*/ 69056 w 200432"/>
                      <a:gd name="connsiteY1" fmla="*/ 14314 h 244528"/>
                      <a:gd name="connsiteX2" fmla="*/ 82296 w 200432"/>
                      <a:gd name="connsiteY2" fmla="*/ 1072 h 244528"/>
                      <a:gd name="connsiteX3" fmla="*/ 121440 w 200432"/>
                      <a:gd name="connsiteY3" fmla="*/ 104800 h 244528"/>
                      <a:gd name="connsiteX4" fmla="*/ 185736 w 200432"/>
                      <a:gd name="connsiteY4" fmla="*/ 73844 h 244528"/>
                      <a:gd name="connsiteX5" fmla="*/ 180972 w 200432"/>
                      <a:gd name="connsiteY5" fmla="*/ 121470 h 244528"/>
                      <a:gd name="connsiteX6" fmla="*/ 196288 w 200432"/>
                      <a:gd name="connsiteY6" fmla="*/ 131682 h 244528"/>
                      <a:gd name="connsiteX7" fmla="*/ 188116 w 200432"/>
                      <a:gd name="connsiteY7" fmla="*/ 166714 h 244528"/>
                      <a:gd name="connsiteX8" fmla="*/ 200432 w 200432"/>
                      <a:gd name="connsiteY8" fmla="*/ 201612 h 244528"/>
                      <a:gd name="connsiteX9" fmla="*/ 195260 w 200432"/>
                      <a:gd name="connsiteY9" fmla="*/ 211956 h 244528"/>
                      <a:gd name="connsiteX10" fmla="*/ 152400 w 200432"/>
                      <a:gd name="connsiteY10" fmla="*/ 209576 h 244528"/>
                      <a:gd name="connsiteX11" fmla="*/ 128584 w 200432"/>
                      <a:gd name="connsiteY11" fmla="*/ 233388 h 244528"/>
                      <a:gd name="connsiteX12" fmla="*/ 95164 w 200432"/>
                      <a:gd name="connsiteY12" fmla="*/ 244528 h 244528"/>
                      <a:gd name="connsiteX13" fmla="*/ 47624 w 200432"/>
                      <a:gd name="connsiteY13" fmla="*/ 226244 h 244528"/>
                      <a:gd name="connsiteX14" fmla="*/ 38096 w 200432"/>
                      <a:gd name="connsiteY14" fmla="*/ 204814 h 244528"/>
                      <a:gd name="connsiteX15" fmla="*/ 8588 w 200432"/>
                      <a:gd name="connsiteY15" fmla="*/ 204814 h 244528"/>
                      <a:gd name="connsiteX16" fmla="*/ 0 w 200432"/>
                      <a:gd name="connsiteY16" fmla="*/ 171476 h 244528"/>
                      <a:gd name="connsiteX17" fmla="*/ 69056 w 200432"/>
                      <a:gd name="connsiteY17" fmla="*/ 159570 h 244528"/>
                      <a:gd name="connsiteX18" fmla="*/ 66672 w 200432"/>
                      <a:gd name="connsiteY18" fmla="*/ 128614 h 244528"/>
                      <a:gd name="connsiteX19" fmla="*/ 35716 w 200432"/>
                      <a:gd name="connsiteY19" fmla="*/ 104800 h 244528"/>
                      <a:gd name="connsiteX20" fmla="*/ 45240 w 200432"/>
                      <a:gd name="connsiteY20" fmla="*/ 83370 h 244528"/>
                      <a:gd name="connsiteX21" fmla="*/ 42860 w 200432"/>
                      <a:gd name="connsiteY21" fmla="*/ 66700 h 244528"/>
                      <a:gd name="connsiteX22" fmla="*/ 32248 w 200432"/>
                      <a:gd name="connsiteY22" fmla="*/ 0 h 244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200432" h="244528">
                        <a:moveTo>
                          <a:pt x="32248" y="0"/>
                        </a:moveTo>
                        <a:lnTo>
                          <a:pt x="69056" y="14314"/>
                        </a:lnTo>
                        <a:lnTo>
                          <a:pt x="82296" y="1072"/>
                        </a:lnTo>
                        <a:lnTo>
                          <a:pt x="121440" y="104800"/>
                        </a:lnTo>
                        <a:lnTo>
                          <a:pt x="185736" y="73844"/>
                        </a:lnTo>
                        <a:lnTo>
                          <a:pt x="180972" y="121470"/>
                        </a:lnTo>
                        <a:lnTo>
                          <a:pt x="196288" y="131682"/>
                        </a:lnTo>
                        <a:lnTo>
                          <a:pt x="188116" y="166714"/>
                        </a:lnTo>
                        <a:lnTo>
                          <a:pt x="200432" y="201612"/>
                        </a:lnTo>
                        <a:lnTo>
                          <a:pt x="195260" y="211956"/>
                        </a:lnTo>
                        <a:lnTo>
                          <a:pt x="152400" y="209576"/>
                        </a:lnTo>
                        <a:lnTo>
                          <a:pt x="128584" y="233388"/>
                        </a:lnTo>
                        <a:lnTo>
                          <a:pt x="95164" y="244528"/>
                        </a:lnTo>
                        <a:lnTo>
                          <a:pt x="47624" y="226244"/>
                        </a:lnTo>
                        <a:lnTo>
                          <a:pt x="38096" y="204814"/>
                        </a:lnTo>
                        <a:lnTo>
                          <a:pt x="8588" y="204814"/>
                        </a:lnTo>
                        <a:lnTo>
                          <a:pt x="0" y="171476"/>
                        </a:lnTo>
                        <a:lnTo>
                          <a:pt x="69056" y="159570"/>
                        </a:lnTo>
                        <a:lnTo>
                          <a:pt x="66672" y="128614"/>
                        </a:lnTo>
                        <a:lnTo>
                          <a:pt x="35716" y="104800"/>
                        </a:lnTo>
                        <a:lnTo>
                          <a:pt x="45240" y="83370"/>
                        </a:lnTo>
                        <a:lnTo>
                          <a:pt x="42860" y="66700"/>
                        </a:lnTo>
                        <a:lnTo>
                          <a:pt x="322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3" name="フリーフォーム: 図形 2142">
                    <a:extLst>
                      <a:ext uri="{FF2B5EF4-FFF2-40B4-BE49-F238E27FC236}">
                        <a16:creationId xmlns:a16="http://schemas.microsoft.com/office/drawing/2014/main" id="{80840EE6-ADDD-4EDA-A813-7F085DB4EC75}"/>
                      </a:ext>
                    </a:extLst>
                  </p:cNvPr>
                  <p:cNvSpPr/>
                  <p:nvPr/>
                </p:nvSpPr>
                <p:spPr>
                  <a:xfrm>
                    <a:off x="44493696" y="29980446"/>
                    <a:ext cx="293148" cy="201898"/>
                  </a:xfrm>
                  <a:custGeom>
                    <a:avLst/>
                    <a:gdLst>
                      <a:gd name="connsiteX0" fmla="*/ 169848 w 293148"/>
                      <a:gd name="connsiteY0" fmla="*/ 0 h 201898"/>
                      <a:gd name="connsiteX1" fmla="*/ 238124 w 293148"/>
                      <a:gd name="connsiteY1" fmla="*/ 2132 h 201898"/>
                      <a:gd name="connsiteX2" fmla="*/ 283368 w 293148"/>
                      <a:gd name="connsiteY2" fmla="*/ 30708 h 201898"/>
                      <a:gd name="connsiteX3" fmla="*/ 276224 w 293148"/>
                      <a:gd name="connsiteY3" fmla="*/ 52140 h 201898"/>
                      <a:gd name="connsiteX4" fmla="*/ 293148 w 293148"/>
                      <a:gd name="connsiteY4" fmla="*/ 67524 h 201898"/>
                      <a:gd name="connsiteX5" fmla="*/ 249992 w 293148"/>
                      <a:gd name="connsiteY5" fmla="*/ 144748 h 201898"/>
                      <a:gd name="connsiteX6" fmla="*/ 247608 w 293148"/>
                      <a:gd name="connsiteY6" fmla="*/ 175704 h 201898"/>
                      <a:gd name="connsiteX7" fmla="*/ 216656 w 293148"/>
                      <a:gd name="connsiteY7" fmla="*/ 178086 h 201898"/>
                      <a:gd name="connsiteX8" fmla="*/ 119024 w 293148"/>
                      <a:gd name="connsiteY8" fmla="*/ 201898 h 201898"/>
                      <a:gd name="connsiteX9" fmla="*/ 107116 w 293148"/>
                      <a:gd name="connsiteY9" fmla="*/ 187610 h 201898"/>
                      <a:gd name="connsiteX10" fmla="*/ 78544 w 293148"/>
                      <a:gd name="connsiteY10" fmla="*/ 170942 h 201898"/>
                      <a:gd name="connsiteX11" fmla="*/ 20128 w 293148"/>
                      <a:gd name="connsiteY11" fmla="*/ 179928 h 201898"/>
                      <a:gd name="connsiteX12" fmla="*/ 9524 w 293148"/>
                      <a:gd name="connsiteY12" fmla="*/ 129926 h 201898"/>
                      <a:gd name="connsiteX13" fmla="*/ 0 w 293148"/>
                      <a:gd name="connsiteY13" fmla="*/ 101352 h 201898"/>
                      <a:gd name="connsiteX14" fmla="*/ 12696 w 293148"/>
                      <a:gd name="connsiteY14" fmla="*/ 60076 h 201898"/>
                      <a:gd name="connsiteX15" fmla="*/ 57712 w 293148"/>
                      <a:gd name="connsiteY15" fmla="*/ 24064 h 201898"/>
                      <a:gd name="connsiteX16" fmla="*/ 64292 w 293148"/>
                      <a:gd name="connsiteY16" fmla="*/ 25944 h 201898"/>
                      <a:gd name="connsiteX17" fmla="*/ 116680 w 293148"/>
                      <a:gd name="connsiteY17" fmla="*/ 85476 h 201898"/>
                      <a:gd name="connsiteX18" fmla="*/ 159544 w 293148"/>
                      <a:gd name="connsiteY18" fmla="*/ 75952 h 201898"/>
                      <a:gd name="connsiteX19" fmla="*/ 161872 w 293148"/>
                      <a:gd name="connsiteY19" fmla="*/ 1388 h 201898"/>
                      <a:gd name="connsiteX20" fmla="*/ 169848 w 293148"/>
                      <a:gd name="connsiteY20" fmla="*/ 0 h 201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93148" h="201898">
                        <a:moveTo>
                          <a:pt x="169848" y="0"/>
                        </a:moveTo>
                        <a:lnTo>
                          <a:pt x="238124" y="2132"/>
                        </a:lnTo>
                        <a:lnTo>
                          <a:pt x="283368" y="30708"/>
                        </a:lnTo>
                        <a:lnTo>
                          <a:pt x="276224" y="52140"/>
                        </a:lnTo>
                        <a:lnTo>
                          <a:pt x="293148" y="67524"/>
                        </a:lnTo>
                        <a:lnTo>
                          <a:pt x="249992" y="144748"/>
                        </a:lnTo>
                        <a:lnTo>
                          <a:pt x="247608" y="175704"/>
                        </a:lnTo>
                        <a:lnTo>
                          <a:pt x="216656" y="178086"/>
                        </a:lnTo>
                        <a:lnTo>
                          <a:pt x="119024" y="201898"/>
                        </a:lnTo>
                        <a:lnTo>
                          <a:pt x="107116" y="187610"/>
                        </a:lnTo>
                        <a:lnTo>
                          <a:pt x="78544" y="170942"/>
                        </a:lnTo>
                        <a:lnTo>
                          <a:pt x="20128" y="179928"/>
                        </a:lnTo>
                        <a:lnTo>
                          <a:pt x="9524" y="129926"/>
                        </a:lnTo>
                        <a:lnTo>
                          <a:pt x="0" y="101352"/>
                        </a:lnTo>
                        <a:lnTo>
                          <a:pt x="12696" y="60076"/>
                        </a:lnTo>
                        <a:lnTo>
                          <a:pt x="57712" y="24064"/>
                        </a:lnTo>
                        <a:lnTo>
                          <a:pt x="64292" y="25944"/>
                        </a:lnTo>
                        <a:lnTo>
                          <a:pt x="116680" y="85476"/>
                        </a:lnTo>
                        <a:lnTo>
                          <a:pt x="159544" y="75952"/>
                        </a:lnTo>
                        <a:lnTo>
                          <a:pt x="161872" y="1388"/>
                        </a:lnTo>
                        <a:lnTo>
                          <a:pt x="16984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4" name="フリーフォーム: 図形 2143">
                    <a:extLst>
                      <a:ext uri="{FF2B5EF4-FFF2-40B4-BE49-F238E27FC236}">
                        <a16:creationId xmlns:a16="http://schemas.microsoft.com/office/drawing/2014/main" id="{31B964CD-45CC-49D7-9B36-240E11BBF348}"/>
                      </a:ext>
                    </a:extLst>
                  </p:cNvPr>
                  <p:cNvSpPr/>
                  <p:nvPr/>
                </p:nvSpPr>
                <p:spPr>
                  <a:xfrm>
                    <a:off x="44843700" y="30085928"/>
                    <a:ext cx="223172" cy="246436"/>
                  </a:xfrm>
                  <a:custGeom>
                    <a:avLst/>
                    <a:gdLst>
                      <a:gd name="connsiteX0" fmla="*/ 79576 w 223172"/>
                      <a:gd name="connsiteY0" fmla="*/ 0 h 246436"/>
                      <a:gd name="connsiteX1" fmla="*/ 88144 w 223172"/>
                      <a:gd name="connsiteY1" fmla="*/ 8570 h 246436"/>
                      <a:gd name="connsiteX2" fmla="*/ 176252 w 223172"/>
                      <a:gd name="connsiteY2" fmla="*/ 6188 h 246436"/>
                      <a:gd name="connsiteX3" fmla="*/ 223172 w 223172"/>
                      <a:gd name="connsiteY3" fmla="*/ 16388 h 246436"/>
                      <a:gd name="connsiteX4" fmla="*/ 221456 w 223172"/>
                      <a:gd name="connsiteY4" fmla="*/ 24978 h 246436"/>
                      <a:gd name="connsiteX5" fmla="*/ 214856 w 223172"/>
                      <a:gd name="connsiteY5" fmla="*/ 39646 h 246436"/>
                      <a:gd name="connsiteX6" fmla="*/ 188156 w 223172"/>
                      <a:gd name="connsiteY6" fmla="*/ 75244 h 246436"/>
                      <a:gd name="connsiteX7" fmla="*/ 195684 w 223172"/>
                      <a:gd name="connsiteY7" fmla="*/ 80420 h 246436"/>
                      <a:gd name="connsiteX8" fmla="*/ 188120 w 223172"/>
                      <a:gd name="connsiteY8" fmla="*/ 94036 h 246436"/>
                      <a:gd name="connsiteX9" fmla="*/ 183356 w 223172"/>
                      <a:gd name="connsiteY9" fmla="*/ 132136 h 246436"/>
                      <a:gd name="connsiteX10" fmla="*/ 161924 w 223172"/>
                      <a:gd name="connsiteY10" fmla="*/ 172616 h 246436"/>
                      <a:gd name="connsiteX11" fmla="*/ 169068 w 223172"/>
                      <a:gd name="connsiteY11" fmla="*/ 203572 h 246436"/>
                      <a:gd name="connsiteX12" fmla="*/ 150020 w 223172"/>
                      <a:gd name="connsiteY12" fmla="*/ 246436 h 246436"/>
                      <a:gd name="connsiteX13" fmla="*/ 73820 w 223172"/>
                      <a:gd name="connsiteY13" fmla="*/ 244052 h 246436"/>
                      <a:gd name="connsiteX14" fmla="*/ 45244 w 223172"/>
                      <a:gd name="connsiteY14" fmla="*/ 213096 h 246436"/>
                      <a:gd name="connsiteX15" fmla="*/ 0 w 223172"/>
                      <a:gd name="connsiteY15" fmla="*/ 198810 h 246436"/>
                      <a:gd name="connsiteX16" fmla="*/ 0 w 223172"/>
                      <a:gd name="connsiteY16" fmla="*/ 165472 h 246436"/>
                      <a:gd name="connsiteX17" fmla="*/ 45244 w 223172"/>
                      <a:gd name="connsiteY17" fmla="*/ 134516 h 246436"/>
                      <a:gd name="connsiteX18" fmla="*/ 30956 w 223172"/>
                      <a:gd name="connsiteY18" fmla="*/ 67840 h 246436"/>
                      <a:gd name="connsiteX19" fmla="*/ 79576 w 223172"/>
                      <a:gd name="connsiteY19" fmla="*/ 0 h 24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223172" h="246436">
                        <a:moveTo>
                          <a:pt x="79576" y="0"/>
                        </a:moveTo>
                        <a:lnTo>
                          <a:pt x="88144" y="8570"/>
                        </a:lnTo>
                        <a:lnTo>
                          <a:pt x="176252" y="6188"/>
                        </a:lnTo>
                        <a:lnTo>
                          <a:pt x="223172" y="16388"/>
                        </a:lnTo>
                        <a:lnTo>
                          <a:pt x="221456" y="24978"/>
                        </a:lnTo>
                        <a:lnTo>
                          <a:pt x="214856" y="39646"/>
                        </a:lnTo>
                        <a:lnTo>
                          <a:pt x="188156" y="75244"/>
                        </a:lnTo>
                        <a:lnTo>
                          <a:pt x="195684" y="80420"/>
                        </a:lnTo>
                        <a:lnTo>
                          <a:pt x="188120" y="94036"/>
                        </a:lnTo>
                        <a:lnTo>
                          <a:pt x="183356" y="132136"/>
                        </a:lnTo>
                        <a:lnTo>
                          <a:pt x="161924" y="172616"/>
                        </a:lnTo>
                        <a:lnTo>
                          <a:pt x="169068" y="203572"/>
                        </a:lnTo>
                        <a:lnTo>
                          <a:pt x="150020" y="246436"/>
                        </a:lnTo>
                        <a:lnTo>
                          <a:pt x="73820" y="244052"/>
                        </a:lnTo>
                        <a:lnTo>
                          <a:pt x="45244" y="213096"/>
                        </a:lnTo>
                        <a:lnTo>
                          <a:pt x="0" y="198810"/>
                        </a:lnTo>
                        <a:lnTo>
                          <a:pt x="0" y="165472"/>
                        </a:lnTo>
                        <a:lnTo>
                          <a:pt x="45244" y="134516"/>
                        </a:lnTo>
                        <a:lnTo>
                          <a:pt x="30956" y="67840"/>
                        </a:lnTo>
                        <a:lnTo>
                          <a:pt x="7957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5" name="フリーフォーム: 図形 2144">
                    <a:extLst>
                      <a:ext uri="{FF2B5EF4-FFF2-40B4-BE49-F238E27FC236}">
                        <a16:creationId xmlns:a16="http://schemas.microsoft.com/office/drawing/2014/main" id="{F868E548-48C6-480C-9443-02D0C239E225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4870"/>
                    <a:ext cx="159508" cy="273710"/>
                  </a:xfrm>
                  <a:custGeom>
                    <a:avLst/>
                    <a:gdLst>
                      <a:gd name="connsiteX0" fmla="*/ 0 w 159508"/>
                      <a:gd name="connsiteY0" fmla="*/ 0 h 273710"/>
                      <a:gd name="connsiteX1" fmla="*/ 4980 w 159508"/>
                      <a:gd name="connsiteY1" fmla="*/ 800 h 273710"/>
                      <a:gd name="connsiteX2" fmla="*/ 10320 w 159508"/>
                      <a:gd name="connsiteY2" fmla="*/ 6476 h 273710"/>
                      <a:gd name="connsiteX3" fmla="*/ 13056 w 159508"/>
                      <a:gd name="connsiteY3" fmla="*/ 2098 h 273710"/>
                      <a:gd name="connsiteX4" fmla="*/ 88068 w 159508"/>
                      <a:gd name="connsiteY4" fmla="*/ 14154 h 273710"/>
                      <a:gd name="connsiteX5" fmla="*/ 90452 w 159508"/>
                      <a:gd name="connsiteY5" fmla="*/ 73686 h 273710"/>
                      <a:gd name="connsiteX6" fmla="*/ 138076 w 159508"/>
                      <a:gd name="connsiteY6" fmla="*/ 128454 h 273710"/>
                      <a:gd name="connsiteX7" fmla="*/ 159508 w 159508"/>
                      <a:gd name="connsiteY7" fmla="*/ 254662 h 273710"/>
                      <a:gd name="connsiteX8" fmla="*/ 130932 w 159508"/>
                      <a:gd name="connsiteY8" fmla="*/ 273710 h 273710"/>
                      <a:gd name="connsiteX9" fmla="*/ 102356 w 159508"/>
                      <a:gd name="connsiteY9" fmla="*/ 242754 h 273710"/>
                      <a:gd name="connsiteX10" fmla="*/ 45000 w 159508"/>
                      <a:gd name="connsiteY10" fmla="*/ 221558 h 273710"/>
                      <a:gd name="connsiteX11" fmla="*/ 47624 w 159508"/>
                      <a:gd name="connsiteY11" fmla="*/ 214440 h 273710"/>
                      <a:gd name="connsiteX12" fmla="*/ 30956 w 159508"/>
                      <a:gd name="connsiteY12" fmla="*/ 195390 h 273710"/>
                      <a:gd name="connsiteX13" fmla="*/ 23812 w 159508"/>
                      <a:gd name="connsiteY13" fmla="*/ 138240 h 273710"/>
                      <a:gd name="connsiteX14" fmla="*/ 0 w 159508"/>
                      <a:gd name="connsiteY14" fmla="*/ 119190 h 273710"/>
                      <a:gd name="connsiteX15" fmla="*/ 0 w 159508"/>
                      <a:gd name="connsiteY15" fmla="*/ 0 h 273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59508" h="273710">
                        <a:moveTo>
                          <a:pt x="0" y="0"/>
                        </a:moveTo>
                        <a:lnTo>
                          <a:pt x="4980" y="800"/>
                        </a:lnTo>
                        <a:lnTo>
                          <a:pt x="10320" y="6476"/>
                        </a:lnTo>
                        <a:lnTo>
                          <a:pt x="13056" y="2098"/>
                        </a:lnTo>
                        <a:lnTo>
                          <a:pt x="88068" y="14154"/>
                        </a:lnTo>
                        <a:cubicBezTo>
                          <a:pt x="88864" y="33998"/>
                          <a:pt x="89656" y="53842"/>
                          <a:pt x="90452" y="73686"/>
                        </a:cubicBezTo>
                        <a:lnTo>
                          <a:pt x="138076" y="128454"/>
                        </a:lnTo>
                        <a:lnTo>
                          <a:pt x="159508" y="254662"/>
                        </a:lnTo>
                        <a:lnTo>
                          <a:pt x="130932" y="273710"/>
                        </a:lnTo>
                        <a:lnTo>
                          <a:pt x="102356" y="242754"/>
                        </a:lnTo>
                        <a:lnTo>
                          <a:pt x="45000" y="221558"/>
                        </a:lnTo>
                        <a:lnTo>
                          <a:pt x="47624" y="214440"/>
                        </a:lnTo>
                        <a:lnTo>
                          <a:pt x="30956" y="195390"/>
                        </a:lnTo>
                        <a:lnTo>
                          <a:pt x="23812" y="138240"/>
                        </a:lnTo>
                        <a:lnTo>
                          <a:pt x="0" y="11919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6" name="フリーフォーム: 図形 2145">
                    <a:extLst>
                      <a:ext uri="{FF2B5EF4-FFF2-40B4-BE49-F238E27FC236}">
                        <a16:creationId xmlns:a16="http://schemas.microsoft.com/office/drawing/2014/main" id="{4854D72F-657D-4352-A55E-EB008863BEE8}"/>
                      </a:ext>
                    </a:extLst>
                  </p:cNvPr>
                  <p:cNvSpPr/>
                  <p:nvPr/>
                </p:nvSpPr>
                <p:spPr>
                  <a:xfrm>
                    <a:off x="44967524" y="30470368"/>
                    <a:ext cx="177044" cy="217854"/>
                  </a:xfrm>
                  <a:custGeom>
                    <a:avLst/>
                    <a:gdLst>
                      <a:gd name="connsiteX0" fmla="*/ 31572 w 177044"/>
                      <a:gd name="connsiteY0" fmla="*/ 0 h 217854"/>
                      <a:gd name="connsiteX1" fmla="*/ 56396 w 177044"/>
                      <a:gd name="connsiteY1" fmla="*/ 52754 h 217854"/>
                      <a:gd name="connsiteX2" fmla="*/ 97668 w 177044"/>
                      <a:gd name="connsiteY2" fmla="*/ 65454 h 217854"/>
                      <a:gd name="connsiteX3" fmla="*/ 173868 w 177044"/>
                      <a:gd name="connsiteY3" fmla="*/ 154354 h 217854"/>
                      <a:gd name="connsiteX4" fmla="*/ 177044 w 177044"/>
                      <a:gd name="connsiteY4" fmla="*/ 208330 h 217854"/>
                      <a:gd name="connsiteX5" fmla="*/ 91320 w 177044"/>
                      <a:gd name="connsiteY5" fmla="*/ 217854 h 217854"/>
                      <a:gd name="connsiteX6" fmla="*/ 51032 w 177044"/>
                      <a:gd name="connsiteY6" fmla="*/ 204426 h 217854"/>
                      <a:gd name="connsiteX7" fmla="*/ 21432 w 177044"/>
                      <a:gd name="connsiteY7" fmla="*/ 121552 h 217854"/>
                      <a:gd name="connsiteX8" fmla="*/ 33340 w 177044"/>
                      <a:gd name="connsiteY8" fmla="*/ 69164 h 217854"/>
                      <a:gd name="connsiteX9" fmla="*/ 0 w 177044"/>
                      <a:gd name="connsiteY9" fmla="*/ 40588 h 217854"/>
                      <a:gd name="connsiteX10" fmla="*/ 31572 w 177044"/>
                      <a:gd name="connsiteY10" fmla="*/ 0 h 217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7044" h="217854">
                        <a:moveTo>
                          <a:pt x="31572" y="0"/>
                        </a:moveTo>
                        <a:lnTo>
                          <a:pt x="56396" y="52754"/>
                        </a:lnTo>
                        <a:lnTo>
                          <a:pt x="97668" y="65454"/>
                        </a:lnTo>
                        <a:lnTo>
                          <a:pt x="173868" y="154354"/>
                        </a:lnTo>
                        <a:lnTo>
                          <a:pt x="177044" y="208330"/>
                        </a:lnTo>
                        <a:lnTo>
                          <a:pt x="91320" y="217854"/>
                        </a:lnTo>
                        <a:lnTo>
                          <a:pt x="51032" y="204426"/>
                        </a:lnTo>
                        <a:lnTo>
                          <a:pt x="21432" y="121552"/>
                        </a:lnTo>
                        <a:lnTo>
                          <a:pt x="33340" y="69164"/>
                        </a:lnTo>
                        <a:lnTo>
                          <a:pt x="0" y="40588"/>
                        </a:lnTo>
                        <a:lnTo>
                          <a:pt x="315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7" name="フリーフォーム: 図形 2146">
                    <a:extLst>
                      <a:ext uri="{FF2B5EF4-FFF2-40B4-BE49-F238E27FC236}">
                        <a16:creationId xmlns:a16="http://schemas.microsoft.com/office/drawing/2014/main" id="{FD7A49E5-ACB1-4D81-8EC1-C26F92D6B715}"/>
                      </a:ext>
                    </a:extLst>
                  </p:cNvPr>
                  <p:cNvSpPr/>
                  <p:nvPr/>
                </p:nvSpPr>
                <p:spPr>
                  <a:xfrm>
                    <a:off x="44510420" y="30513338"/>
                    <a:ext cx="309468" cy="331252"/>
                  </a:xfrm>
                  <a:custGeom>
                    <a:avLst/>
                    <a:gdLst>
                      <a:gd name="connsiteX0" fmla="*/ 166592 w 309468"/>
                      <a:gd name="connsiteY0" fmla="*/ 0 h 331252"/>
                      <a:gd name="connsiteX1" fmla="*/ 238028 w 309468"/>
                      <a:gd name="connsiteY1" fmla="*/ 0 h 331252"/>
                      <a:gd name="connsiteX2" fmla="*/ 247556 w 309468"/>
                      <a:gd name="connsiteY2" fmla="*/ 21430 h 331252"/>
                      <a:gd name="connsiteX3" fmla="*/ 309468 w 309468"/>
                      <a:gd name="connsiteY3" fmla="*/ 45242 h 331252"/>
                      <a:gd name="connsiteX4" fmla="*/ 283276 w 309468"/>
                      <a:gd name="connsiteY4" fmla="*/ 102394 h 331252"/>
                      <a:gd name="connsiteX5" fmla="*/ 240412 w 309468"/>
                      <a:gd name="connsiteY5" fmla="*/ 126206 h 331252"/>
                      <a:gd name="connsiteX6" fmla="*/ 249936 w 309468"/>
                      <a:gd name="connsiteY6" fmla="*/ 178594 h 331252"/>
                      <a:gd name="connsiteX7" fmla="*/ 228504 w 309468"/>
                      <a:gd name="connsiteY7" fmla="*/ 230982 h 331252"/>
                      <a:gd name="connsiteX8" fmla="*/ 192788 w 309468"/>
                      <a:gd name="connsiteY8" fmla="*/ 226218 h 331252"/>
                      <a:gd name="connsiteX9" fmla="*/ 176116 w 309468"/>
                      <a:gd name="connsiteY9" fmla="*/ 238126 h 331252"/>
                      <a:gd name="connsiteX10" fmla="*/ 135636 w 309468"/>
                      <a:gd name="connsiteY10" fmla="*/ 238126 h 331252"/>
                      <a:gd name="connsiteX11" fmla="*/ 106676 w 309468"/>
                      <a:gd name="connsiteY11" fmla="*/ 321958 h 331252"/>
                      <a:gd name="connsiteX12" fmla="*/ 83288 w 309468"/>
                      <a:gd name="connsiteY12" fmla="*/ 307440 h 331252"/>
                      <a:gd name="connsiteX13" fmla="*/ 33280 w 309468"/>
                      <a:gd name="connsiteY13" fmla="*/ 331252 h 331252"/>
                      <a:gd name="connsiteX14" fmla="*/ 38044 w 309468"/>
                      <a:gd name="connsiteY14" fmla="*/ 250290 h 331252"/>
                      <a:gd name="connsiteX15" fmla="*/ 0 w 309468"/>
                      <a:gd name="connsiteY15" fmla="*/ 217002 h 331252"/>
                      <a:gd name="connsiteX16" fmla="*/ 35624 w 309468"/>
                      <a:gd name="connsiteY16" fmla="*/ 188118 h 331252"/>
                      <a:gd name="connsiteX17" fmla="*/ 78484 w 309468"/>
                      <a:gd name="connsiteY17" fmla="*/ 188118 h 331252"/>
                      <a:gd name="connsiteX18" fmla="*/ 126112 w 309468"/>
                      <a:gd name="connsiteY18" fmla="*/ 145256 h 331252"/>
                      <a:gd name="connsiteX19" fmla="*/ 149924 w 309468"/>
                      <a:gd name="connsiteY19" fmla="*/ 83342 h 331252"/>
                      <a:gd name="connsiteX20" fmla="*/ 152304 w 309468"/>
                      <a:gd name="connsiteY20" fmla="*/ 42862 h 331252"/>
                      <a:gd name="connsiteX21" fmla="*/ 166592 w 309468"/>
                      <a:gd name="connsiteY21" fmla="*/ 0 h 33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09468" h="331252">
                        <a:moveTo>
                          <a:pt x="166592" y="0"/>
                        </a:moveTo>
                        <a:lnTo>
                          <a:pt x="238028" y="0"/>
                        </a:lnTo>
                        <a:lnTo>
                          <a:pt x="247556" y="21430"/>
                        </a:lnTo>
                        <a:lnTo>
                          <a:pt x="309468" y="45242"/>
                        </a:lnTo>
                        <a:lnTo>
                          <a:pt x="283276" y="102394"/>
                        </a:lnTo>
                        <a:lnTo>
                          <a:pt x="240412" y="126206"/>
                        </a:lnTo>
                        <a:lnTo>
                          <a:pt x="249936" y="178594"/>
                        </a:lnTo>
                        <a:lnTo>
                          <a:pt x="228504" y="230982"/>
                        </a:lnTo>
                        <a:lnTo>
                          <a:pt x="192788" y="226218"/>
                        </a:lnTo>
                        <a:lnTo>
                          <a:pt x="176116" y="238126"/>
                        </a:lnTo>
                        <a:lnTo>
                          <a:pt x="135636" y="238126"/>
                        </a:lnTo>
                        <a:lnTo>
                          <a:pt x="106676" y="321958"/>
                        </a:lnTo>
                        <a:lnTo>
                          <a:pt x="83288" y="307440"/>
                        </a:lnTo>
                        <a:lnTo>
                          <a:pt x="33280" y="331252"/>
                        </a:lnTo>
                        <a:lnTo>
                          <a:pt x="38044" y="250290"/>
                        </a:lnTo>
                        <a:lnTo>
                          <a:pt x="0" y="217002"/>
                        </a:lnTo>
                        <a:lnTo>
                          <a:pt x="35624" y="188118"/>
                        </a:lnTo>
                        <a:lnTo>
                          <a:pt x="78484" y="188118"/>
                        </a:lnTo>
                        <a:lnTo>
                          <a:pt x="126112" y="145256"/>
                        </a:lnTo>
                        <a:lnTo>
                          <a:pt x="149924" y="83342"/>
                        </a:lnTo>
                        <a:lnTo>
                          <a:pt x="152304" y="42862"/>
                        </a:lnTo>
                        <a:lnTo>
                          <a:pt x="16659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8" name="フリーフォーム: 図形 2147">
                    <a:extLst>
                      <a:ext uri="{FF2B5EF4-FFF2-40B4-BE49-F238E27FC236}">
                        <a16:creationId xmlns:a16="http://schemas.microsoft.com/office/drawing/2014/main" id="{E81C5A41-72CB-4D3E-8317-5D6F0B4D5969}"/>
                      </a:ext>
                    </a:extLst>
                  </p:cNvPr>
                  <p:cNvSpPr/>
                  <p:nvPr/>
                </p:nvSpPr>
                <p:spPr>
                  <a:xfrm>
                    <a:off x="44837344" y="30748232"/>
                    <a:ext cx="189752" cy="265098"/>
                  </a:xfrm>
                  <a:custGeom>
                    <a:avLst/>
                    <a:gdLst>
                      <a:gd name="connsiteX0" fmla="*/ 138260 w 189752"/>
                      <a:gd name="connsiteY0" fmla="*/ 0 h 265098"/>
                      <a:gd name="connsiteX1" fmla="*/ 189752 w 189752"/>
                      <a:gd name="connsiteY1" fmla="*/ 41590 h 265098"/>
                      <a:gd name="connsiteX2" fmla="*/ 173876 w 189752"/>
                      <a:gd name="connsiteY2" fmla="*/ 155890 h 265098"/>
                      <a:gd name="connsiteX3" fmla="*/ 138952 w 189752"/>
                      <a:gd name="connsiteY3" fmla="*/ 178114 h 265098"/>
                      <a:gd name="connsiteX4" fmla="*/ 138952 w 189752"/>
                      <a:gd name="connsiteY4" fmla="*/ 209866 h 265098"/>
                      <a:gd name="connsiteX5" fmla="*/ 169908 w 189752"/>
                      <a:gd name="connsiteY5" fmla="*/ 217008 h 265098"/>
                      <a:gd name="connsiteX6" fmla="*/ 78236 w 189752"/>
                      <a:gd name="connsiteY6" fmla="*/ 265098 h 265098"/>
                      <a:gd name="connsiteX7" fmla="*/ 27824 w 189752"/>
                      <a:gd name="connsiteY7" fmla="*/ 243996 h 265098"/>
                      <a:gd name="connsiteX8" fmla="*/ 26248 w 189752"/>
                      <a:gd name="connsiteY8" fmla="*/ 244674 h 265098"/>
                      <a:gd name="connsiteX9" fmla="*/ 1632 w 189752"/>
                      <a:gd name="connsiteY9" fmla="*/ 193990 h 265098"/>
                      <a:gd name="connsiteX10" fmla="*/ 0 w 189752"/>
                      <a:gd name="connsiteY10" fmla="*/ 192920 h 265098"/>
                      <a:gd name="connsiteX11" fmla="*/ 32552 w 189752"/>
                      <a:gd name="connsiteY11" fmla="*/ 93718 h 265098"/>
                      <a:gd name="connsiteX12" fmla="*/ 101608 w 189752"/>
                      <a:gd name="connsiteY12" fmla="*/ 65144 h 265098"/>
                      <a:gd name="connsiteX13" fmla="*/ 137324 w 189752"/>
                      <a:gd name="connsiteY13" fmla="*/ 848 h 265098"/>
                      <a:gd name="connsiteX14" fmla="*/ 138260 w 189752"/>
                      <a:gd name="connsiteY14" fmla="*/ 0 h 26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9752" h="265098">
                        <a:moveTo>
                          <a:pt x="138260" y="0"/>
                        </a:moveTo>
                        <a:lnTo>
                          <a:pt x="189752" y="41590"/>
                        </a:lnTo>
                        <a:lnTo>
                          <a:pt x="173876" y="155890"/>
                        </a:lnTo>
                        <a:lnTo>
                          <a:pt x="138952" y="178114"/>
                        </a:lnTo>
                        <a:lnTo>
                          <a:pt x="138952" y="209866"/>
                        </a:lnTo>
                        <a:lnTo>
                          <a:pt x="169908" y="217008"/>
                        </a:lnTo>
                        <a:lnTo>
                          <a:pt x="78236" y="265098"/>
                        </a:lnTo>
                        <a:lnTo>
                          <a:pt x="27824" y="243996"/>
                        </a:lnTo>
                        <a:lnTo>
                          <a:pt x="26248" y="244674"/>
                        </a:lnTo>
                        <a:lnTo>
                          <a:pt x="1632" y="193990"/>
                        </a:lnTo>
                        <a:lnTo>
                          <a:pt x="0" y="192920"/>
                        </a:lnTo>
                        <a:lnTo>
                          <a:pt x="32552" y="93718"/>
                        </a:lnTo>
                        <a:lnTo>
                          <a:pt x="101608" y="65144"/>
                        </a:lnTo>
                        <a:lnTo>
                          <a:pt x="137324" y="848"/>
                        </a:lnTo>
                        <a:lnTo>
                          <a:pt x="13826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9" name="フリーフォーム: 図形 2148">
                    <a:extLst>
                      <a:ext uri="{FF2B5EF4-FFF2-40B4-BE49-F238E27FC236}">
                        <a16:creationId xmlns:a16="http://schemas.microsoft.com/office/drawing/2014/main" id="{E8A70B46-B258-4CB6-968E-9E83F99F89E5}"/>
                      </a:ext>
                    </a:extLst>
                  </p:cNvPr>
                  <p:cNvSpPr/>
                  <p:nvPr/>
                </p:nvSpPr>
                <p:spPr>
                  <a:xfrm>
                    <a:off x="44724660" y="30047970"/>
                    <a:ext cx="198616" cy="201736"/>
                  </a:xfrm>
                  <a:custGeom>
                    <a:avLst/>
                    <a:gdLst>
                      <a:gd name="connsiteX0" fmla="*/ 62184 w 198616"/>
                      <a:gd name="connsiteY0" fmla="*/ 0 h 201736"/>
                      <a:gd name="connsiteX1" fmla="*/ 71452 w 198616"/>
                      <a:gd name="connsiteY1" fmla="*/ 8428 h 201736"/>
                      <a:gd name="connsiteX2" fmla="*/ 111932 w 198616"/>
                      <a:gd name="connsiteY2" fmla="*/ 17952 h 201736"/>
                      <a:gd name="connsiteX3" fmla="*/ 140508 w 198616"/>
                      <a:gd name="connsiteY3" fmla="*/ 34620 h 201736"/>
                      <a:gd name="connsiteX4" fmla="*/ 183372 w 198616"/>
                      <a:gd name="connsiteY4" fmla="*/ 22716 h 201736"/>
                      <a:gd name="connsiteX5" fmla="*/ 198616 w 198616"/>
                      <a:gd name="connsiteY5" fmla="*/ 37958 h 201736"/>
                      <a:gd name="connsiteX6" fmla="*/ 149996 w 198616"/>
                      <a:gd name="connsiteY6" fmla="*/ 105798 h 201736"/>
                      <a:gd name="connsiteX7" fmla="*/ 164284 w 198616"/>
                      <a:gd name="connsiteY7" fmla="*/ 172474 h 201736"/>
                      <a:gd name="connsiteX8" fmla="*/ 121516 w 198616"/>
                      <a:gd name="connsiteY8" fmla="*/ 201736 h 201736"/>
                      <a:gd name="connsiteX9" fmla="*/ 78560 w 198616"/>
                      <a:gd name="connsiteY9" fmla="*/ 181998 h 201736"/>
                      <a:gd name="connsiteX10" fmla="*/ 23788 w 198616"/>
                      <a:gd name="connsiteY10" fmla="*/ 196286 h 201736"/>
                      <a:gd name="connsiteX11" fmla="*/ 0 w 198616"/>
                      <a:gd name="connsiteY11" fmla="*/ 109460 h 201736"/>
                      <a:gd name="connsiteX12" fmla="*/ 16644 w 198616"/>
                      <a:gd name="connsiteY12" fmla="*/ 108180 h 201736"/>
                      <a:gd name="connsiteX13" fmla="*/ 19028 w 198616"/>
                      <a:gd name="connsiteY13" fmla="*/ 77224 h 201736"/>
                      <a:gd name="connsiteX14" fmla="*/ 62184 w 198616"/>
                      <a:gd name="connsiteY14" fmla="*/ 0 h 201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98616" h="201736">
                        <a:moveTo>
                          <a:pt x="62184" y="0"/>
                        </a:moveTo>
                        <a:lnTo>
                          <a:pt x="71452" y="8428"/>
                        </a:lnTo>
                        <a:lnTo>
                          <a:pt x="111932" y="17952"/>
                        </a:lnTo>
                        <a:lnTo>
                          <a:pt x="140508" y="34620"/>
                        </a:lnTo>
                        <a:lnTo>
                          <a:pt x="183372" y="22716"/>
                        </a:lnTo>
                        <a:lnTo>
                          <a:pt x="198616" y="37958"/>
                        </a:lnTo>
                        <a:lnTo>
                          <a:pt x="149996" y="105798"/>
                        </a:lnTo>
                        <a:lnTo>
                          <a:pt x="164284" y="172474"/>
                        </a:lnTo>
                        <a:lnTo>
                          <a:pt x="121516" y="201736"/>
                        </a:lnTo>
                        <a:lnTo>
                          <a:pt x="78560" y="181998"/>
                        </a:lnTo>
                        <a:lnTo>
                          <a:pt x="23788" y="196286"/>
                        </a:lnTo>
                        <a:lnTo>
                          <a:pt x="0" y="109460"/>
                        </a:lnTo>
                        <a:lnTo>
                          <a:pt x="16644" y="108180"/>
                        </a:lnTo>
                        <a:lnTo>
                          <a:pt x="19028" y="77224"/>
                        </a:lnTo>
                        <a:lnTo>
                          <a:pt x="621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0" name="フリーフォーム: 図形 2149">
                    <a:extLst>
                      <a:ext uri="{FF2B5EF4-FFF2-40B4-BE49-F238E27FC236}">
                        <a16:creationId xmlns:a16="http://schemas.microsoft.com/office/drawing/2014/main" id="{0045096B-7831-4EBD-B35C-FC1E197FD6E7}"/>
                      </a:ext>
                    </a:extLst>
                  </p:cNvPr>
                  <p:cNvSpPr/>
                  <p:nvPr/>
                </p:nvSpPr>
                <p:spPr>
                  <a:xfrm>
                    <a:off x="45005624" y="30156410"/>
                    <a:ext cx="209200" cy="274636"/>
                  </a:xfrm>
                  <a:custGeom>
                    <a:avLst/>
                    <a:gdLst>
                      <a:gd name="connsiteX0" fmla="*/ 104816 w 209200"/>
                      <a:gd name="connsiteY0" fmla="*/ 0 h 274636"/>
                      <a:gd name="connsiteX1" fmla="*/ 159584 w 209200"/>
                      <a:gd name="connsiteY1" fmla="*/ 145256 h 274636"/>
                      <a:gd name="connsiteX2" fmla="*/ 190540 w 209200"/>
                      <a:gd name="connsiteY2" fmla="*/ 161924 h 274636"/>
                      <a:gd name="connsiteX3" fmla="*/ 209200 w 209200"/>
                      <a:gd name="connsiteY3" fmla="*/ 218716 h 274636"/>
                      <a:gd name="connsiteX4" fmla="*/ 183396 w 209200"/>
                      <a:gd name="connsiteY4" fmla="*/ 233362 h 274636"/>
                      <a:gd name="connsiteX5" fmla="*/ 145296 w 209200"/>
                      <a:gd name="connsiteY5" fmla="*/ 223836 h 274636"/>
                      <a:gd name="connsiteX6" fmla="*/ 123072 w 209200"/>
                      <a:gd name="connsiteY6" fmla="*/ 274636 h 274636"/>
                      <a:gd name="connsiteX7" fmla="*/ 112988 w 209200"/>
                      <a:gd name="connsiteY7" fmla="*/ 272804 h 274636"/>
                      <a:gd name="connsiteX8" fmla="*/ 42864 w 209200"/>
                      <a:gd name="connsiteY8" fmla="*/ 149758 h 274636"/>
                      <a:gd name="connsiteX9" fmla="*/ 6496 w 209200"/>
                      <a:gd name="connsiteY9" fmla="*/ 130274 h 274636"/>
                      <a:gd name="connsiteX10" fmla="*/ 0 w 209200"/>
                      <a:gd name="connsiteY10" fmla="*/ 102134 h 274636"/>
                      <a:gd name="connsiteX11" fmla="*/ 21432 w 209200"/>
                      <a:gd name="connsiteY11" fmla="*/ 61654 h 274636"/>
                      <a:gd name="connsiteX12" fmla="*/ 26196 w 209200"/>
                      <a:gd name="connsiteY12" fmla="*/ 23554 h 274636"/>
                      <a:gd name="connsiteX13" fmla="*/ 33760 w 209200"/>
                      <a:gd name="connsiteY13" fmla="*/ 9938 h 274636"/>
                      <a:gd name="connsiteX14" fmla="*/ 64332 w 209200"/>
                      <a:gd name="connsiteY14" fmla="*/ 30956 h 274636"/>
                      <a:gd name="connsiteX15" fmla="*/ 104816 w 209200"/>
                      <a:gd name="connsiteY15" fmla="*/ 0 h 274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09200" h="274636">
                        <a:moveTo>
                          <a:pt x="104816" y="0"/>
                        </a:moveTo>
                        <a:lnTo>
                          <a:pt x="159584" y="145256"/>
                        </a:lnTo>
                        <a:lnTo>
                          <a:pt x="190540" y="161924"/>
                        </a:lnTo>
                        <a:lnTo>
                          <a:pt x="209200" y="218716"/>
                        </a:lnTo>
                        <a:lnTo>
                          <a:pt x="183396" y="233362"/>
                        </a:lnTo>
                        <a:lnTo>
                          <a:pt x="145296" y="223836"/>
                        </a:lnTo>
                        <a:lnTo>
                          <a:pt x="123072" y="274636"/>
                        </a:lnTo>
                        <a:lnTo>
                          <a:pt x="112988" y="272804"/>
                        </a:lnTo>
                        <a:lnTo>
                          <a:pt x="42864" y="149758"/>
                        </a:lnTo>
                        <a:lnTo>
                          <a:pt x="6496" y="130274"/>
                        </a:lnTo>
                        <a:lnTo>
                          <a:pt x="0" y="102134"/>
                        </a:lnTo>
                        <a:lnTo>
                          <a:pt x="21432" y="61654"/>
                        </a:lnTo>
                        <a:lnTo>
                          <a:pt x="26196" y="23554"/>
                        </a:lnTo>
                        <a:lnTo>
                          <a:pt x="33760" y="9938"/>
                        </a:lnTo>
                        <a:lnTo>
                          <a:pt x="64332" y="30956"/>
                        </a:lnTo>
                        <a:lnTo>
                          <a:pt x="1048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1" name="フリーフォーム: 図形 2150">
                    <a:extLst>
                      <a:ext uri="{FF2B5EF4-FFF2-40B4-BE49-F238E27FC236}">
                        <a16:creationId xmlns:a16="http://schemas.microsoft.com/office/drawing/2014/main" id="{06F3AB09-62EC-4293-BD44-A9EEAF7AADB5}"/>
                      </a:ext>
                    </a:extLst>
                  </p:cNvPr>
                  <p:cNvSpPr/>
                  <p:nvPr/>
                </p:nvSpPr>
                <p:spPr>
                  <a:xfrm>
                    <a:off x="44498456" y="30499050"/>
                    <a:ext cx="187552" cy="231290"/>
                  </a:xfrm>
                  <a:custGeom>
                    <a:avLst/>
                    <a:gdLst>
                      <a:gd name="connsiteX0" fmla="*/ 142840 w 187552"/>
                      <a:gd name="connsiteY0" fmla="*/ 0 h 231290"/>
                      <a:gd name="connsiteX1" fmla="*/ 183320 w 187552"/>
                      <a:gd name="connsiteY1" fmla="*/ 7144 h 231290"/>
                      <a:gd name="connsiteX2" fmla="*/ 187552 w 187552"/>
                      <a:gd name="connsiteY2" fmla="*/ 14288 h 231290"/>
                      <a:gd name="connsiteX3" fmla="*/ 178556 w 187552"/>
                      <a:gd name="connsiteY3" fmla="*/ 14288 h 231290"/>
                      <a:gd name="connsiteX4" fmla="*/ 164268 w 187552"/>
                      <a:gd name="connsiteY4" fmla="*/ 57150 h 231290"/>
                      <a:gd name="connsiteX5" fmla="*/ 161888 w 187552"/>
                      <a:gd name="connsiteY5" fmla="*/ 97630 h 231290"/>
                      <a:gd name="connsiteX6" fmla="*/ 138076 w 187552"/>
                      <a:gd name="connsiteY6" fmla="*/ 159544 h 231290"/>
                      <a:gd name="connsiteX7" fmla="*/ 90448 w 187552"/>
                      <a:gd name="connsiteY7" fmla="*/ 202406 h 231290"/>
                      <a:gd name="connsiteX8" fmla="*/ 47588 w 187552"/>
                      <a:gd name="connsiteY8" fmla="*/ 202406 h 231290"/>
                      <a:gd name="connsiteX9" fmla="*/ 11964 w 187552"/>
                      <a:gd name="connsiteY9" fmla="*/ 231290 h 231290"/>
                      <a:gd name="connsiteX10" fmla="*/ 11908 w 187552"/>
                      <a:gd name="connsiteY10" fmla="*/ 231240 h 231290"/>
                      <a:gd name="connsiteX11" fmla="*/ 0 w 187552"/>
                      <a:gd name="connsiteY11" fmla="*/ 45504 h 231290"/>
                      <a:gd name="connsiteX12" fmla="*/ 14044 w 187552"/>
                      <a:gd name="connsiteY12" fmla="*/ 7378 h 231290"/>
                      <a:gd name="connsiteX13" fmla="*/ 71400 w 187552"/>
                      <a:gd name="connsiteY13" fmla="*/ 28574 h 231290"/>
                      <a:gd name="connsiteX14" fmla="*/ 99976 w 187552"/>
                      <a:gd name="connsiteY14" fmla="*/ 59530 h 231290"/>
                      <a:gd name="connsiteX15" fmla="*/ 128552 w 187552"/>
                      <a:gd name="connsiteY15" fmla="*/ 40482 h 231290"/>
                      <a:gd name="connsiteX16" fmla="*/ 122500 w 187552"/>
                      <a:gd name="connsiteY16" fmla="*/ 4842 h 231290"/>
                      <a:gd name="connsiteX17" fmla="*/ 142840 w 187552"/>
                      <a:gd name="connsiteY17" fmla="*/ 0 h 231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87552" h="231290">
                        <a:moveTo>
                          <a:pt x="142840" y="0"/>
                        </a:moveTo>
                        <a:lnTo>
                          <a:pt x="183320" y="7144"/>
                        </a:lnTo>
                        <a:lnTo>
                          <a:pt x="187552" y="14288"/>
                        </a:lnTo>
                        <a:lnTo>
                          <a:pt x="178556" y="14288"/>
                        </a:lnTo>
                        <a:lnTo>
                          <a:pt x="164268" y="57150"/>
                        </a:lnTo>
                        <a:lnTo>
                          <a:pt x="161888" y="97630"/>
                        </a:lnTo>
                        <a:lnTo>
                          <a:pt x="138076" y="159544"/>
                        </a:lnTo>
                        <a:lnTo>
                          <a:pt x="90448" y="202406"/>
                        </a:lnTo>
                        <a:lnTo>
                          <a:pt x="47588" y="202406"/>
                        </a:lnTo>
                        <a:lnTo>
                          <a:pt x="11964" y="231290"/>
                        </a:lnTo>
                        <a:lnTo>
                          <a:pt x="11908" y="231240"/>
                        </a:lnTo>
                        <a:lnTo>
                          <a:pt x="0" y="45504"/>
                        </a:lnTo>
                        <a:lnTo>
                          <a:pt x="14044" y="7378"/>
                        </a:lnTo>
                        <a:lnTo>
                          <a:pt x="71400" y="28574"/>
                        </a:lnTo>
                        <a:lnTo>
                          <a:pt x="99976" y="59530"/>
                        </a:lnTo>
                        <a:lnTo>
                          <a:pt x="128552" y="40482"/>
                        </a:lnTo>
                        <a:lnTo>
                          <a:pt x="122500" y="4842"/>
                        </a:lnTo>
                        <a:lnTo>
                          <a:pt x="14284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2" name="フリーフォーム: 図形 2151">
                    <a:extLst>
                      <a:ext uri="{FF2B5EF4-FFF2-40B4-BE49-F238E27FC236}">
                        <a16:creationId xmlns:a16="http://schemas.microsoft.com/office/drawing/2014/main" id="{63B4F3AF-939C-4471-8400-AD5F8C45E1DA}"/>
                      </a:ext>
                    </a:extLst>
                  </p:cNvPr>
                  <p:cNvSpPr/>
                  <p:nvPr/>
                </p:nvSpPr>
                <p:spPr>
                  <a:xfrm>
                    <a:off x="44617096" y="30737530"/>
                    <a:ext cx="254636" cy="203622"/>
                  </a:xfrm>
                  <a:custGeom>
                    <a:avLst/>
                    <a:gdLst>
                      <a:gd name="connsiteX0" fmla="*/ 124604 w 254636"/>
                      <a:gd name="connsiteY0" fmla="*/ 0 h 203622"/>
                      <a:gd name="connsiteX1" fmla="*/ 152784 w 254636"/>
                      <a:gd name="connsiteY1" fmla="*/ 16314 h 203622"/>
                      <a:gd name="connsiteX2" fmla="*/ 145640 w 254636"/>
                      <a:gd name="connsiteY2" fmla="*/ 52034 h 203622"/>
                      <a:gd name="connsiteX3" fmla="*/ 198028 w 254636"/>
                      <a:gd name="connsiteY3" fmla="*/ 56794 h 203622"/>
                      <a:gd name="connsiteX4" fmla="*/ 243272 w 254636"/>
                      <a:gd name="connsiteY4" fmla="*/ 78226 h 203622"/>
                      <a:gd name="connsiteX5" fmla="*/ 254636 w 254636"/>
                      <a:gd name="connsiteY5" fmla="*/ 103660 h 203622"/>
                      <a:gd name="connsiteX6" fmla="*/ 252800 w 254636"/>
                      <a:gd name="connsiteY6" fmla="*/ 104420 h 203622"/>
                      <a:gd name="connsiteX7" fmla="*/ 220248 w 254636"/>
                      <a:gd name="connsiteY7" fmla="*/ 203622 h 203622"/>
                      <a:gd name="connsiteX8" fmla="*/ 145680 w 254636"/>
                      <a:gd name="connsiteY8" fmla="*/ 154686 h 203622"/>
                      <a:gd name="connsiteX9" fmla="*/ 121868 w 254636"/>
                      <a:gd name="connsiteY9" fmla="*/ 168972 h 203622"/>
                      <a:gd name="connsiteX10" fmla="*/ 86148 w 254636"/>
                      <a:gd name="connsiteY10" fmla="*/ 99916 h 203622"/>
                      <a:gd name="connsiteX11" fmla="*/ 45668 w 254636"/>
                      <a:gd name="connsiteY11" fmla="*/ 126112 h 203622"/>
                      <a:gd name="connsiteX12" fmla="*/ 0 w 254636"/>
                      <a:gd name="connsiteY12" fmla="*/ 97766 h 203622"/>
                      <a:gd name="connsiteX13" fmla="*/ 28960 w 254636"/>
                      <a:gd name="connsiteY13" fmla="*/ 13934 h 203622"/>
                      <a:gd name="connsiteX14" fmla="*/ 69440 w 254636"/>
                      <a:gd name="connsiteY14" fmla="*/ 13934 h 203622"/>
                      <a:gd name="connsiteX15" fmla="*/ 86112 w 254636"/>
                      <a:gd name="connsiteY15" fmla="*/ 2026 h 203622"/>
                      <a:gd name="connsiteX16" fmla="*/ 121828 w 254636"/>
                      <a:gd name="connsiteY16" fmla="*/ 6790 h 203622"/>
                      <a:gd name="connsiteX17" fmla="*/ 124604 w 254636"/>
                      <a:gd name="connsiteY17" fmla="*/ 0 h 203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4636" h="203622">
                        <a:moveTo>
                          <a:pt x="124604" y="0"/>
                        </a:moveTo>
                        <a:lnTo>
                          <a:pt x="152784" y="16314"/>
                        </a:lnTo>
                        <a:lnTo>
                          <a:pt x="145640" y="52034"/>
                        </a:lnTo>
                        <a:lnTo>
                          <a:pt x="198028" y="56794"/>
                        </a:lnTo>
                        <a:lnTo>
                          <a:pt x="243272" y="78226"/>
                        </a:lnTo>
                        <a:lnTo>
                          <a:pt x="254636" y="103660"/>
                        </a:lnTo>
                        <a:lnTo>
                          <a:pt x="252800" y="104420"/>
                        </a:lnTo>
                        <a:lnTo>
                          <a:pt x="220248" y="203622"/>
                        </a:lnTo>
                        <a:lnTo>
                          <a:pt x="145680" y="154686"/>
                        </a:lnTo>
                        <a:lnTo>
                          <a:pt x="121868" y="168972"/>
                        </a:lnTo>
                        <a:lnTo>
                          <a:pt x="86148" y="99916"/>
                        </a:lnTo>
                        <a:lnTo>
                          <a:pt x="45668" y="126112"/>
                        </a:lnTo>
                        <a:lnTo>
                          <a:pt x="0" y="97766"/>
                        </a:lnTo>
                        <a:lnTo>
                          <a:pt x="28960" y="13934"/>
                        </a:lnTo>
                        <a:lnTo>
                          <a:pt x="69440" y="13934"/>
                        </a:lnTo>
                        <a:lnTo>
                          <a:pt x="86112" y="2026"/>
                        </a:lnTo>
                        <a:lnTo>
                          <a:pt x="121828" y="6790"/>
                        </a:lnTo>
                        <a:lnTo>
                          <a:pt x="12460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3" name="フリーフォーム: 図形 2152">
                    <a:extLst>
                      <a:ext uri="{FF2B5EF4-FFF2-40B4-BE49-F238E27FC236}">
                        <a16:creationId xmlns:a16="http://schemas.microsoft.com/office/drawing/2014/main" id="{58F985E9-55E2-41FD-A573-26B4F1E26097}"/>
                      </a:ext>
                    </a:extLst>
                  </p:cNvPr>
                  <p:cNvSpPr/>
                  <p:nvPr/>
                </p:nvSpPr>
                <p:spPr>
                  <a:xfrm>
                    <a:off x="44480556" y="30151388"/>
                    <a:ext cx="369552" cy="171450"/>
                  </a:xfrm>
                  <a:custGeom>
                    <a:avLst/>
                    <a:gdLst>
                      <a:gd name="connsiteX0" fmla="*/ 91684 w 369552"/>
                      <a:gd name="connsiteY0" fmla="*/ 0 h 171450"/>
                      <a:gd name="connsiteX1" fmla="*/ 120256 w 369552"/>
                      <a:gd name="connsiteY1" fmla="*/ 16668 h 171450"/>
                      <a:gd name="connsiteX2" fmla="*/ 132164 w 369552"/>
                      <a:gd name="connsiteY2" fmla="*/ 30956 h 171450"/>
                      <a:gd name="connsiteX3" fmla="*/ 229796 w 369552"/>
                      <a:gd name="connsiteY3" fmla="*/ 7144 h 171450"/>
                      <a:gd name="connsiteX4" fmla="*/ 244104 w 369552"/>
                      <a:gd name="connsiteY4" fmla="*/ 6042 h 171450"/>
                      <a:gd name="connsiteX5" fmla="*/ 267892 w 369552"/>
                      <a:gd name="connsiteY5" fmla="*/ 92868 h 171450"/>
                      <a:gd name="connsiteX6" fmla="*/ 322664 w 369552"/>
                      <a:gd name="connsiteY6" fmla="*/ 78580 h 171450"/>
                      <a:gd name="connsiteX7" fmla="*/ 365620 w 369552"/>
                      <a:gd name="connsiteY7" fmla="*/ 98318 h 171450"/>
                      <a:gd name="connsiteX8" fmla="*/ 363144 w 369552"/>
                      <a:gd name="connsiteY8" fmla="*/ 100012 h 171450"/>
                      <a:gd name="connsiteX9" fmla="*/ 363144 w 369552"/>
                      <a:gd name="connsiteY9" fmla="*/ 133350 h 171450"/>
                      <a:gd name="connsiteX10" fmla="*/ 369552 w 369552"/>
                      <a:gd name="connsiteY10" fmla="*/ 135374 h 171450"/>
                      <a:gd name="connsiteX11" fmla="*/ 322664 w 369552"/>
                      <a:gd name="connsiteY11" fmla="*/ 147636 h 171450"/>
                      <a:gd name="connsiteX12" fmla="*/ 298852 w 369552"/>
                      <a:gd name="connsiteY12" fmla="*/ 171450 h 171450"/>
                      <a:gd name="connsiteX13" fmla="*/ 255988 w 369552"/>
                      <a:gd name="connsiteY13" fmla="*/ 154780 h 171450"/>
                      <a:gd name="connsiteX14" fmla="*/ 201220 w 369552"/>
                      <a:gd name="connsiteY14" fmla="*/ 154780 h 171450"/>
                      <a:gd name="connsiteX15" fmla="*/ 167884 w 369552"/>
                      <a:gd name="connsiteY15" fmla="*/ 126206 h 171450"/>
                      <a:gd name="connsiteX16" fmla="*/ 146452 w 369552"/>
                      <a:gd name="connsiteY16" fmla="*/ 147636 h 171450"/>
                      <a:gd name="connsiteX17" fmla="*/ 94064 w 369552"/>
                      <a:gd name="connsiteY17" fmla="*/ 116680 h 171450"/>
                      <a:gd name="connsiteX18" fmla="*/ 53328 w 369552"/>
                      <a:gd name="connsiteY18" fmla="*/ 144152 h 171450"/>
                      <a:gd name="connsiteX19" fmla="*/ 0 w 369552"/>
                      <a:gd name="connsiteY19" fmla="*/ 135580 h 171450"/>
                      <a:gd name="connsiteX20" fmla="*/ 44888 w 369552"/>
                      <a:gd name="connsiteY20" fmla="*/ 63758 h 171450"/>
                      <a:gd name="connsiteX21" fmla="*/ 33268 w 369552"/>
                      <a:gd name="connsiteY21" fmla="*/ 8986 h 171450"/>
                      <a:gd name="connsiteX22" fmla="*/ 91684 w 369552"/>
                      <a:gd name="connsiteY22" fmla="*/ 0 h 171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9552" h="171450">
                        <a:moveTo>
                          <a:pt x="91684" y="0"/>
                        </a:moveTo>
                        <a:lnTo>
                          <a:pt x="120256" y="16668"/>
                        </a:lnTo>
                        <a:lnTo>
                          <a:pt x="132164" y="30956"/>
                        </a:lnTo>
                        <a:lnTo>
                          <a:pt x="229796" y="7144"/>
                        </a:lnTo>
                        <a:lnTo>
                          <a:pt x="244104" y="6042"/>
                        </a:lnTo>
                        <a:lnTo>
                          <a:pt x="267892" y="92868"/>
                        </a:lnTo>
                        <a:lnTo>
                          <a:pt x="322664" y="78580"/>
                        </a:lnTo>
                        <a:lnTo>
                          <a:pt x="365620" y="98318"/>
                        </a:lnTo>
                        <a:lnTo>
                          <a:pt x="363144" y="100012"/>
                        </a:lnTo>
                        <a:lnTo>
                          <a:pt x="363144" y="133350"/>
                        </a:lnTo>
                        <a:lnTo>
                          <a:pt x="369552" y="135374"/>
                        </a:lnTo>
                        <a:lnTo>
                          <a:pt x="322664" y="147636"/>
                        </a:lnTo>
                        <a:lnTo>
                          <a:pt x="298852" y="171450"/>
                        </a:lnTo>
                        <a:lnTo>
                          <a:pt x="255988" y="154780"/>
                        </a:lnTo>
                        <a:lnTo>
                          <a:pt x="201220" y="154780"/>
                        </a:lnTo>
                        <a:lnTo>
                          <a:pt x="167884" y="126206"/>
                        </a:lnTo>
                        <a:lnTo>
                          <a:pt x="146452" y="147636"/>
                        </a:lnTo>
                        <a:lnTo>
                          <a:pt x="94064" y="116680"/>
                        </a:lnTo>
                        <a:lnTo>
                          <a:pt x="53328" y="144152"/>
                        </a:lnTo>
                        <a:lnTo>
                          <a:pt x="0" y="135580"/>
                        </a:lnTo>
                        <a:lnTo>
                          <a:pt x="44888" y="63758"/>
                        </a:lnTo>
                        <a:lnTo>
                          <a:pt x="33268" y="8986"/>
                        </a:lnTo>
                        <a:lnTo>
                          <a:pt x="916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4" name="フリーフォーム: 図形 2153">
                    <a:extLst>
                      <a:ext uri="{FF2B5EF4-FFF2-40B4-BE49-F238E27FC236}">
                        <a16:creationId xmlns:a16="http://schemas.microsoft.com/office/drawing/2014/main" id="{AAAF8B32-8AE3-45D6-8207-36CCB3CE1B1F}"/>
                      </a:ext>
                    </a:extLst>
                  </p:cNvPr>
                  <p:cNvSpPr/>
                  <p:nvPr/>
                </p:nvSpPr>
                <p:spPr>
                  <a:xfrm>
                    <a:off x="44898468" y="30403800"/>
                    <a:ext cx="156660" cy="121444"/>
                  </a:xfrm>
                  <a:custGeom>
                    <a:avLst/>
                    <a:gdLst>
                      <a:gd name="connsiteX0" fmla="*/ 16668 w 156660"/>
                      <a:gd name="connsiteY0" fmla="*/ 0 h 121444"/>
                      <a:gd name="connsiteX1" fmla="*/ 69056 w 156660"/>
                      <a:gd name="connsiteY1" fmla="*/ 23812 h 121444"/>
                      <a:gd name="connsiteX2" fmla="*/ 156660 w 156660"/>
                      <a:gd name="connsiteY2" fmla="*/ 26998 h 121444"/>
                      <a:gd name="connsiteX3" fmla="*/ 134976 w 156660"/>
                      <a:gd name="connsiteY3" fmla="*/ 30422 h 121444"/>
                      <a:gd name="connsiteX4" fmla="*/ 100052 w 156660"/>
                      <a:gd name="connsiteY4" fmla="*/ 65346 h 121444"/>
                      <a:gd name="connsiteX5" fmla="*/ 100628 w 156660"/>
                      <a:gd name="connsiteY5" fmla="*/ 66568 h 121444"/>
                      <a:gd name="connsiteX6" fmla="*/ 69056 w 156660"/>
                      <a:gd name="connsiteY6" fmla="*/ 107156 h 121444"/>
                      <a:gd name="connsiteX7" fmla="*/ 83036 w 156660"/>
                      <a:gd name="connsiteY7" fmla="*/ 119140 h 121444"/>
                      <a:gd name="connsiteX8" fmla="*/ 66676 w 156660"/>
                      <a:gd name="connsiteY8" fmla="*/ 121444 h 121444"/>
                      <a:gd name="connsiteX9" fmla="*/ 14288 w 156660"/>
                      <a:gd name="connsiteY9" fmla="*/ 111920 h 121444"/>
                      <a:gd name="connsiteX10" fmla="*/ 0 w 156660"/>
                      <a:gd name="connsiteY10" fmla="*/ 71438 h 121444"/>
                      <a:gd name="connsiteX11" fmla="*/ 16668 w 156660"/>
                      <a:gd name="connsiteY11" fmla="*/ 0 h 121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6660" h="121444">
                        <a:moveTo>
                          <a:pt x="16668" y="0"/>
                        </a:moveTo>
                        <a:lnTo>
                          <a:pt x="69056" y="23812"/>
                        </a:lnTo>
                        <a:lnTo>
                          <a:pt x="156660" y="26998"/>
                        </a:lnTo>
                        <a:lnTo>
                          <a:pt x="134976" y="30422"/>
                        </a:lnTo>
                        <a:lnTo>
                          <a:pt x="100052" y="65346"/>
                        </a:lnTo>
                        <a:lnTo>
                          <a:pt x="100628" y="66568"/>
                        </a:lnTo>
                        <a:lnTo>
                          <a:pt x="69056" y="107156"/>
                        </a:lnTo>
                        <a:lnTo>
                          <a:pt x="83036" y="119140"/>
                        </a:lnTo>
                        <a:lnTo>
                          <a:pt x="66676" y="121444"/>
                        </a:lnTo>
                        <a:lnTo>
                          <a:pt x="14288" y="111920"/>
                        </a:lnTo>
                        <a:lnTo>
                          <a:pt x="0" y="71438"/>
                        </a:lnTo>
                        <a:lnTo>
                          <a:pt x="1666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5" name="フリーフォーム: 図形 2154">
                    <a:extLst>
                      <a:ext uri="{FF2B5EF4-FFF2-40B4-BE49-F238E27FC236}">
                        <a16:creationId xmlns:a16="http://schemas.microsoft.com/office/drawing/2014/main" id="{F3364AAD-352A-4FC1-BE81-4A0659B1E717}"/>
                      </a:ext>
                    </a:extLst>
                  </p:cNvPr>
                  <p:cNvSpPr/>
                  <p:nvPr/>
                </p:nvSpPr>
                <p:spPr>
                  <a:xfrm>
                    <a:off x="44741700" y="30590724"/>
                    <a:ext cx="175820" cy="230638"/>
                  </a:xfrm>
                  <a:custGeom>
                    <a:avLst/>
                    <a:gdLst>
                      <a:gd name="connsiteX0" fmla="*/ 63456 w 175820"/>
                      <a:gd name="connsiteY0" fmla="*/ 0 h 230638"/>
                      <a:gd name="connsiteX1" fmla="*/ 73424 w 175820"/>
                      <a:gd name="connsiteY1" fmla="*/ 1196 h 230638"/>
                      <a:gd name="connsiteX2" fmla="*/ 80568 w 175820"/>
                      <a:gd name="connsiteY2" fmla="*/ 39296 h 230638"/>
                      <a:gd name="connsiteX3" fmla="*/ 111524 w 175820"/>
                      <a:gd name="connsiteY3" fmla="*/ 46440 h 230638"/>
                      <a:gd name="connsiteX4" fmla="*/ 132956 w 175820"/>
                      <a:gd name="connsiteY4" fmla="*/ 27388 h 230638"/>
                      <a:gd name="connsiteX5" fmla="*/ 175820 w 175820"/>
                      <a:gd name="connsiteY5" fmla="*/ 51200 h 230638"/>
                      <a:gd name="connsiteX6" fmla="*/ 159148 w 175820"/>
                      <a:gd name="connsiteY6" fmla="*/ 72632 h 230638"/>
                      <a:gd name="connsiteX7" fmla="*/ 175820 w 175820"/>
                      <a:gd name="connsiteY7" fmla="*/ 134544 h 230638"/>
                      <a:gd name="connsiteX8" fmla="*/ 142480 w 175820"/>
                      <a:gd name="connsiteY8" fmla="*/ 139308 h 230638"/>
                      <a:gd name="connsiteX9" fmla="*/ 111524 w 175820"/>
                      <a:gd name="connsiteY9" fmla="*/ 136926 h 230638"/>
                      <a:gd name="connsiteX10" fmla="*/ 123432 w 175820"/>
                      <a:gd name="connsiteY10" fmla="*/ 184552 h 230638"/>
                      <a:gd name="connsiteX11" fmla="*/ 140100 w 175820"/>
                      <a:gd name="connsiteY11" fmla="*/ 203600 h 230638"/>
                      <a:gd name="connsiteX12" fmla="*/ 121172 w 175820"/>
                      <a:gd name="connsiteY12" fmla="*/ 230638 h 230638"/>
                      <a:gd name="connsiteX13" fmla="*/ 118668 w 175820"/>
                      <a:gd name="connsiteY13" fmla="*/ 225032 h 230638"/>
                      <a:gd name="connsiteX14" fmla="*/ 73424 w 175820"/>
                      <a:gd name="connsiteY14" fmla="*/ 203600 h 230638"/>
                      <a:gd name="connsiteX15" fmla="*/ 21036 w 175820"/>
                      <a:gd name="connsiteY15" fmla="*/ 198840 h 230638"/>
                      <a:gd name="connsiteX16" fmla="*/ 28180 w 175820"/>
                      <a:gd name="connsiteY16" fmla="*/ 163120 h 230638"/>
                      <a:gd name="connsiteX17" fmla="*/ 0 w 175820"/>
                      <a:gd name="connsiteY17" fmla="*/ 146806 h 230638"/>
                      <a:gd name="connsiteX18" fmla="*/ 18656 w 175820"/>
                      <a:gd name="connsiteY18" fmla="*/ 101208 h 230638"/>
                      <a:gd name="connsiteX19" fmla="*/ 9132 w 175820"/>
                      <a:gd name="connsiteY19" fmla="*/ 48820 h 230638"/>
                      <a:gd name="connsiteX20" fmla="*/ 51996 w 175820"/>
                      <a:gd name="connsiteY20" fmla="*/ 25008 h 230638"/>
                      <a:gd name="connsiteX21" fmla="*/ 63456 w 175820"/>
                      <a:gd name="connsiteY21" fmla="*/ 0 h 230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5820" h="230638">
                        <a:moveTo>
                          <a:pt x="63456" y="0"/>
                        </a:moveTo>
                        <a:lnTo>
                          <a:pt x="73424" y="1196"/>
                        </a:lnTo>
                        <a:lnTo>
                          <a:pt x="80568" y="39296"/>
                        </a:lnTo>
                        <a:lnTo>
                          <a:pt x="111524" y="46440"/>
                        </a:lnTo>
                        <a:lnTo>
                          <a:pt x="132956" y="27388"/>
                        </a:lnTo>
                        <a:lnTo>
                          <a:pt x="175820" y="51200"/>
                        </a:lnTo>
                        <a:lnTo>
                          <a:pt x="159148" y="72632"/>
                        </a:lnTo>
                        <a:lnTo>
                          <a:pt x="175820" y="134544"/>
                        </a:lnTo>
                        <a:lnTo>
                          <a:pt x="142480" y="139308"/>
                        </a:lnTo>
                        <a:lnTo>
                          <a:pt x="111524" y="136926"/>
                        </a:lnTo>
                        <a:lnTo>
                          <a:pt x="123432" y="184552"/>
                        </a:lnTo>
                        <a:lnTo>
                          <a:pt x="140100" y="203600"/>
                        </a:lnTo>
                        <a:lnTo>
                          <a:pt x="121172" y="230638"/>
                        </a:lnTo>
                        <a:lnTo>
                          <a:pt x="118668" y="225032"/>
                        </a:lnTo>
                        <a:lnTo>
                          <a:pt x="73424" y="203600"/>
                        </a:lnTo>
                        <a:lnTo>
                          <a:pt x="21036" y="198840"/>
                        </a:lnTo>
                        <a:lnTo>
                          <a:pt x="28180" y="163120"/>
                        </a:lnTo>
                        <a:lnTo>
                          <a:pt x="0" y="146806"/>
                        </a:lnTo>
                        <a:lnTo>
                          <a:pt x="18656" y="101208"/>
                        </a:lnTo>
                        <a:lnTo>
                          <a:pt x="9132" y="48820"/>
                        </a:lnTo>
                        <a:lnTo>
                          <a:pt x="51996" y="25008"/>
                        </a:lnTo>
                        <a:lnTo>
                          <a:pt x="6345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6" name="フリーフォーム: 図形 2155">
                    <a:extLst>
                      <a:ext uri="{FF2B5EF4-FFF2-40B4-BE49-F238E27FC236}">
                        <a16:creationId xmlns:a16="http://schemas.microsoft.com/office/drawing/2014/main" id="{B1979184-AAE7-407C-BF20-18B9B0E6257B}"/>
                      </a:ext>
                    </a:extLst>
                  </p:cNvPr>
                  <p:cNvSpPr/>
                  <p:nvPr/>
                </p:nvSpPr>
                <p:spPr>
                  <a:xfrm>
                    <a:off x="44853224" y="30575852"/>
                    <a:ext cx="165332" cy="265338"/>
                  </a:xfrm>
                  <a:custGeom>
                    <a:avLst/>
                    <a:gdLst>
                      <a:gd name="connsiteX0" fmla="*/ 139384 w 165332"/>
                      <a:gd name="connsiteY0" fmla="*/ 0 h 265338"/>
                      <a:gd name="connsiteX1" fmla="*/ 135732 w 165332"/>
                      <a:gd name="connsiteY1" fmla="*/ 16068 h 265338"/>
                      <a:gd name="connsiteX2" fmla="*/ 165332 w 165332"/>
                      <a:gd name="connsiteY2" fmla="*/ 98942 h 265338"/>
                      <a:gd name="connsiteX3" fmla="*/ 138944 w 165332"/>
                      <a:gd name="connsiteY3" fmla="*/ 90146 h 265338"/>
                      <a:gd name="connsiteX4" fmla="*/ 91320 w 165332"/>
                      <a:gd name="connsiteY4" fmla="*/ 147294 h 265338"/>
                      <a:gd name="connsiteX5" fmla="*/ 122380 w 165332"/>
                      <a:gd name="connsiteY5" fmla="*/ 172380 h 265338"/>
                      <a:gd name="connsiteX6" fmla="*/ 121444 w 165332"/>
                      <a:gd name="connsiteY6" fmla="*/ 173228 h 265338"/>
                      <a:gd name="connsiteX7" fmla="*/ 85728 w 165332"/>
                      <a:gd name="connsiteY7" fmla="*/ 237524 h 265338"/>
                      <a:gd name="connsiteX8" fmla="*/ 18508 w 165332"/>
                      <a:gd name="connsiteY8" fmla="*/ 265338 h 265338"/>
                      <a:gd name="connsiteX9" fmla="*/ 9648 w 165332"/>
                      <a:gd name="connsiteY9" fmla="*/ 245510 h 265338"/>
                      <a:gd name="connsiteX10" fmla="*/ 28576 w 165332"/>
                      <a:gd name="connsiteY10" fmla="*/ 218472 h 265338"/>
                      <a:gd name="connsiteX11" fmla="*/ 11908 w 165332"/>
                      <a:gd name="connsiteY11" fmla="*/ 199424 h 265338"/>
                      <a:gd name="connsiteX12" fmla="*/ 0 w 165332"/>
                      <a:gd name="connsiteY12" fmla="*/ 151798 h 265338"/>
                      <a:gd name="connsiteX13" fmla="*/ 30956 w 165332"/>
                      <a:gd name="connsiteY13" fmla="*/ 154180 h 265338"/>
                      <a:gd name="connsiteX14" fmla="*/ 64296 w 165332"/>
                      <a:gd name="connsiteY14" fmla="*/ 149416 h 265338"/>
                      <a:gd name="connsiteX15" fmla="*/ 47624 w 165332"/>
                      <a:gd name="connsiteY15" fmla="*/ 87504 h 265338"/>
                      <a:gd name="connsiteX16" fmla="*/ 64296 w 165332"/>
                      <a:gd name="connsiteY16" fmla="*/ 66072 h 265338"/>
                      <a:gd name="connsiteX17" fmla="*/ 47580 w 165332"/>
                      <a:gd name="connsiteY17" fmla="*/ 56786 h 265338"/>
                      <a:gd name="connsiteX18" fmla="*/ 73820 w 165332"/>
                      <a:gd name="connsiteY18" fmla="*/ 11304 h 265338"/>
                      <a:gd name="connsiteX19" fmla="*/ 139384 w 165332"/>
                      <a:gd name="connsiteY19" fmla="*/ 0 h 265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65332" h="265338">
                        <a:moveTo>
                          <a:pt x="139384" y="0"/>
                        </a:moveTo>
                        <a:lnTo>
                          <a:pt x="135732" y="16068"/>
                        </a:lnTo>
                        <a:lnTo>
                          <a:pt x="165332" y="98942"/>
                        </a:lnTo>
                        <a:lnTo>
                          <a:pt x="138944" y="90146"/>
                        </a:lnTo>
                        <a:lnTo>
                          <a:pt x="91320" y="147294"/>
                        </a:lnTo>
                        <a:lnTo>
                          <a:pt x="122380" y="172380"/>
                        </a:lnTo>
                        <a:lnTo>
                          <a:pt x="121444" y="173228"/>
                        </a:lnTo>
                        <a:lnTo>
                          <a:pt x="85728" y="237524"/>
                        </a:lnTo>
                        <a:lnTo>
                          <a:pt x="18508" y="265338"/>
                        </a:lnTo>
                        <a:lnTo>
                          <a:pt x="9648" y="245510"/>
                        </a:lnTo>
                        <a:lnTo>
                          <a:pt x="28576" y="218472"/>
                        </a:lnTo>
                        <a:lnTo>
                          <a:pt x="11908" y="199424"/>
                        </a:lnTo>
                        <a:lnTo>
                          <a:pt x="0" y="151798"/>
                        </a:lnTo>
                        <a:lnTo>
                          <a:pt x="30956" y="154180"/>
                        </a:lnTo>
                        <a:lnTo>
                          <a:pt x="64296" y="149416"/>
                        </a:lnTo>
                        <a:lnTo>
                          <a:pt x="47624" y="87504"/>
                        </a:lnTo>
                        <a:lnTo>
                          <a:pt x="64296" y="66072"/>
                        </a:lnTo>
                        <a:lnTo>
                          <a:pt x="47580" y="56786"/>
                        </a:lnTo>
                        <a:lnTo>
                          <a:pt x="73820" y="11304"/>
                        </a:lnTo>
                        <a:lnTo>
                          <a:pt x="139384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7" name="フリーフォーム: 図形 2156">
                    <a:extLst>
                      <a:ext uri="{FF2B5EF4-FFF2-40B4-BE49-F238E27FC236}">
                        <a16:creationId xmlns:a16="http://schemas.microsoft.com/office/drawing/2014/main" id="{6B957EE3-7FAB-4C08-856B-120C72BD7538}"/>
                      </a:ext>
                    </a:extLst>
                  </p:cNvPr>
                  <p:cNvSpPr/>
                  <p:nvPr/>
                </p:nvSpPr>
                <p:spPr>
                  <a:xfrm>
                    <a:off x="44805156" y="30510136"/>
                    <a:ext cx="195708" cy="127028"/>
                  </a:xfrm>
                  <a:custGeom>
                    <a:avLst/>
                    <a:gdLst>
                      <a:gd name="connsiteX0" fmla="*/ 105628 w 195708"/>
                      <a:gd name="connsiteY0" fmla="*/ 0 h 127028"/>
                      <a:gd name="connsiteX1" fmla="*/ 107600 w 195708"/>
                      <a:gd name="connsiteY1" fmla="*/ 5584 h 127028"/>
                      <a:gd name="connsiteX2" fmla="*/ 159988 w 195708"/>
                      <a:gd name="connsiteY2" fmla="*/ 15108 h 127028"/>
                      <a:gd name="connsiteX3" fmla="*/ 176348 w 195708"/>
                      <a:gd name="connsiteY3" fmla="*/ 12804 h 127028"/>
                      <a:gd name="connsiteX4" fmla="*/ 195708 w 195708"/>
                      <a:gd name="connsiteY4" fmla="*/ 29396 h 127028"/>
                      <a:gd name="connsiteX5" fmla="*/ 187452 w 195708"/>
                      <a:gd name="connsiteY5" fmla="*/ 65716 h 127028"/>
                      <a:gd name="connsiteX6" fmla="*/ 121888 w 195708"/>
                      <a:gd name="connsiteY6" fmla="*/ 77020 h 127028"/>
                      <a:gd name="connsiteX7" fmla="*/ 95648 w 195708"/>
                      <a:gd name="connsiteY7" fmla="*/ 122502 h 127028"/>
                      <a:gd name="connsiteX8" fmla="*/ 69500 w 195708"/>
                      <a:gd name="connsiteY8" fmla="*/ 107976 h 127028"/>
                      <a:gd name="connsiteX9" fmla="*/ 48068 w 195708"/>
                      <a:gd name="connsiteY9" fmla="*/ 127028 h 127028"/>
                      <a:gd name="connsiteX10" fmla="*/ 17112 w 195708"/>
                      <a:gd name="connsiteY10" fmla="*/ 119884 h 127028"/>
                      <a:gd name="connsiteX11" fmla="*/ 9968 w 195708"/>
                      <a:gd name="connsiteY11" fmla="*/ 81784 h 127028"/>
                      <a:gd name="connsiteX12" fmla="*/ 0 w 195708"/>
                      <a:gd name="connsiteY12" fmla="*/ 80588 h 127028"/>
                      <a:gd name="connsiteX13" fmla="*/ 14732 w 195708"/>
                      <a:gd name="connsiteY13" fmla="*/ 48444 h 127028"/>
                      <a:gd name="connsiteX14" fmla="*/ 360 w 195708"/>
                      <a:gd name="connsiteY14" fmla="*/ 42916 h 127028"/>
                      <a:gd name="connsiteX15" fmla="*/ 33780 w 195708"/>
                      <a:gd name="connsiteY15" fmla="*/ 31776 h 127028"/>
                      <a:gd name="connsiteX16" fmla="*/ 57596 w 195708"/>
                      <a:gd name="connsiteY16" fmla="*/ 7964 h 127028"/>
                      <a:gd name="connsiteX17" fmla="*/ 100456 w 195708"/>
                      <a:gd name="connsiteY17" fmla="*/ 10344 h 127028"/>
                      <a:gd name="connsiteX18" fmla="*/ 105628 w 195708"/>
                      <a:gd name="connsiteY18" fmla="*/ 0 h 127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95708" h="127028">
                        <a:moveTo>
                          <a:pt x="105628" y="0"/>
                        </a:moveTo>
                        <a:lnTo>
                          <a:pt x="107600" y="5584"/>
                        </a:lnTo>
                        <a:lnTo>
                          <a:pt x="159988" y="15108"/>
                        </a:lnTo>
                        <a:lnTo>
                          <a:pt x="176348" y="12804"/>
                        </a:lnTo>
                        <a:lnTo>
                          <a:pt x="195708" y="29396"/>
                        </a:lnTo>
                        <a:lnTo>
                          <a:pt x="187452" y="65716"/>
                        </a:lnTo>
                        <a:lnTo>
                          <a:pt x="121888" y="77020"/>
                        </a:lnTo>
                        <a:lnTo>
                          <a:pt x="95648" y="122502"/>
                        </a:lnTo>
                        <a:lnTo>
                          <a:pt x="69500" y="107976"/>
                        </a:lnTo>
                        <a:lnTo>
                          <a:pt x="48068" y="127028"/>
                        </a:lnTo>
                        <a:lnTo>
                          <a:pt x="17112" y="119884"/>
                        </a:lnTo>
                        <a:lnTo>
                          <a:pt x="9968" y="81784"/>
                        </a:lnTo>
                        <a:lnTo>
                          <a:pt x="0" y="80588"/>
                        </a:lnTo>
                        <a:lnTo>
                          <a:pt x="14732" y="48444"/>
                        </a:lnTo>
                        <a:lnTo>
                          <a:pt x="360" y="42916"/>
                        </a:lnTo>
                        <a:lnTo>
                          <a:pt x="33780" y="31776"/>
                        </a:lnTo>
                        <a:lnTo>
                          <a:pt x="57596" y="7964"/>
                        </a:lnTo>
                        <a:lnTo>
                          <a:pt x="100456" y="10344"/>
                        </a:lnTo>
                        <a:lnTo>
                          <a:pt x="105628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8" name="フリーフォーム: 図形 2157">
                    <a:extLst>
                      <a:ext uri="{FF2B5EF4-FFF2-40B4-BE49-F238E27FC236}">
                        <a16:creationId xmlns:a16="http://schemas.microsoft.com/office/drawing/2014/main" id="{380B3592-41EF-418B-AA6E-52D389702C3B}"/>
                      </a:ext>
                    </a:extLst>
                  </p:cNvPr>
                  <p:cNvSpPr/>
                  <p:nvPr/>
                </p:nvSpPr>
                <p:spPr>
                  <a:xfrm>
                    <a:off x="44533884" y="30268068"/>
                    <a:ext cx="245524" cy="245270"/>
                  </a:xfrm>
                  <a:custGeom>
                    <a:avLst/>
                    <a:gdLst>
                      <a:gd name="connsiteX0" fmla="*/ 40736 w 245524"/>
                      <a:gd name="connsiteY0" fmla="*/ 0 h 245270"/>
                      <a:gd name="connsiteX1" fmla="*/ 93124 w 245524"/>
                      <a:gd name="connsiteY1" fmla="*/ 30956 h 245270"/>
                      <a:gd name="connsiteX2" fmla="*/ 114556 w 245524"/>
                      <a:gd name="connsiteY2" fmla="*/ 9526 h 245270"/>
                      <a:gd name="connsiteX3" fmla="*/ 147892 w 245524"/>
                      <a:gd name="connsiteY3" fmla="*/ 38100 h 245270"/>
                      <a:gd name="connsiteX4" fmla="*/ 202660 w 245524"/>
                      <a:gd name="connsiteY4" fmla="*/ 38100 h 245270"/>
                      <a:gd name="connsiteX5" fmla="*/ 208716 w 245524"/>
                      <a:gd name="connsiteY5" fmla="*/ 40456 h 245270"/>
                      <a:gd name="connsiteX6" fmla="*/ 219328 w 245524"/>
                      <a:gd name="connsiteY6" fmla="*/ 107156 h 245270"/>
                      <a:gd name="connsiteX7" fmla="*/ 221708 w 245524"/>
                      <a:gd name="connsiteY7" fmla="*/ 123826 h 245270"/>
                      <a:gd name="connsiteX8" fmla="*/ 212184 w 245524"/>
                      <a:gd name="connsiteY8" fmla="*/ 145256 h 245270"/>
                      <a:gd name="connsiteX9" fmla="*/ 243140 w 245524"/>
                      <a:gd name="connsiteY9" fmla="*/ 169070 h 245270"/>
                      <a:gd name="connsiteX10" fmla="*/ 245524 w 245524"/>
                      <a:gd name="connsiteY10" fmla="*/ 200026 h 245270"/>
                      <a:gd name="connsiteX11" fmla="*/ 176468 w 245524"/>
                      <a:gd name="connsiteY11" fmla="*/ 211932 h 245270"/>
                      <a:gd name="connsiteX12" fmla="*/ 185056 w 245524"/>
                      <a:gd name="connsiteY12" fmla="*/ 245270 h 245270"/>
                      <a:gd name="connsiteX13" fmla="*/ 152124 w 245524"/>
                      <a:gd name="connsiteY13" fmla="*/ 245270 h 245270"/>
                      <a:gd name="connsiteX14" fmla="*/ 147892 w 245524"/>
                      <a:gd name="connsiteY14" fmla="*/ 238126 h 245270"/>
                      <a:gd name="connsiteX15" fmla="*/ 107412 w 245524"/>
                      <a:gd name="connsiteY15" fmla="*/ 230982 h 245270"/>
                      <a:gd name="connsiteX16" fmla="*/ 87072 w 245524"/>
                      <a:gd name="connsiteY16" fmla="*/ 235824 h 245270"/>
                      <a:gd name="connsiteX17" fmla="*/ 71692 w 245524"/>
                      <a:gd name="connsiteY17" fmla="*/ 145256 h 245270"/>
                      <a:gd name="connsiteX18" fmla="*/ 24068 w 245524"/>
                      <a:gd name="connsiteY18" fmla="*/ 90488 h 245270"/>
                      <a:gd name="connsiteX19" fmla="*/ 21684 w 245524"/>
                      <a:gd name="connsiteY19" fmla="*/ 30956 h 245270"/>
                      <a:gd name="connsiteX20" fmla="*/ 0 w 245524"/>
                      <a:gd name="connsiteY20" fmla="*/ 27472 h 245270"/>
                      <a:gd name="connsiteX21" fmla="*/ 40736 w 245524"/>
                      <a:gd name="connsiteY21" fmla="*/ 0 h 245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45524" h="245270">
                        <a:moveTo>
                          <a:pt x="40736" y="0"/>
                        </a:moveTo>
                        <a:lnTo>
                          <a:pt x="93124" y="30956"/>
                        </a:lnTo>
                        <a:lnTo>
                          <a:pt x="114556" y="9526"/>
                        </a:lnTo>
                        <a:lnTo>
                          <a:pt x="147892" y="38100"/>
                        </a:lnTo>
                        <a:lnTo>
                          <a:pt x="202660" y="38100"/>
                        </a:lnTo>
                        <a:lnTo>
                          <a:pt x="208716" y="40456"/>
                        </a:lnTo>
                        <a:lnTo>
                          <a:pt x="219328" y="107156"/>
                        </a:lnTo>
                        <a:lnTo>
                          <a:pt x="221708" y="123826"/>
                        </a:lnTo>
                        <a:lnTo>
                          <a:pt x="212184" y="145256"/>
                        </a:lnTo>
                        <a:lnTo>
                          <a:pt x="243140" y="169070"/>
                        </a:lnTo>
                        <a:lnTo>
                          <a:pt x="245524" y="200026"/>
                        </a:lnTo>
                        <a:lnTo>
                          <a:pt x="176468" y="211932"/>
                        </a:lnTo>
                        <a:lnTo>
                          <a:pt x="185056" y="245270"/>
                        </a:lnTo>
                        <a:lnTo>
                          <a:pt x="152124" y="245270"/>
                        </a:lnTo>
                        <a:lnTo>
                          <a:pt x="147892" y="238126"/>
                        </a:lnTo>
                        <a:lnTo>
                          <a:pt x="107412" y="230982"/>
                        </a:lnTo>
                        <a:lnTo>
                          <a:pt x="87072" y="235824"/>
                        </a:lnTo>
                        <a:lnTo>
                          <a:pt x="71692" y="145256"/>
                        </a:lnTo>
                        <a:lnTo>
                          <a:pt x="24068" y="90488"/>
                        </a:lnTo>
                        <a:cubicBezTo>
                          <a:pt x="23272" y="70644"/>
                          <a:pt x="22480" y="50800"/>
                          <a:pt x="21684" y="30956"/>
                        </a:cubicBezTo>
                        <a:lnTo>
                          <a:pt x="0" y="27472"/>
                        </a:lnTo>
                        <a:lnTo>
                          <a:pt x="4073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9" name="フリーフォーム: 図形 2158">
                    <a:extLst>
                      <a:ext uri="{FF2B5EF4-FFF2-40B4-BE49-F238E27FC236}">
                        <a16:creationId xmlns:a16="http://schemas.microsoft.com/office/drawing/2014/main" id="{4948C45A-56CD-4249-BCD9-00B56C79B769}"/>
                      </a:ext>
                    </a:extLst>
                  </p:cNvPr>
                  <p:cNvSpPr/>
                  <p:nvPr/>
                </p:nvSpPr>
                <p:spPr>
                  <a:xfrm>
                    <a:off x="44792648" y="30286684"/>
                    <a:ext cx="325964" cy="153522"/>
                  </a:xfrm>
                  <a:custGeom>
                    <a:avLst/>
                    <a:gdLst>
                      <a:gd name="connsiteX0" fmla="*/ 219472 w 325964"/>
                      <a:gd name="connsiteY0" fmla="*/ 0 h 153522"/>
                      <a:gd name="connsiteX1" fmla="*/ 255840 w 325964"/>
                      <a:gd name="connsiteY1" fmla="*/ 19484 h 153522"/>
                      <a:gd name="connsiteX2" fmla="*/ 325964 w 325964"/>
                      <a:gd name="connsiteY2" fmla="*/ 142530 h 153522"/>
                      <a:gd name="connsiteX3" fmla="*/ 301120 w 325964"/>
                      <a:gd name="connsiteY3" fmla="*/ 138014 h 153522"/>
                      <a:gd name="connsiteX4" fmla="*/ 262480 w 325964"/>
                      <a:gd name="connsiteY4" fmla="*/ 144114 h 153522"/>
                      <a:gd name="connsiteX5" fmla="*/ 174876 w 325964"/>
                      <a:gd name="connsiteY5" fmla="*/ 140928 h 153522"/>
                      <a:gd name="connsiteX6" fmla="*/ 122488 w 325964"/>
                      <a:gd name="connsiteY6" fmla="*/ 117116 h 153522"/>
                      <a:gd name="connsiteX7" fmla="*/ 113992 w 325964"/>
                      <a:gd name="connsiteY7" fmla="*/ 153522 h 153522"/>
                      <a:gd name="connsiteX8" fmla="*/ 98676 w 325964"/>
                      <a:gd name="connsiteY8" fmla="*/ 143310 h 153522"/>
                      <a:gd name="connsiteX9" fmla="*/ 103440 w 325964"/>
                      <a:gd name="connsiteY9" fmla="*/ 95684 h 153522"/>
                      <a:gd name="connsiteX10" fmla="*/ 39144 w 325964"/>
                      <a:gd name="connsiteY10" fmla="*/ 126640 h 153522"/>
                      <a:gd name="connsiteX11" fmla="*/ 0 w 325964"/>
                      <a:gd name="connsiteY11" fmla="*/ 22912 h 153522"/>
                      <a:gd name="connsiteX12" fmla="*/ 10572 w 325964"/>
                      <a:gd name="connsiteY12" fmla="*/ 12340 h 153522"/>
                      <a:gd name="connsiteX13" fmla="*/ 57460 w 325964"/>
                      <a:gd name="connsiteY13" fmla="*/ 78 h 153522"/>
                      <a:gd name="connsiteX14" fmla="*/ 96296 w 325964"/>
                      <a:gd name="connsiteY14" fmla="*/ 12340 h 153522"/>
                      <a:gd name="connsiteX15" fmla="*/ 124872 w 325964"/>
                      <a:gd name="connsiteY15" fmla="*/ 43296 h 153522"/>
                      <a:gd name="connsiteX16" fmla="*/ 201072 w 325964"/>
                      <a:gd name="connsiteY16" fmla="*/ 45680 h 153522"/>
                      <a:gd name="connsiteX17" fmla="*/ 220120 w 325964"/>
                      <a:gd name="connsiteY17" fmla="*/ 2816 h 153522"/>
                      <a:gd name="connsiteX18" fmla="*/ 219472 w 325964"/>
                      <a:gd name="connsiteY18" fmla="*/ 0 h 1535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25964" h="153522">
                        <a:moveTo>
                          <a:pt x="219472" y="0"/>
                        </a:moveTo>
                        <a:lnTo>
                          <a:pt x="255840" y="19484"/>
                        </a:lnTo>
                        <a:lnTo>
                          <a:pt x="325964" y="142530"/>
                        </a:lnTo>
                        <a:lnTo>
                          <a:pt x="301120" y="138014"/>
                        </a:lnTo>
                        <a:lnTo>
                          <a:pt x="262480" y="144114"/>
                        </a:lnTo>
                        <a:lnTo>
                          <a:pt x="174876" y="140928"/>
                        </a:lnTo>
                        <a:lnTo>
                          <a:pt x="122488" y="117116"/>
                        </a:lnTo>
                        <a:lnTo>
                          <a:pt x="113992" y="153522"/>
                        </a:lnTo>
                        <a:lnTo>
                          <a:pt x="98676" y="143310"/>
                        </a:lnTo>
                        <a:lnTo>
                          <a:pt x="103440" y="95684"/>
                        </a:lnTo>
                        <a:lnTo>
                          <a:pt x="39144" y="126640"/>
                        </a:lnTo>
                        <a:lnTo>
                          <a:pt x="0" y="22912"/>
                        </a:lnTo>
                        <a:lnTo>
                          <a:pt x="10572" y="12340"/>
                        </a:lnTo>
                        <a:lnTo>
                          <a:pt x="57460" y="78"/>
                        </a:lnTo>
                        <a:lnTo>
                          <a:pt x="96296" y="12340"/>
                        </a:lnTo>
                        <a:lnTo>
                          <a:pt x="124872" y="43296"/>
                        </a:lnTo>
                        <a:lnTo>
                          <a:pt x="201072" y="45680"/>
                        </a:lnTo>
                        <a:lnTo>
                          <a:pt x="220120" y="2816"/>
                        </a:lnTo>
                        <a:lnTo>
                          <a:pt x="219472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0" name="フリーフォーム: 図形 2159">
                    <a:extLst>
                      <a:ext uri="{FF2B5EF4-FFF2-40B4-BE49-F238E27FC236}">
                        <a16:creationId xmlns:a16="http://schemas.microsoft.com/office/drawing/2014/main" id="{2131D47E-E64A-4E0B-943E-2D245275C245}"/>
                      </a:ext>
                    </a:extLst>
                  </p:cNvPr>
                  <p:cNvSpPr/>
                  <p:nvPr/>
                </p:nvSpPr>
                <p:spPr>
                  <a:xfrm>
                    <a:off x="45058556" y="30102316"/>
                    <a:ext cx="16164" cy="23258"/>
                  </a:xfrm>
                  <a:custGeom>
                    <a:avLst/>
                    <a:gdLst>
                      <a:gd name="connsiteX0" fmla="*/ 8316 w 16164"/>
                      <a:gd name="connsiteY0" fmla="*/ 0 h 23258"/>
                      <a:gd name="connsiteX1" fmla="*/ 16164 w 16164"/>
                      <a:gd name="connsiteY1" fmla="*/ 1706 h 23258"/>
                      <a:gd name="connsiteX2" fmla="*/ 0 w 16164"/>
                      <a:gd name="connsiteY2" fmla="*/ 23258 h 23258"/>
                      <a:gd name="connsiteX3" fmla="*/ 6600 w 16164"/>
                      <a:gd name="connsiteY3" fmla="*/ 8590 h 23258"/>
                      <a:gd name="connsiteX4" fmla="*/ 8316 w 16164"/>
                      <a:gd name="connsiteY4" fmla="*/ 0 h 23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164" h="23258">
                        <a:moveTo>
                          <a:pt x="8316" y="0"/>
                        </a:moveTo>
                        <a:lnTo>
                          <a:pt x="16164" y="1706"/>
                        </a:lnTo>
                        <a:lnTo>
                          <a:pt x="0" y="23258"/>
                        </a:lnTo>
                        <a:lnTo>
                          <a:pt x="6600" y="8590"/>
                        </a:lnTo>
                        <a:lnTo>
                          <a:pt x="8316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1" name="フリーフォーム: 図形 2160">
                    <a:extLst>
                      <a:ext uri="{FF2B5EF4-FFF2-40B4-BE49-F238E27FC236}">
                        <a16:creationId xmlns:a16="http://schemas.microsoft.com/office/drawing/2014/main" id="{CBE8A322-7FFB-4B4E-8548-3F1874F111CA}"/>
                      </a:ext>
                    </a:extLst>
                  </p:cNvPr>
                  <p:cNvSpPr/>
                  <p:nvPr/>
                </p:nvSpPr>
                <p:spPr>
                  <a:xfrm>
                    <a:off x="45031856" y="30125574"/>
                    <a:ext cx="26700" cy="40774"/>
                  </a:xfrm>
                  <a:custGeom>
                    <a:avLst/>
                    <a:gdLst>
                      <a:gd name="connsiteX0" fmla="*/ 26700 w 26700"/>
                      <a:gd name="connsiteY0" fmla="*/ 0 h 40774"/>
                      <a:gd name="connsiteX1" fmla="*/ 11868 w 26700"/>
                      <a:gd name="connsiteY1" fmla="*/ 32958 h 40774"/>
                      <a:gd name="connsiteX2" fmla="*/ 7528 w 26700"/>
                      <a:gd name="connsiteY2" fmla="*/ 40774 h 40774"/>
                      <a:gd name="connsiteX3" fmla="*/ 0 w 26700"/>
                      <a:gd name="connsiteY3" fmla="*/ 35598 h 40774"/>
                      <a:gd name="connsiteX4" fmla="*/ 26700 w 26700"/>
                      <a:gd name="connsiteY4" fmla="*/ 0 h 40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700" h="40774">
                        <a:moveTo>
                          <a:pt x="26700" y="0"/>
                        </a:moveTo>
                        <a:lnTo>
                          <a:pt x="11868" y="32958"/>
                        </a:lnTo>
                        <a:lnTo>
                          <a:pt x="7528" y="40774"/>
                        </a:lnTo>
                        <a:lnTo>
                          <a:pt x="0" y="35598"/>
                        </a:lnTo>
                        <a:lnTo>
                          <a:pt x="2670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2" name="フリーフォーム: 図形 2161">
                    <a:extLst>
                      <a:ext uri="{FF2B5EF4-FFF2-40B4-BE49-F238E27FC236}">
                        <a16:creationId xmlns:a16="http://schemas.microsoft.com/office/drawing/2014/main" id="{2B42B041-7FA1-4868-BB6A-72CD98F9A765}"/>
                      </a:ext>
                    </a:extLst>
                  </p:cNvPr>
                  <p:cNvSpPr/>
                  <p:nvPr/>
                </p:nvSpPr>
                <p:spPr>
                  <a:xfrm>
                    <a:off x="44467500" y="30280382"/>
                    <a:ext cx="4980" cy="5288"/>
                  </a:xfrm>
                  <a:custGeom>
                    <a:avLst/>
                    <a:gdLst>
                      <a:gd name="connsiteX0" fmla="*/ 0 w 4980"/>
                      <a:gd name="connsiteY0" fmla="*/ 0 h 5288"/>
                      <a:gd name="connsiteX1" fmla="*/ 4980 w 4980"/>
                      <a:gd name="connsiteY1" fmla="*/ 5288 h 5288"/>
                      <a:gd name="connsiteX2" fmla="*/ 0 w 4980"/>
                      <a:gd name="connsiteY2" fmla="*/ 4488 h 5288"/>
                      <a:gd name="connsiteX3" fmla="*/ 0 w 4980"/>
                      <a:gd name="connsiteY3" fmla="*/ 0 h 5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80" h="5288">
                        <a:moveTo>
                          <a:pt x="0" y="0"/>
                        </a:moveTo>
                        <a:lnTo>
                          <a:pt x="4980" y="5288"/>
                        </a:lnTo>
                        <a:lnTo>
                          <a:pt x="0" y="448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3" name="フリーフォーム: 図形 2162">
                    <a:extLst>
                      <a:ext uri="{FF2B5EF4-FFF2-40B4-BE49-F238E27FC236}">
                        <a16:creationId xmlns:a16="http://schemas.microsoft.com/office/drawing/2014/main" id="{36358DC7-8E97-47D7-A11C-8F5422775D29}"/>
                      </a:ext>
                    </a:extLst>
                  </p:cNvPr>
                  <p:cNvSpPr/>
                  <p:nvPr/>
                </p:nvSpPr>
                <p:spPr>
                  <a:xfrm>
                    <a:off x="44472480" y="30285670"/>
                    <a:ext cx="8076" cy="5676"/>
                  </a:xfrm>
                  <a:custGeom>
                    <a:avLst/>
                    <a:gdLst>
                      <a:gd name="connsiteX0" fmla="*/ 0 w 8076"/>
                      <a:gd name="connsiteY0" fmla="*/ 0 h 5676"/>
                      <a:gd name="connsiteX1" fmla="*/ 8076 w 8076"/>
                      <a:gd name="connsiteY1" fmla="*/ 1298 h 5676"/>
                      <a:gd name="connsiteX2" fmla="*/ 5340 w 8076"/>
                      <a:gd name="connsiteY2" fmla="*/ 5676 h 5676"/>
                      <a:gd name="connsiteX3" fmla="*/ 0 w 8076"/>
                      <a:gd name="connsiteY3" fmla="*/ 0 h 5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076" h="5676">
                        <a:moveTo>
                          <a:pt x="0" y="0"/>
                        </a:moveTo>
                        <a:lnTo>
                          <a:pt x="8076" y="1298"/>
                        </a:lnTo>
                        <a:lnTo>
                          <a:pt x="5340" y="567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8" name="グループ化 2097">
                  <a:extLst>
                    <a:ext uri="{FF2B5EF4-FFF2-40B4-BE49-F238E27FC236}">
                      <a16:creationId xmlns:a16="http://schemas.microsoft.com/office/drawing/2014/main" id="{9B647457-C8CD-45C0-B451-B2855CF21930}"/>
                    </a:ext>
                  </a:extLst>
                </p:cNvPr>
                <p:cNvGrpSpPr/>
                <p:nvPr/>
              </p:nvGrpSpPr>
              <p:grpSpPr>
                <a:xfrm>
                  <a:off x="40607702" y="28634314"/>
                  <a:ext cx="1047752" cy="591780"/>
                  <a:chOff x="43686624" y="30889636"/>
                  <a:chExt cx="1047752" cy="591780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2135" name="フリーフォーム: 図形 2134">
                    <a:extLst>
                      <a:ext uri="{FF2B5EF4-FFF2-40B4-BE49-F238E27FC236}">
                        <a16:creationId xmlns:a16="http://schemas.microsoft.com/office/drawing/2014/main" id="{1DACB2FD-305B-45CA-B6B0-4DD1F75FE7CB}"/>
                      </a:ext>
                    </a:extLst>
                  </p:cNvPr>
                  <p:cNvSpPr/>
                  <p:nvPr/>
                </p:nvSpPr>
                <p:spPr>
                  <a:xfrm>
                    <a:off x="43869720" y="30889636"/>
                    <a:ext cx="324280" cy="197760"/>
                  </a:xfrm>
                  <a:custGeom>
                    <a:avLst/>
                    <a:gdLst>
                      <a:gd name="connsiteX0" fmla="*/ 45504 w 324280"/>
                      <a:gd name="connsiteY0" fmla="*/ 0 h 197760"/>
                      <a:gd name="connsiteX1" fmla="*/ 153456 w 324280"/>
                      <a:gd name="connsiteY1" fmla="*/ 47628 h 197760"/>
                      <a:gd name="connsiteX2" fmla="*/ 207432 w 324280"/>
                      <a:gd name="connsiteY2" fmla="*/ 92076 h 197760"/>
                      <a:gd name="connsiteX3" fmla="*/ 280456 w 324280"/>
                      <a:gd name="connsiteY3" fmla="*/ 92076 h 197760"/>
                      <a:gd name="connsiteX4" fmla="*/ 324280 w 324280"/>
                      <a:gd name="connsiteY4" fmla="*/ 112698 h 197760"/>
                      <a:gd name="connsiteX5" fmla="*/ 297704 w 324280"/>
                      <a:gd name="connsiteY5" fmla="*/ 142814 h 197760"/>
                      <a:gd name="connsiteX6" fmla="*/ 307232 w 324280"/>
                      <a:gd name="connsiteY6" fmla="*/ 173770 h 197760"/>
                      <a:gd name="connsiteX7" fmla="*/ 90536 w 324280"/>
                      <a:gd name="connsiteY7" fmla="*/ 169008 h 197760"/>
                      <a:gd name="connsiteX8" fmla="*/ 71368 w 324280"/>
                      <a:gd name="connsiteY8" fmla="*/ 197760 h 197760"/>
                      <a:gd name="connsiteX9" fmla="*/ 56432 w 324280"/>
                      <a:gd name="connsiteY9" fmla="*/ 197292 h 197760"/>
                      <a:gd name="connsiteX10" fmla="*/ 35768 w 324280"/>
                      <a:gd name="connsiteY10" fmla="*/ 142814 h 197760"/>
                      <a:gd name="connsiteX11" fmla="*/ 54816 w 324280"/>
                      <a:gd name="connsiteY11" fmla="*/ 107096 h 197760"/>
                      <a:gd name="connsiteX12" fmla="*/ 16720 w 324280"/>
                      <a:gd name="connsiteY12" fmla="*/ 102332 h 197760"/>
                      <a:gd name="connsiteX13" fmla="*/ 0 w 324280"/>
                      <a:gd name="connsiteY13" fmla="*/ 58862 h 197760"/>
                      <a:gd name="connsiteX14" fmla="*/ 16928 w 324280"/>
                      <a:gd name="connsiteY14" fmla="*/ 50800 h 197760"/>
                      <a:gd name="connsiteX15" fmla="*/ 20104 w 324280"/>
                      <a:gd name="connsiteY15" fmla="*/ 25400 h 197760"/>
                      <a:gd name="connsiteX16" fmla="*/ 45504 w 324280"/>
                      <a:gd name="connsiteY16" fmla="*/ 0 h 197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24280" h="197760">
                        <a:moveTo>
                          <a:pt x="45504" y="0"/>
                        </a:moveTo>
                        <a:lnTo>
                          <a:pt x="153456" y="47628"/>
                        </a:lnTo>
                        <a:lnTo>
                          <a:pt x="207432" y="92076"/>
                        </a:lnTo>
                        <a:lnTo>
                          <a:pt x="280456" y="92076"/>
                        </a:lnTo>
                        <a:lnTo>
                          <a:pt x="324280" y="112698"/>
                        </a:lnTo>
                        <a:lnTo>
                          <a:pt x="297704" y="142814"/>
                        </a:lnTo>
                        <a:lnTo>
                          <a:pt x="307232" y="173770"/>
                        </a:lnTo>
                        <a:lnTo>
                          <a:pt x="90536" y="169008"/>
                        </a:lnTo>
                        <a:lnTo>
                          <a:pt x="71368" y="197760"/>
                        </a:lnTo>
                        <a:lnTo>
                          <a:pt x="56432" y="197292"/>
                        </a:lnTo>
                        <a:lnTo>
                          <a:pt x="35768" y="142814"/>
                        </a:lnTo>
                        <a:lnTo>
                          <a:pt x="54816" y="107096"/>
                        </a:lnTo>
                        <a:lnTo>
                          <a:pt x="16720" y="102332"/>
                        </a:lnTo>
                        <a:lnTo>
                          <a:pt x="0" y="58862"/>
                        </a:lnTo>
                        <a:lnTo>
                          <a:pt x="16928" y="50800"/>
                        </a:lnTo>
                        <a:lnTo>
                          <a:pt x="20104" y="25400"/>
                        </a:lnTo>
                        <a:lnTo>
                          <a:pt x="45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6" name="フリーフォーム: 図形 2135">
                    <a:extLst>
                      <a:ext uri="{FF2B5EF4-FFF2-40B4-BE49-F238E27FC236}">
                        <a16:creationId xmlns:a16="http://schemas.microsoft.com/office/drawing/2014/main" id="{950ABED5-FE01-4EDC-8E57-684D54356B98}"/>
                      </a:ext>
                    </a:extLst>
                  </p:cNvPr>
                  <p:cNvSpPr/>
                  <p:nvPr/>
                </p:nvSpPr>
                <p:spPr>
                  <a:xfrm>
                    <a:off x="44403704" y="31257936"/>
                    <a:ext cx="330672" cy="223480"/>
                  </a:xfrm>
                  <a:custGeom>
                    <a:avLst/>
                    <a:gdLst>
                      <a:gd name="connsiteX0" fmla="*/ 178272 w 330672"/>
                      <a:gd name="connsiteY0" fmla="*/ 0 h 223480"/>
                      <a:gd name="connsiteX1" fmla="*/ 224104 w 330672"/>
                      <a:gd name="connsiteY1" fmla="*/ 8596 h 223480"/>
                      <a:gd name="connsiteX2" fmla="*/ 330672 w 330672"/>
                      <a:gd name="connsiteY2" fmla="*/ 117476 h 223480"/>
                      <a:gd name="connsiteX3" fmla="*/ 292568 w 330672"/>
                      <a:gd name="connsiteY3" fmla="*/ 139700 h 223480"/>
                      <a:gd name="connsiteX4" fmla="*/ 225896 w 330672"/>
                      <a:gd name="connsiteY4" fmla="*/ 98428 h 223480"/>
                      <a:gd name="connsiteX5" fmla="*/ 184624 w 330672"/>
                      <a:gd name="connsiteY5" fmla="*/ 139700 h 223480"/>
                      <a:gd name="connsiteX6" fmla="*/ 159224 w 330672"/>
                      <a:gd name="connsiteY6" fmla="*/ 171452 h 223480"/>
                      <a:gd name="connsiteX7" fmla="*/ 67552 w 330672"/>
                      <a:gd name="connsiteY7" fmla="*/ 223480 h 223480"/>
                      <a:gd name="connsiteX8" fmla="*/ 48888 w 330672"/>
                      <a:gd name="connsiteY8" fmla="*/ 166688 h 223480"/>
                      <a:gd name="connsiteX9" fmla="*/ 17936 w 330672"/>
                      <a:gd name="connsiteY9" fmla="*/ 150020 h 223480"/>
                      <a:gd name="connsiteX10" fmla="*/ 0 w 330672"/>
                      <a:gd name="connsiteY10" fmla="*/ 102454 h 223480"/>
                      <a:gd name="connsiteX11" fmla="*/ 73284 w 330672"/>
                      <a:gd name="connsiteY11" fmla="*/ 79314 h 223480"/>
                      <a:gd name="connsiteX12" fmla="*/ 73284 w 330672"/>
                      <a:gd name="connsiteY12" fmla="*/ 37054 h 223480"/>
                      <a:gd name="connsiteX13" fmla="*/ 178272 w 330672"/>
                      <a:gd name="connsiteY13" fmla="*/ 0 h 2234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30672" h="223480">
                        <a:moveTo>
                          <a:pt x="178272" y="0"/>
                        </a:moveTo>
                        <a:lnTo>
                          <a:pt x="224104" y="8596"/>
                        </a:lnTo>
                        <a:lnTo>
                          <a:pt x="330672" y="117476"/>
                        </a:lnTo>
                        <a:lnTo>
                          <a:pt x="292568" y="139700"/>
                        </a:lnTo>
                        <a:lnTo>
                          <a:pt x="225896" y="98428"/>
                        </a:lnTo>
                        <a:lnTo>
                          <a:pt x="184624" y="139700"/>
                        </a:lnTo>
                        <a:lnTo>
                          <a:pt x="159224" y="171452"/>
                        </a:lnTo>
                        <a:lnTo>
                          <a:pt x="67552" y="223480"/>
                        </a:lnTo>
                        <a:lnTo>
                          <a:pt x="48888" y="166688"/>
                        </a:lnTo>
                        <a:lnTo>
                          <a:pt x="17936" y="150020"/>
                        </a:lnTo>
                        <a:lnTo>
                          <a:pt x="0" y="102454"/>
                        </a:lnTo>
                        <a:lnTo>
                          <a:pt x="73284" y="79314"/>
                        </a:lnTo>
                        <a:lnTo>
                          <a:pt x="73284" y="37054"/>
                        </a:lnTo>
                        <a:lnTo>
                          <a:pt x="17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7" name="フリーフォーム: 図形 2136">
                    <a:extLst>
                      <a:ext uri="{FF2B5EF4-FFF2-40B4-BE49-F238E27FC236}">
                        <a16:creationId xmlns:a16="http://schemas.microsoft.com/office/drawing/2014/main" id="{B2D6AA0E-156A-4477-9E96-6F2AB97ACD6C}"/>
                      </a:ext>
                    </a:extLst>
                  </p:cNvPr>
                  <p:cNvSpPr/>
                  <p:nvPr/>
                </p:nvSpPr>
                <p:spPr>
                  <a:xfrm>
                    <a:off x="43686624" y="30948498"/>
                    <a:ext cx="239528" cy="223714"/>
                  </a:xfrm>
                  <a:custGeom>
                    <a:avLst/>
                    <a:gdLst>
                      <a:gd name="connsiteX0" fmla="*/ 183096 w 239528"/>
                      <a:gd name="connsiteY0" fmla="*/ 0 h 223714"/>
                      <a:gd name="connsiteX1" fmla="*/ 199816 w 239528"/>
                      <a:gd name="connsiteY1" fmla="*/ 43470 h 223714"/>
                      <a:gd name="connsiteX2" fmla="*/ 237912 w 239528"/>
                      <a:gd name="connsiteY2" fmla="*/ 48234 h 223714"/>
                      <a:gd name="connsiteX3" fmla="*/ 218864 w 239528"/>
                      <a:gd name="connsiteY3" fmla="*/ 83952 h 223714"/>
                      <a:gd name="connsiteX4" fmla="*/ 239528 w 239528"/>
                      <a:gd name="connsiteY4" fmla="*/ 138430 h 223714"/>
                      <a:gd name="connsiteX5" fmla="*/ 225424 w 239528"/>
                      <a:gd name="connsiteY5" fmla="*/ 137990 h 223714"/>
                      <a:gd name="connsiteX6" fmla="*/ 223048 w 239528"/>
                      <a:gd name="connsiteY6" fmla="*/ 214190 h 223714"/>
                      <a:gd name="connsiteX7" fmla="*/ 180184 w 239528"/>
                      <a:gd name="connsiteY7" fmla="*/ 223714 h 223714"/>
                      <a:gd name="connsiteX8" fmla="*/ 127792 w 239528"/>
                      <a:gd name="connsiteY8" fmla="*/ 164182 h 223714"/>
                      <a:gd name="connsiteX9" fmla="*/ 121216 w 239528"/>
                      <a:gd name="connsiteY9" fmla="*/ 162302 h 223714"/>
                      <a:gd name="connsiteX10" fmla="*/ 123824 w 239528"/>
                      <a:gd name="connsiteY10" fmla="*/ 160214 h 223714"/>
                      <a:gd name="connsiteX11" fmla="*/ 0 w 239528"/>
                      <a:gd name="connsiteY11" fmla="*/ 74490 h 223714"/>
                      <a:gd name="connsiteX12" fmla="*/ 22224 w 239528"/>
                      <a:gd name="connsiteY12" fmla="*/ 26866 h 223714"/>
                      <a:gd name="connsiteX13" fmla="*/ 66672 w 239528"/>
                      <a:gd name="connsiteY13" fmla="*/ 33214 h 223714"/>
                      <a:gd name="connsiteX14" fmla="*/ 98424 w 239528"/>
                      <a:gd name="connsiteY14" fmla="*/ 77666 h 223714"/>
                      <a:gd name="connsiteX15" fmla="*/ 136528 w 239528"/>
                      <a:gd name="connsiteY15" fmla="*/ 84014 h 223714"/>
                      <a:gd name="connsiteX16" fmla="*/ 133352 w 239528"/>
                      <a:gd name="connsiteY16" fmla="*/ 23690 h 223714"/>
                      <a:gd name="connsiteX17" fmla="*/ 183096 w 239528"/>
                      <a:gd name="connsiteY17" fmla="*/ 0 h 223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39528" h="223714">
                        <a:moveTo>
                          <a:pt x="183096" y="0"/>
                        </a:moveTo>
                        <a:lnTo>
                          <a:pt x="199816" y="43470"/>
                        </a:lnTo>
                        <a:lnTo>
                          <a:pt x="237912" y="48234"/>
                        </a:lnTo>
                        <a:lnTo>
                          <a:pt x="218864" y="83952"/>
                        </a:lnTo>
                        <a:lnTo>
                          <a:pt x="239528" y="138430"/>
                        </a:lnTo>
                        <a:lnTo>
                          <a:pt x="225424" y="137990"/>
                        </a:lnTo>
                        <a:cubicBezTo>
                          <a:pt x="224632" y="163390"/>
                          <a:pt x="223840" y="188790"/>
                          <a:pt x="223048" y="214190"/>
                        </a:cubicBezTo>
                        <a:lnTo>
                          <a:pt x="180184" y="223714"/>
                        </a:lnTo>
                        <a:lnTo>
                          <a:pt x="127792" y="164182"/>
                        </a:lnTo>
                        <a:lnTo>
                          <a:pt x="121216" y="162302"/>
                        </a:lnTo>
                        <a:lnTo>
                          <a:pt x="123824" y="160214"/>
                        </a:lnTo>
                        <a:lnTo>
                          <a:pt x="0" y="74490"/>
                        </a:lnTo>
                        <a:lnTo>
                          <a:pt x="22224" y="26866"/>
                        </a:lnTo>
                        <a:lnTo>
                          <a:pt x="66672" y="33214"/>
                        </a:lnTo>
                        <a:lnTo>
                          <a:pt x="98424" y="77666"/>
                        </a:lnTo>
                        <a:lnTo>
                          <a:pt x="136528" y="84014"/>
                        </a:lnTo>
                        <a:lnTo>
                          <a:pt x="133352" y="23690"/>
                        </a:lnTo>
                        <a:lnTo>
                          <a:pt x="183096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8" name="フリーフォーム: 図形 2137">
                    <a:extLst>
                      <a:ext uri="{FF2B5EF4-FFF2-40B4-BE49-F238E27FC236}">
                        <a16:creationId xmlns:a16="http://schemas.microsoft.com/office/drawing/2014/main" id="{BB4A991B-1E72-4D0A-A7E7-B68946A1CD48}"/>
                      </a:ext>
                    </a:extLst>
                  </p:cNvPr>
                  <p:cNvSpPr/>
                  <p:nvPr/>
                </p:nvSpPr>
                <p:spPr>
                  <a:xfrm>
                    <a:off x="44128368" y="31002334"/>
                    <a:ext cx="162880" cy="198454"/>
                  </a:xfrm>
                  <a:custGeom>
                    <a:avLst/>
                    <a:gdLst>
                      <a:gd name="connsiteX0" fmla="*/ 65632 w 162880"/>
                      <a:gd name="connsiteY0" fmla="*/ 0 h 198454"/>
                      <a:gd name="connsiteX1" fmla="*/ 75784 w 162880"/>
                      <a:gd name="connsiteY1" fmla="*/ 4778 h 198454"/>
                      <a:gd name="connsiteX2" fmla="*/ 156628 w 162880"/>
                      <a:gd name="connsiteY2" fmla="*/ 62220 h 198454"/>
                      <a:gd name="connsiteX3" fmla="*/ 124784 w 162880"/>
                      <a:gd name="connsiteY3" fmla="*/ 118222 h 198454"/>
                      <a:gd name="connsiteX4" fmla="*/ 162880 w 162880"/>
                      <a:gd name="connsiteY4" fmla="*/ 172990 h 198454"/>
                      <a:gd name="connsiteX5" fmla="*/ 148684 w 162880"/>
                      <a:gd name="connsiteY5" fmla="*/ 196220 h 198454"/>
                      <a:gd name="connsiteX6" fmla="*/ 148016 w 162880"/>
                      <a:gd name="connsiteY6" fmla="*/ 196074 h 198454"/>
                      <a:gd name="connsiteX7" fmla="*/ 59904 w 162880"/>
                      <a:gd name="connsiteY7" fmla="*/ 198454 h 198454"/>
                      <a:gd name="connsiteX8" fmla="*/ 52632 w 162880"/>
                      <a:gd name="connsiteY8" fmla="*/ 191182 h 198454"/>
                      <a:gd name="connsiteX9" fmla="*/ 60488 w 162880"/>
                      <a:gd name="connsiteY9" fmla="*/ 108698 h 198454"/>
                      <a:gd name="connsiteX10" fmla="*/ 8100 w 162880"/>
                      <a:gd name="connsiteY10" fmla="*/ 92030 h 198454"/>
                      <a:gd name="connsiteX11" fmla="*/ 0 w 162880"/>
                      <a:gd name="connsiteY11" fmla="*/ 60004 h 198454"/>
                      <a:gd name="connsiteX12" fmla="*/ 48584 w 162880"/>
                      <a:gd name="connsiteY12" fmla="*/ 61072 h 198454"/>
                      <a:gd name="connsiteX13" fmla="*/ 39056 w 162880"/>
                      <a:gd name="connsiteY13" fmla="*/ 30116 h 198454"/>
                      <a:gd name="connsiteX14" fmla="*/ 65632 w 162880"/>
                      <a:gd name="connsiteY14" fmla="*/ 0 h 198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2880" h="198454">
                        <a:moveTo>
                          <a:pt x="65632" y="0"/>
                        </a:moveTo>
                        <a:lnTo>
                          <a:pt x="75784" y="4778"/>
                        </a:lnTo>
                        <a:lnTo>
                          <a:pt x="156628" y="62220"/>
                        </a:lnTo>
                        <a:lnTo>
                          <a:pt x="124784" y="118222"/>
                        </a:lnTo>
                        <a:lnTo>
                          <a:pt x="162880" y="172990"/>
                        </a:lnTo>
                        <a:lnTo>
                          <a:pt x="148684" y="196220"/>
                        </a:lnTo>
                        <a:lnTo>
                          <a:pt x="148016" y="196074"/>
                        </a:lnTo>
                        <a:lnTo>
                          <a:pt x="59904" y="198454"/>
                        </a:lnTo>
                        <a:lnTo>
                          <a:pt x="52632" y="191182"/>
                        </a:lnTo>
                        <a:lnTo>
                          <a:pt x="60488" y="108698"/>
                        </a:lnTo>
                        <a:lnTo>
                          <a:pt x="8100" y="92030"/>
                        </a:lnTo>
                        <a:lnTo>
                          <a:pt x="0" y="60004"/>
                        </a:lnTo>
                        <a:lnTo>
                          <a:pt x="48584" y="61072"/>
                        </a:lnTo>
                        <a:lnTo>
                          <a:pt x="39056" y="30116"/>
                        </a:lnTo>
                        <a:lnTo>
                          <a:pt x="6563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9" name="フリーフォーム: 図形 2138">
                    <a:extLst>
                      <a:ext uri="{FF2B5EF4-FFF2-40B4-BE49-F238E27FC236}">
                        <a16:creationId xmlns:a16="http://schemas.microsoft.com/office/drawing/2014/main" id="{0C0F5B92-42BF-4649-8D1F-9005720F87DA}"/>
                      </a:ext>
                    </a:extLst>
                  </p:cNvPr>
                  <p:cNvSpPr/>
                  <p:nvPr/>
                </p:nvSpPr>
                <p:spPr>
                  <a:xfrm>
                    <a:off x="43941088" y="31058644"/>
                    <a:ext cx="247768" cy="134872"/>
                  </a:xfrm>
                  <a:custGeom>
                    <a:avLst/>
                    <a:gdLst>
                      <a:gd name="connsiteX0" fmla="*/ 19168 w 247768"/>
                      <a:gd name="connsiteY0" fmla="*/ 0 h 134872"/>
                      <a:gd name="connsiteX1" fmla="*/ 187280 w 247768"/>
                      <a:gd name="connsiteY1" fmla="*/ 3694 h 134872"/>
                      <a:gd name="connsiteX2" fmla="*/ 195380 w 247768"/>
                      <a:gd name="connsiteY2" fmla="*/ 35720 h 134872"/>
                      <a:gd name="connsiteX3" fmla="*/ 247768 w 247768"/>
                      <a:gd name="connsiteY3" fmla="*/ 52388 h 134872"/>
                      <a:gd name="connsiteX4" fmla="*/ 239912 w 247768"/>
                      <a:gd name="connsiteY4" fmla="*/ 134872 h 134872"/>
                      <a:gd name="connsiteX5" fmla="*/ 223376 w 247768"/>
                      <a:gd name="connsiteY5" fmla="*/ 118332 h 134872"/>
                      <a:gd name="connsiteX6" fmla="*/ 180512 w 247768"/>
                      <a:gd name="connsiteY6" fmla="*/ 130236 h 134872"/>
                      <a:gd name="connsiteX7" fmla="*/ 151936 w 247768"/>
                      <a:gd name="connsiteY7" fmla="*/ 113568 h 134872"/>
                      <a:gd name="connsiteX8" fmla="*/ 111456 w 247768"/>
                      <a:gd name="connsiteY8" fmla="*/ 104044 h 134872"/>
                      <a:gd name="connsiteX9" fmla="*/ 85264 w 247768"/>
                      <a:gd name="connsiteY9" fmla="*/ 80232 h 134872"/>
                      <a:gd name="connsiteX10" fmla="*/ 92408 w 247768"/>
                      <a:gd name="connsiteY10" fmla="*/ 58800 h 134872"/>
                      <a:gd name="connsiteX11" fmla="*/ 47160 w 247768"/>
                      <a:gd name="connsiteY11" fmla="*/ 30224 h 134872"/>
                      <a:gd name="connsiteX12" fmla="*/ 0 w 247768"/>
                      <a:gd name="connsiteY12" fmla="*/ 28752 h 134872"/>
                      <a:gd name="connsiteX13" fmla="*/ 19168 w 247768"/>
                      <a:gd name="connsiteY13" fmla="*/ 0 h 134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7768" h="134872">
                        <a:moveTo>
                          <a:pt x="19168" y="0"/>
                        </a:moveTo>
                        <a:lnTo>
                          <a:pt x="187280" y="3694"/>
                        </a:lnTo>
                        <a:lnTo>
                          <a:pt x="195380" y="35720"/>
                        </a:lnTo>
                        <a:lnTo>
                          <a:pt x="247768" y="52388"/>
                        </a:lnTo>
                        <a:lnTo>
                          <a:pt x="239912" y="134872"/>
                        </a:lnTo>
                        <a:lnTo>
                          <a:pt x="223376" y="118332"/>
                        </a:lnTo>
                        <a:lnTo>
                          <a:pt x="180512" y="130236"/>
                        </a:lnTo>
                        <a:lnTo>
                          <a:pt x="151936" y="113568"/>
                        </a:lnTo>
                        <a:lnTo>
                          <a:pt x="111456" y="104044"/>
                        </a:lnTo>
                        <a:lnTo>
                          <a:pt x="85264" y="80232"/>
                        </a:lnTo>
                        <a:lnTo>
                          <a:pt x="92408" y="58800"/>
                        </a:lnTo>
                        <a:lnTo>
                          <a:pt x="47160" y="30224"/>
                        </a:lnTo>
                        <a:lnTo>
                          <a:pt x="0" y="28752"/>
                        </a:lnTo>
                        <a:lnTo>
                          <a:pt x="191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0" name="フリーフォーム: 図形 2139">
                    <a:extLst>
                      <a:ext uri="{FF2B5EF4-FFF2-40B4-BE49-F238E27FC236}">
                        <a16:creationId xmlns:a16="http://schemas.microsoft.com/office/drawing/2014/main" id="{92165AE6-45F0-42F5-AD2B-8926D8E8BE2A}"/>
                      </a:ext>
                    </a:extLst>
                  </p:cNvPr>
                  <p:cNvSpPr/>
                  <p:nvPr/>
                </p:nvSpPr>
                <p:spPr>
                  <a:xfrm>
                    <a:off x="44253152" y="31064554"/>
                    <a:ext cx="111776" cy="150302"/>
                  </a:xfrm>
                  <a:custGeom>
                    <a:avLst/>
                    <a:gdLst>
                      <a:gd name="connsiteX0" fmla="*/ 31844 w 111776"/>
                      <a:gd name="connsiteY0" fmla="*/ 0 h 150302"/>
                      <a:gd name="connsiteX1" fmla="*/ 71648 w 111776"/>
                      <a:gd name="connsiteY1" fmla="*/ 28282 h 150302"/>
                      <a:gd name="connsiteX2" fmla="*/ 93872 w 111776"/>
                      <a:gd name="connsiteY2" fmla="*/ 60034 h 150302"/>
                      <a:gd name="connsiteX3" fmla="*/ 111776 w 111776"/>
                      <a:gd name="connsiteY3" fmla="*/ 128668 h 150302"/>
                      <a:gd name="connsiteX4" fmla="*/ 74592 w 111776"/>
                      <a:gd name="connsiteY4" fmla="*/ 150302 h 150302"/>
                      <a:gd name="connsiteX5" fmla="*/ 78000 w 111776"/>
                      <a:gd name="connsiteY5" fmla="*/ 145758 h 150302"/>
                      <a:gd name="connsiteX6" fmla="*/ 23900 w 111776"/>
                      <a:gd name="connsiteY6" fmla="*/ 134000 h 150302"/>
                      <a:gd name="connsiteX7" fmla="*/ 38096 w 111776"/>
                      <a:gd name="connsiteY7" fmla="*/ 110770 h 150302"/>
                      <a:gd name="connsiteX8" fmla="*/ 0 w 111776"/>
                      <a:gd name="connsiteY8" fmla="*/ 56002 h 150302"/>
                      <a:gd name="connsiteX9" fmla="*/ 31844 w 111776"/>
                      <a:gd name="connsiteY9" fmla="*/ 0 h 150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776" h="150302">
                        <a:moveTo>
                          <a:pt x="31844" y="0"/>
                        </a:moveTo>
                        <a:lnTo>
                          <a:pt x="71648" y="28282"/>
                        </a:lnTo>
                        <a:lnTo>
                          <a:pt x="93872" y="60034"/>
                        </a:lnTo>
                        <a:lnTo>
                          <a:pt x="111776" y="128668"/>
                        </a:lnTo>
                        <a:lnTo>
                          <a:pt x="74592" y="150302"/>
                        </a:lnTo>
                        <a:lnTo>
                          <a:pt x="78000" y="145758"/>
                        </a:lnTo>
                        <a:lnTo>
                          <a:pt x="23900" y="134000"/>
                        </a:lnTo>
                        <a:lnTo>
                          <a:pt x="38096" y="110770"/>
                        </a:lnTo>
                        <a:lnTo>
                          <a:pt x="0" y="56002"/>
                        </a:lnTo>
                        <a:lnTo>
                          <a:pt x="318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1" name="フリーフォーム: 図形 2140">
                    <a:extLst>
                      <a:ext uri="{FF2B5EF4-FFF2-40B4-BE49-F238E27FC236}">
                        <a16:creationId xmlns:a16="http://schemas.microsoft.com/office/drawing/2014/main" id="{329E4ACB-239B-4580-826D-B401BD0E873A}"/>
                      </a:ext>
                    </a:extLst>
                  </p:cNvPr>
                  <p:cNvSpPr/>
                  <p:nvPr/>
                </p:nvSpPr>
                <p:spPr>
                  <a:xfrm>
                    <a:off x="44288288" y="31193222"/>
                    <a:ext cx="188700" cy="167168"/>
                  </a:xfrm>
                  <a:custGeom>
                    <a:avLst/>
                    <a:gdLst>
                      <a:gd name="connsiteX0" fmla="*/ 76640 w 188700"/>
                      <a:gd name="connsiteY0" fmla="*/ 0 h 167168"/>
                      <a:gd name="connsiteX1" fmla="*/ 77784 w 188700"/>
                      <a:gd name="connsiteY1" fmla="*/ 4390 h 167168"/>
                      <a:gd name="connsiteX2" fmla="*/ 173040 w 188700"/>
                      <a:gd name="connsiteY2" fmla="*/ 26614 h 167168"/>
                      <a:gd name="connsiteX3" fmla="*/ 160336 w 188700"/>
                      <a:gd name="connsiteY3" fmla="*/ 77414 h 167168"/>
                      <a:gd name="connsiteX4" fmla="*/ 185736 w 188700"/>
                      <a:gd name="connsiteY4" fmla="*/ 102814 h 167168"/>
                      <a:gd name="connsiteX5" fmla="*/ 188700 w 188700"/>
                      <a:gd name="connsiteY5" fmla="*/ 101768 h 167168"/>
                      <a:gd name="connsiteX6" fmla="*/ 188700 w 188700"/>
                      <a:gd name="connsiteY6" fmla="*/ 144028 h 167168"/>
                      <a:gd name="connsiteX7" fmla="*/ 115416 w 188700"/>
                      <a:gd name="connsiteY7" fmla="*/ 167168 h 167168"/>
                      <a:gd name="connsiteX8" fmla="*/ 78584 w 188700"/>
                      <a:gd name="connsiteY8" fmla="*/ 69478 h 167168"/>
                      <a:gd name="connsiteX9" fmla="*/ 38096 w 188700"/>
                      <a:gd name="connsiteY9" fmla="*/ 100434 h 167168"/>
                      <a:gd name="connsiteX10" fmla="*/ 0 w 188700"/>
                      <a:gd name="connsiteY10" fmla="*/ 74242 h 167168"/>
                      <a:gd name="connsiteX11" fmla="*/ 39456 w 188700"/>
                      <a:gd name="connsiteY11" fmla="*/ 21634 h 167168"/>
                      <a:gd name="connsiteX12" fmla="*/ 76640 w 188700"/>
                      <a:gd name="connsiteY12" fmla="*/ 0 h 1671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88700" h="167168">
                        <a:moveTo>
                          <a:pt x="76640" y="0"/>
                        </a:moveTo>
                        <a:lnTo>
                          <a:pt x="77784" y="4390"/>
                        </a:lnTo>
                        <a:lnTo>
                          <a:pt x="173040" y="26614"/>
                        </a:lnTo>
                        <a:lnTo>
                          <a:pt x="160336" y="77414"/>
                        </a:lnTo>
                        <a:lnTo>
                          <a:pt x="185736" y="102814"/>
                        </a:lnTo>
                        <a:lnTo>
                          <a:pt x="188700" y="101768"/>
                        </a:lnTo>
                        <a:lnTo>
                          <a:pt x="188700" y="144028"/>
                        </a:lnTo>
                        <a:lnTo>
                          <a:pt x="115416" y="167168"/>
                        </a:lnTo>
                        <a:lnTo>
                          <a:pt x="78584" y="69478"/>
                        </a:lnTo>
                        <a:lnTo>
                          <a:pt x="38096" y="100434"/>
                        </a:lnTo>
                        <a:lnTo>
                          <a:pt x="0" y="74242"/>
                        </a:lnTo>
                        <a:lnTo>
                          <a:pt x="39456" y="21634"/>
                        </a:lnTo>
                        <a:lnTo>
                          <a:pt x="7664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99" name="グループ化 2098">
                  <a:extLst>
                    <a:ext uri="{FF2B5EF4-FFF2-40B4-BE49-F238E27FC236}">
                      <a16:creationId xmlns:a16="http://schemas.microsoft.com/office/drawing/2014/main" id="{C63742F9-6C57-4870-B426-1BFB3A1E22C1}"/>
                    </a:ext>
                  </a:extLst>
                </p:cNvPr>
                <p:cNvGrpSpPr/>
                <p:nvPr/>
              </p:nvGrpSpPr>
              <p:grpSpPr>
                <a:xfrm>
                  <a:off x="39407104" y="28514969"/>
                  <a:ext cx="1200492" cy="731836"/>
                  <a:chOff x="44246456" y="29977716"/>
                  <a:chExt cx="1200492" cy="731836"/>
                </a:xfrm>
                <a:solidFill>
                  <a:schemeClr val="accent5">
                    <a:lumMod val="20000"/>
                    <a:lumOff val="80000"/>
                  </a:schemeClr>
                </a:solidFill>
              </p:grpSpPr>
              <p:sp>
                <p:nvSpPr>
                  <p:cNvPr id="2132" name="フリーフォーム: 図形 2131">
                    <a:extLst>
                      <a:ext uri="{FF2B5EF4-FFF2-40B4-BE49-F238E27FC236}">
                        <a16:creationId xmlns:a16="http://schemas.microsoft.com/office/drawing/2014/main" id="{1FF5B882-5A27-4A98-B3BD-2E7FBC054D7D}"/>
                      </a:ext>
                    </a:extLst>
                  </p:cNvPr>
                  <p:cNvSpPr/>
                  <p:nvPr/>
                </p:nvSpPr>
                <p:spPr>
                  <a:xfrm>
                    <a:off x="45062776" y="30256130"/>
                    <a:ext cx="252712" cy="274446"/>
                  </a:xfrm>
                  <a:custGeom>
                    <a:avLst/>
                    <a:gdLst>
                      <a:gd name="connsiteX0" fmla="*/ 80228 w 252712"/>
                      <a:gd name="connsiteY0" fmla="*/ 0 h 274446"/>
                      <a:gd name="connsiteX1" fmla="*/ 222248 w 252712"/>
                      <a:gd name="connsiteY1" fmla="*/ 77186 h 274446"/>
                      <a:gd name="connsiteX2" fmla="*/ 252712 w 252712"/>
                      <a:gd name="connsiteY2" fmla="*/ 111830 h 274446"/>
                      <a:gd name="connsiteX3" fmla="*/ 235744 w 252712"/>
                      <a:gd name="connsiteY3" fmla="*/ 152434 h 274446"/>
                      <a:gd name="connsiteX4" fmla="*/ 200024 w 252712"/>
                      <a:gd name="connsiteY4" fmla="*/ 152434 h 274446"/>
                      <a:gd name="connsiteX5" fmla="*/ 171448 w 252712"/>
                      <a:gd name="connsiteY5" fmla="*/ 214346 h 274446"/>
                      <a:gd name="connsiteX6" fmla="*/ 142872 w 252712"/>
                      <a:gd name="connsiteY6" fmla="*/ 223870 h 274446"/>
                      <a:gd name="connsiteX7" fmla="*/ 128588 w 252712"/>
                      <a:gd name="connsiteY7" fmla="*/ 257208 h 274446"/>
                      <a:gd name="connsiteX8" fmla="*/ 75432 w 252712"/>
                      <a:gd name="connsiteY8" fmla="*/ 274446 h 274446"/>
                      <a:gd name="connsiteX9" fmla="*/ 61912 w 252712"/>
                      <a:gd name="connsiteY9" fmla="*/ 267686 h 274446"/>
                      <a:gd name="connsiteX10" fmla="*/ 21428 w 252712"/>
                      <a:gd name="connsiteY10" fmla="*/ 227204 h 274446"/>
                      <a:gd name="connsiteX11" fmla="*/ 1756 w 252712"/>
                      <a:gd name="connsiteY11" fmla="*/ 226642 h 274446"/>
                      <a:gd name="connsiteX12" fmla="*/ 0 w 252712"/>
                      <a:gd name="connsiteY12" fmla="*/ 157194 h 274446"/>
                      <a:gd name="connsiteX13" fmla="*/ 52388 w 252712"/>
                      <a:gd name="connsiteY13" fmla="*/ 145290 h 274446"/>
                      <a:gd name="connsiteX14" fmla="*/ 21432 w 252712"/>
                      <a:gd name="connsiteY14" fmla="*/ 95282 h 274446"/>
                      <a:gd name="connsiteX15" fmla="*/ 30956 w 252712"/>
                      <a:gd name="connsiteY15" fmla="*/ 76234 h 274446"/>
                      <a:gd name="connsiteX16" fmla="*/ 42864 w 252712"/>
                      <a:gd name="connsiteY16" fmla="*/ 21464 h 274446"/>
                      <a:gd name="connsiteX17" fmla="*/ 80228 w 252712"/>
                      <a:gd name="connsiteY17" fmla="*/ 0 h 274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52712" h="274446">
                        <a:moveTo>
                          <a:pt x="80228" y="0"/>
                        </a:moveTo>
                        <a:lnTo>
                          <a:pt x="222248" y="77186"/>
                        </a:lnTo>
                        <a:lnTo>
                          <a:pt x="252712" y="111830"/>
                        </a:lnTo>
                        <a:lnTo>
                          <a:pt x="235744" y="152434"/>
                        </a:lnTo>
                        <a:lnTo>
                          <a:pt x="200024" y="152434"/>
                        </a:lnTo>
                        <a:lnTo>
                          <a:pt x="171448" y="214346"/>
                        </a:lnTo>
                        <a:lnTo>
                          <a:pt x="142872" y="223870"/>
                        </a:lnTo>
                        <a:lnTo>
                          <a:pt x="128588" y="257208"/>
                        </a:lnTo>
                        <a:lnTo>
                          <a:pt x="75432" y="274446"/>
                        </a:lnTo>
                        <a:lnTo>
                          <a:pt x="61912" y="267686"/>
                        </a:lnTo>
                        <a:lnTo>
                          <a:pt x="21428" y="227204"/>
                        </a:lnTo>
                        <a:lnTo>
                          <a:pt x="1756" y="226642"/>
                        </a:lnTo>
                        <a:lnTo>
                          <a:pt x="0" y="157194"/>
                        </a:lnTo>
                        <a:lnTo>
                          <a:pt x="52388" y="145290"/>
                        </a:lnTo>
                        <a:lnTo>
                          <a:pt x="21432" y="95282"/>
                        </a:lnTo>
                        <a:lnTo>
                          <a:pt x="30956" y="76234"/>
                        </a:lnTo>
                        <a:lnTo>
                          <a:pt x="42864" y="21464"/>
                        </a:lnTo>
                        <a:lnTo>
                          <a:pt x="8022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3" name="フリーフォーム: 図形 2132">
                    <a:extLst>
                      <a:ext uri="{FF2B5EF4-FFF2-40B4-BE49-F238E27FC236}">
                        <a16:creationId xmlns:a16="http://schemas.microsoft.com/office/drawing/2014/main" id="{203CC7AB-DB5A-4EB5-AF8B-81D4B1463019}"/>
                      </a:ext>
                    </a:extLst>
                  </p:cNvPr>
                  <p:cNvSpPr/>
                  <p:nvPr/>
                </p:nvSpPr>
                <p:spPr>
                  <a:xfrm>
                    <a:off x="44246456" y="29977716"/>
                    <a:ext cx="896548" cy="731836"/>
                  </a:xfrm>
                  <a:custGeom>
                    <a:avLst/>
                    <a:gdLst>
                      <a:gd name="connsiteX0" fmla="*/ 216244 w 896548"/>
                      <a:gd name="connsiteY0" fmla="*/ 0 h 731836"/>
                      <a:gd name="connsiteX1" fmla="*/ 298796 w 896548"/>
                      <a:gd name="connsiteY1" fmla="*/ 25400 h 731836"/>
                      <a:gd name="connsiteX2" fmla="*/ 378168 w 896548"/>
                      <a:gd name="connsiteY2" fmla="*/ 114300 h 731836"/>
                      <a:gd name="connsiteX3" fmla="*/ 419444 w 896548"/>
                      <a:gd name="connsiteY3" fmla="*/ 73024 h 731836"/>
                      <a:gd name="connsiteX4" fmla="*/ 473420 w 896548"/>
                      <a:gd name="connsiteY4" fmla="*/ 104774 h 731836"/>
                      <a:gd name="connsiteX5" fmla="*/ 517868 w 896548"/>
                      <a:gd name="connsiteY5" fmla="*/ 234948 h 731836"/>
                      <a:gd name="connsiteX6" fmla="*/ 606768 w 896548"/>
                      <a:gd name="connsiteY6" fmla="*/ 285748 h 731836"/>
                      <a:gd name="connsiteX7" fmla="*/ 673444 w 896548"/>
                      <a:gd name="connsiteY7" fmla="*/ 212724 h 731836"/>
                      <a:gd name="connsiteX8" fmla="*/ 746468 w 896548"/>
                      <a:gd name="connsiteY8" fmla="*/ 247648 h 731836"/>
                      <a:gd name="connsiteX9" fmla="*/ 892520 w 896548"/>
                      <a:gd name="connsiteY9" fmla="*/ 276224 h 731836"/>
                      <a:gd name="connsiteX10" fmla="*/ 896548 w 896548"/>
                      <a:gd name="connsiteY10" fmla="*/ 278414 h 731836"/>
                      <a:gd name="connsiteX11" fmla="*/ 859184 w 896548"/>
                      <a:gd name="connsiteY11" fmla="*/ 299878 h 731836"/>
                      <a:gd name="connsiteX12" fmla="*/ 847276 w 896548"/>
                      <a:gd name="connsiteY12" fmla="*/ 354648 h 731836"/>
                      <a:gd name="connsiteX13" fmla="*/ 837752 w 896548"/>
                      <a:gd name="connsiteY13" fmla="*/ 373696 h 731836"/>
                      <a:gd name="connsiteX14" fmla="*/ 868708 w 896548"/>
                      <a:gd name="connsiteY14" fmla="*/ 423704 h 731836"/>
                      <a:gd name="connsiteX15" fmla="*/ 816320 w 896548"/>
                      <a:gd name="connsiteY15" fmla="*/ 435608 h 731836"/>
                      <a:gd name="connsiteX16" fmla="*/ 818076 w 896548"/>
                      <a:gd name="connsiteY16" fmla="*/ 505056 h 731836"/>
                      <a:gd name="connsiteX17" fmla="*/ 754408 w 896548"/>
                      <a:gd name="connsiteY17" fmla="*/ 503236 h 731836"/>
                      <a:gd name="connsiteX18" fmla="*/ 694876 w 896548"/>
                      <a:gd name="connsiteY18" fmla="*/ 443704 h 731836"/>
                      <a:gd name="connsiteX19" fmla="*/ 647252 w 896548"/>
                      <a:gd name="connsiteY19" fmla="*/ 486568 h 731836"/>
                      <a:gd name="connsiteX20" fmla="*/ 599624 w 896548"/>
                      <a:gd name="connsiteY20" fmla="*/ 462756 h 731836"/>
                      <a:gd name="connsiteX21" fmla="*/ 537712 w 896548"/>
                      <a:gd name="connsiteY21" fmla="*/ 524668 h 731836"/>
                      <a:gd name="connsiteX22" fmla="*/ 492468 w 896548"/>
                      <a:gd name="connsiteY22" fmla="*/ 524668 h 731836"/>
                      <a:gd name="connsiteX23" fmla="*/ 485324 w 896548"/>
                      <a:gd name="connsiteY23" fmla="*/ 565148 h 731836"/>
                      <a:gd name="connsiteX24" fmla="*/ 311492 w 896548"/>
                      <a:gd name="connsiteY24" fmla="*/ 722312 h 731836"/>
                      <a:gd name="connsiteX25" fmla="*/ 304500 w 896548"/>
                      <a:gd name="connsiteY25" fmla="*/ 725156 h 731836"/>
                      <a:gd name="connsiteX26" fmla="*/ 304348 w 896548"/>
                      <a:gd name="connsiteY26" fmla="*/ 722312 h 731836"/>
                      <a:gd name="connsiteX27" fmla="*/ 242436 w 896548"/>
                      <a:gd name="connsiteY27" fmla="*/ 722312 h 731836"/>
                      <a:gd name="connsiteX28" fmla="*/ 216244 w 896548"/>
                      <a:gd name="connsiteY28" fmla="*/ 703262 h 731836"/>
                      <a:gd name="connsiteX29" fmla="*/ 175764 w 896548"/>
                      <a:gd name="connsiteY29" fmla="*/ 731836 h 731836"/>
                      <a:gd name="connsiteX30" fmla="*/ 106708 w 896548"/>
                      <a:gd name="connsiteY30" fmla="*/ 722312 h 731836"/>
                      <a:gd name="connsiteX31" fmla="*/ 0 w 896548"/>
                      <a:gd name="connsiteY31" fmla="*/ 621646 h 731836"/>
                      <a:gd name="connsiteX32" fmla="*/ 120996 w 896548"/>
                      <a:gd name="connsiteY32" fmla="*/ 593724 h 731836"/>
                      <a:gd name="connsiteX33" fmla="*/ 159092 w 896548"/>
                      <a:gd name="connsiteY33" fmla="*/ 479424 h 731836"/>
                      <a:gd name="connsiteX34" fmla="*/ 187668 w 896548"/>
                      <a:gd name="connsiteY34" fmla="*/ 393700 h 731836"/>
                      <a:gd name="connsiteX35" fmla="*/ 216244 w 896548"/>
                      <a:gd name="connsiteY35" fmla="*/ 203200 h 731836"/>
                      <a:gd name="connsiteX36" fmla="*/ 178144 w 896548"/>
                      <a:gd name="connsiteY36" fmla="*/ 98424 h 731836"/>
                      <a:gd name="connsiteX37" fmla="*/ 216244 w 896548"/>
                      <a:gd name="connsiteY37" fmla="*/ 3174 h 731836"/>
                      <a:gd name="connsiteX38" fmla="*/ 206880 w 896548"/>
                      <a:gd name="connsiteY38" fmla="*/ 620 h 731836"/>
                      <a:gd name="connsiteX39" fmla="*/ 216244 w 896548"/>
                      <a:gd name="connsiteY39" fmla="*/ 0 h 7318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896548" h="731836">
                        <a:moveTo>
                          <a:pt x="216244" y="0"/>
                        </a:moveTo>
                        <a:lnTo>
                          <a:pt x="298796" y="25400"/>
                        </a:lnTo>
                        <a:lnTo>
                          <a:pt x="378168" y="114300"/>
                        </a:lnTo>
                        <a:lnTo>
                          <a:pt x="419444" y="73024"/>
                        </a:lnTo>
                        <a:lnTo>
                          <a:pt x="473420" y="104774"/>
                        </a:lnTo>
                        <a:lnTo>
                          <a:pt x="517868" y="234948"/>
                        </a:lnTo>
                        <a:lnTo>
                          <a:pt x="606768" y="285748"/>
                        </a:lnTo>
                        <a:lnTo>
                          <a:pt x="673444" y="212724"/>
                        </a:lnTo>
                        <a:lnTo>
                          <a:pt x="746468" y="247648"/>
                        </a:lnTo>
                        <a:lnTo>
                          <a:pt x="892520" y="276224"/>
                        </a:lnTo>
                        <a:lnTo>
                          <a:pt x="896548" y="278414"/>
                        </a:lnTo>
                        <a:lnTo>
                          <a:pt x="859184" y="299878"/>
                        </a:lnTo>
                        <a:lnTo>
                          <a:pt x="847276" y="354648"/>
                        </a:lnTo>
                        <a:lnTo>
                          <a:pt x="837752" y="373696"/>
                        </a:lnTo>
                        <a:lnTo>
                          <a:pt x="868708" y="423704"/>
                        </a:lnTo>
                        <a:lnTo>
                          <a:pt x="816320" y="435608"/>
                        </a:lnTo>
                        <a:lnTo>
                          <a:pt x="818076" y="505056"/>
                        </a:lnTo>
                        <a:lnTo>
                          <a:pt x="754408" y="503236"/>
                        </a:lnTo>
                        <a:lnTo>
                          <a:pt x="694876" y="443704"/>
                        </a:lnTo>
                        <a:lnTo>
                          <a:pt x="647252" y="486568"/>
                        </a:lnTo>
                        <a:lnTo>
                          <a:pt x="599624" y="462756"/>
                        </a:lnTo>
                        <a:lnTo>
                          <a:pt x="537712" y="524668"/>
                        </a:lnTo>
                        <a:lnTo>
                          <a:pt x="492468" y="524668"/>
                        </a:lnTo>
                        <a:lnTo>
                          <a:pt x="485324" y="565148"/>
                        </a:lnTo>
                        <a:lnTo>
                          <a:pt x="311492" y="722312"/>
                        </a:lnTo>
                        <a:lnTo>
                          <a:pt x="304500" y="725156"/>
                        </a:lnTo>
                        <a:lnTo>
                          <a:pt x="304348" y="722312"/>
                        </a:lnTo>
                        <a:lnTo>
                          <a:pt x="242436" y="722312"/>
                        </a:lnTo>
                        <a:lnTo>
                          <a:pt x="216244" y="703262"/>
                        </a:lnTo>
                        <a:lnTo>
                          <a:pt x="175764" y="731836"/>
                        </a:lnTo>
                        <a:lnTo>
                          <a:pt x="106708" y="722312"/>
                        </a:lnTo>
                        <a:lnTo>
                          <a:pt x="0" y="621646"/>
                        </a:lnTo>
                        <a:lnTo>
                          <a:pt x="120996" y="593724"/>
                        </a:lnTo>
                        <a:lnTo>
                          <a:pt x="159092" y="479424"/>
                        </a:lnTo>
                        <a:lnTo>
                          <a:pt x="187668" y="393700"/>
                        </a:lnTo>
                        <a:lnTo>
                          <a:pt x="216244" y="203200"/>
                        </a:lnTo>
                        <a:lnTo>
                          <a:pt x="178144" y="98424"/>
                        </a:lnTo>
                        <a:lnTo>
                          <a:pt x="216244" y="3174"/>
                        </a:lnTo>
                        <a:lnTo>
                          <a:pt x="206880" y="620"/>
                        </a:lnTo>
                        <a:lnTo>
                          <a:pt x="21624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4" name="フリーフォーム: 図形 2133">
                    <a:extLst>
                      <a:ext uri="{FF2B5EF4-FFF2-40B4-BE49-F238E27FC236}">
                        <a16:creationId xmlns:a16="http://schemas.microsoft.com/office/drawing/2014/main" id="{54589FEB-27FF-4CC5-B27A-367FB2BDED16}"/>
                      </a:ext>
                    </a:extLst>
                  </p:cNvPr>
                  <p:cNvSpPr/>
                  <p:nvPr/>
                </p:nvSpPr>
                <p:spPr>
                  <a:xfrm>
                    <a:off x="45138208" y="30367960"/>
                    <a:ext cx="308740" cy="279680"/>
                  </a:xfrm>
                  <a:custGeom>
                    <a:avLst/>
                    <a:gdLst>
                      <a:gd name="connsiteX0" fmla="*/ 177280 w 308740"/>
                      <a:gd name="connsiteY0" fmla="*/ 0 h 279680"/>
                      <a:gd name="connsiteX1" fmla="*/ 308740 w 308740"/>
                      <a:gd name="connsiteY1" fmla="*/ 149504 h 279680"/>
                      <a:gd name="connsiteX2" fmla="*/ 306380 w 308740"/>
                      <a:gd name="connsiteY2" fmla="*/ 175498 h 279680"/>
                      <a:gd name="connsiteX3" fmla="*/ 250796 w 308740"/>
                      <a:gd name="connsiteY3" fmla="*/ 227292 h 279680"/>
                      <a:gd name="connsiteX4" fmla="*/ 196028 w 308740"/>
                      <a:gd name="connsiteY4" fmla="*/ 203480 h 279680"/>
                      <a:gd name="connsiteX5" fmla="*/ 131736 w 308740"/>
                      <a:gd name="connsiteY5" fmla="*/ 279680 h 279680"/>
                      <a:gd name="connsiteX6" fmla="*/ 100780 w 308740"/>
                      <a:gd name="connsiteY6" fmla="*/ 272536 h 279680"/>
                      <a:gd name="connsiteX7" fmla="*/ 84112 w 308740"/>
                      <a:gd name="connsiteY7" fmla="*/ 210624 h 279680"/>
                      <a:gd name="connsiteX8" fmla="*/ 24580 w 308740"/>
                      <a:gd name="connsiteY8" fmla="*/ 174904 h 279680"/>
                      <a:gd name="connsiteX9" fmla="*/ 0 w 308740"/>
                      <a:gd name="connsiteY9" fmla="*/ 162616 h 279680"/>
                      <a:gd name="connsiteX10" fmla="*/ 53156 w 308740"/>
                      <a:gd name="connsiteY10" fmla="*/ 145378 h 279680"/>
                      <a:gd name="connsiteX11" fmla="*/ 67440 w 308740"/>
                      <a:gd name="connsiteY11" fmla="*/ 112040 h 279680"/>
                      <a:gd name="connsiteX12" fmla="*/ 96016 w 308740"/>
                      <a:gd name="connsiteY12" fmla="*/ 102516 h 279680"/>
                      <a:gd name="connsiteX13" fmla="*/ 124592 w 308740"/>
                      <a:gd name="connsiteY13" fmla="*/ 40604 h 279680"/>
                      <a:gd name="connsiteX14" fmla="*/ 160312 w 308740"/>
                      <a:gd name="connsiteY14" fmla="*/ 40604 h 279680"/>
                      <a:gd name="connsiteX15" fmla="*/ 177280 w 308740"/>
                      <a:gd name="connsiteY15" fmla="*/ 0 h 2796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8740" h="279680">
                        <a:moveTo>
                          <a:pt x="177280" y="0"/>
                        </a:moveTo>
                        <a:lnTo>
                          <a:pt x="308740" y="149504"/>
                        </a:lnTo>
                        <a:lnTo>
                          <a:pt x="306380" y="175498"/>
                        </a:lnTo>
                        <a:lnTo>
                          <a:pt x="250796" y="227292"/>
                        </a:lnTo>
                        <a:lnTo>
                          <a:pt x="196028" y="203480"/>
                        </a:lnTo>
                        <a:lnTo>
                          <a:pt x="131736" y="279680"/>
                        </a:lnTo>
                        <a:lnTo>
                          <a:pt x="100780" y="272536"/>
                        </a:lnTo>
                        <a:lnTo>
                          <a:pt x="84112" y="210624"/>
                        </a:lnTo>
                        <a:lnTo>
                          <a:pt x="24580" y="174904"/>
                        </a:lnTo>
                        <a:lnTo>
                          <a:pt x="0" y="162616"/>
                        </a:lnTo>
                        <a:lnTo>
                          <a:pt x="53156" y="145378"/>
                        </a:lnTo>
                        <a:lnTo>
                          <a:pt x="67440" y="112040"/>
                        </a:lnTo>
                        <a:lnTo>
                          <a:pt x="96016" y="102516"/>
                        </a:lnTo>
                        <a:lnTo>
                          <a:pt x="124592" y="40604"/>
                        </a:lnTo>
                        <a:lnTo>
                          <a:pt x="160312" y="40604"/>
                        </a:lnTo>
                        <a:lnTo>
                          <a:pt x="17728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bg1">
                        <a:lumMod val="75000"/>
                      </a:schemeClr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00" name="グループ化 2099">
                  <a:extLst>
                    <a:ext uri="{FF2B5EF4-FFF2-40B4-BE49-F238E27FC236}">
                      <a16:creationId xmlns:a16="http://schemas.microsoft.com/office/drawing/2014/main" id="{40902C0E-34F0-4170-8F35-064B102DF190}"/>
                    </a:ext>
                  </a:extLst>
                </p:cNvPr>
                <p:cNvGrpSpPr/>
                <p:nvPr/>
              </p:nvGrpSpPr>
              <p:grpSpPr>
                <a:xfrm>
                  <a:off x="38970788" y="28958380"/>
                  <a:ext cx="2532812" cy="1578770"/>
                  <a:chOff x="38970788" y="28958380"/>
                  <a:chExt cx="2532812" cy="1578770"/>
                </a:xfrm>
              </p:grpSpPr>
              <p:sp>
                <p:nvSpPr>
                  <p:cNvPr id="2102" name="フリーフォーム: 図形 2101">
                    <a:extLst>
                      <a:ext uri="{FF2B5EF4-FFF2-40B4-BE49-F238E27FC236}">
                        <a16:creationId xmlns:a16="http://schemas.microsoft.com/office/drawing/2014/main" id="{7DF45E5D-F131-4E79-BF22-C8EEFCB7A69D}"/>
                      </a:ext>
                    </a:extLst>
                  </p:cNvPr>
                  <p:cNvSpPr/>
                  <p:nvPr/>
                </p:nvSpPr>
                <p:spPr>
                  <a:xfrm>
                    <a:off x="39531132" y="30346650"/>
                    <a:ext cx="197644" cy="190500"/>
                  </a:xfrm>
                  <a:custGeom>
                    <a:avLst/>
                    <a:gdLst>
                      <a:gd name="connsiteX0" fmla="*/ 0 w 197644"/>
                      <a:gd name="connsiteY0" fmla="*/ 0 h 190500"/>
                      <a:gd name="connsiteX1" fmla="*/ 131604 w 197644"/>
                      <a:gd name="connsiteY1" fmla="*/ 15128 h 190500"/>
                      <a:gd name="connsiteX2" fmla="*/ 140492 w 197644"/>
                      <a:gd name="connsiteY2" fmla="*/ 111126 h 190500"/>
                      <a:gd name="connsiteX3" fmla="*/ 197644 w 197644"/>
                      <a:gd name="connsiteY3" fmla="*/ 184150 h 190500"/>
                      <a:gd name="connsiteX4" fmla="*/ 156368 w 197644"/>
                      <a:gd name="connsiteY4" fmla="*/ 190500 h 190500"/>
                      <a:gd name="connsiteX5" fmla="*/ 114440 w 197644"/>
                      <a:gd name="connsiteY5" fmla="*/ 156958 h 190500"/>
                      <a:gd name="connsiteX6" fmla="*/ 114300 w 197644"/>
                      <a:gd name="connsiteY6" fmla="*/ 154782 h 190500"/>
                      <a:gd name="connsiteX7" fmla="*/ 66676 w 197644"/>
                      <a:gd name="connsiteY7" fmla="*/ 100014 h 190500"/>
                      <a:gd name="connsiteX8" fmla="*/ 78580 w 197644"/>
                      <a:gd name="connsiteY8" fmla="*/ 80962 h 190500"/>
                      <a:gd name="connsiteX9" fmla="*/ 0 w 197644"/>
                      <a:gd name="connsiteY9" fmla="*/ 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7644" h="190500">
                        <a:moveTo>
                          <a:pt x="0" y="0"/>
                        </a:moveTo>
                        <a:lnTo>
                          <a:pt x="131604" y="15128"/>
                        </a:lnTo>
                        <a:lnTo>
                          <a:pt x="140492" y="111126"/>
                        </a:lnTo>
                        <a:lnTo>
                          <a:pt x="197644" y="184150"/>
                        </a:lnTo>
                        <a:lnTo>
                          <a:pt x="156368" y="190500"/>
                        </a:lnTo>
                        <a:lnTo>
                          <a:pt x="114440" y="156958"/>
                        </a:lnTo>
                        <a:lnTo>
                          <a:pt x="114300" y="154782"/>
                        </a:lnTo>
                        <a:lnTo>
                          <a:pt x="66676" y="100014"/>
                        </a:lnTo>
                        <a:lnTo>
                          <a:pt x="78580" y="809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3" name="フリーフォーム: 図形 2102">
                    <a:extLst>
                      <a:ext uri="{FF2B5EF4-FFF2-40B4-BE49-F238E27FC236}">
                        <a16:creationId xmlns:a16="http://schemas.microsoft.com/office/drawing/2014/main" id="{EA01C82B-D02D-445D-865E-71DA6DD5EAD0}"/>
                      </a:ext>
                    </a:extLst>
                  </p:cNvPr>
                  <p:cNvSpPr/>
                  <p:nvPr/>
                </p:nvSpPr>
                <p:spPr>
                  <a:xfrm>
                    <a:off x="39307900" y="30282356"/>
                    <a:ext cx="337672" cy="221252"/>
                  </a:xfrm>
                  <a:custGeom>
                    <a:avLst/>
                    <a:gdLst>
                      <a:gd name="connsiteX0" fmla="*/ 156556 w 337672"/>
                      <a:gd name="connsiteY0" fmla="*/ 0 h 221252"/>
                      <a:gd name="connsiteX1" fmla="*/ 163700 w 337672"/>
                      <a:gd name="connsiteY1" fmla="*/ 35720 h 221252"/>
                      <a:gd name="connsiteX2" fmla="*/ 230376 w 337672"/>
                      <a:gd name="connsiteY2" fmla="*/ 64294 h 221252"/>
                      <a:gd name="connsiteX3" fmla="*/ 232508 w 337672"/>
                      <a:gd name="connsiteY3" fmla="*/ 65360 h 221252"/>
                      <a:gd name="connsiteX4" fmla="*/ 223232 w 337672"/>
                      <a:gd name="connsiteY4" fmla="*/ 64294 h 221252"/>
                      <a:gd name="connsiteX5" fmla="*/ 301812 w 337672"/>
                      <a:gd name="connsiteY5" fmla="*/ 145256 h 221252"/>
                      <a:gd name="connsiteX6" fmla="*/ 289908 w 337672"/>
                      <a:gd name="connsiteY6" fmla="*/ 164308 h 221252"/>
                      <a:gd name="connsiteX7" fmla="*/ 337532 w 337672"/>
                      <a:gd name="connsiteY7" fmla="*/ 219076 h 221252"/>
                      <a:gd name="connsiteX8" fmla="*/ 337672 w 337672"/>
                      <a:gd name="connsiteY8" fmla="*/ 221252 h 221252"/>
                      <a:gd name="connsiteX9" fmla="*/ 331976 w 337672"/>
                      <a:gd name="connsiteY9" fmla="*/ 216694 h 221252"/>
                      <a:gd name="connsiteX10" fmla="*/ 249424 w 337672"/>
                      <a:gd name="connsiteY10" fmla="*/ 210344 h 221252"/>
                      <a:gd name="connsiteX11" fmla="*/ 238512 w 337672"/>
                      <a:gd name="connsiteY11" fmla="*/ 213618 h 221252"/>
                      <a:gd name="connsiteX12" fmla="*/ 239900 w 337672"/>
                      <a:gd name="connsiteY12" fmla="*/ 210344 h 221252"/>
                      <a:gd name="connsiteX13" fmla="*/ 125600 w 337672"/>
                      <a:gd name="connsiteY13" fmla="*/ 210344 h 221252"/>
                      <a:gd name="connsiteX14" fmla="*/ 30348 w 337672"/>
                      <a:gd name="connsiteY14" fmla="*/ 203994 h 221252"/>
                      <a:gd name="connsiteX15" fmla="*/ 0 w 337672"/>
                      <a:gd name="connsiteY15" fmla="*/ 135712 h 221252"/>
                      <a:gd name="connsiteX16" fmla="*/ 18444 w 337672"/>
                      <a:gd name="connsiteY16" fmla="*/ 104776 h 221252"/>
                      <a:gd name="connsiteX17" fmla="*/ 63688 w 337672"/>
                      <a:gd name="connsiteY17" fmla="*/ 47624 h 221252"/>
                      <a:gd name="connsiteX18" fmla="*/ 99404 w 337672"/>
                      <a:gd name="connsiteY18" fmla="*/ 45244 h 221252"/>
                      <a:gd name="connsiteX19" fmla="*/ 156556 w 337672"/>
                      <a:gd name="connsiteY19" fmla="*/ 0 h 221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337672" h="221252">
                        <a:moveTo>
                          <a:pt x="156556" y="0"/>
                        </a:moveTo>
                        <a:lnTo>
                          <a:pt x="163700" y="35720"/>
                        </a:lnTo>
                        <a:lnTo>
                          <a:pt x="230376" y="64294"/>
                        </a:lnTo>
                        <a:lnTo>
                          <a:pt x="232508" y="65360"/>
                        </a:lnTo>
                        <a:lnTo>
                          <a:pt x="223232" y="64294"/>
                        </a:lnTo>
                        <a:lnTo>
                          <a:pt x="301812" y="145256"/>
                        </a:lnTo>
                        <a:lnTo>
                          <a:pt x="289908" y="164308"/>
                        </a:lnTo>
                        <a:lnTo>
                          <a:pt x="337532" y="219076"/>
                        </a:lnTo>
                        <a:lnTo>
                          <a:pt x="337672" y="221252"/>
                        </a:lnTo>
                        <a:lnTo>
                          <a:pt x="331976" y="216694"/>
                        </a:lnTo>
                        <a:lnTo>
                          <a:pt x="249424" y="210344"/>
                        </a:lnTo>
                        <a:lnTo>
                          <a:pt x="238512" y="213618"/>
                        </a:lnTo>
                        <a:lnTo>
                          <a:pt x="239900" y="210344"/>
                        </a:lnTo>
                        <a:lnTo>
                          <a:pt x="125600" y="210344"/>
                        </a:lnTo>
                        <a:lnTo>
                          <a:pt x="30348" y="203994"/>
                        </a:lnTo>
                        <a:lnTo>
                          <a:pt x="0" y="135712"/>
                        </a:lnTo>
                        <a:lnTo>
                          <a:pt x="18444" y="104776"/>
                        </a:lnTo>
                        <a:lnTo>
                          <a:pt x="63688" y="47624"/>
                        </a:lnTo>
                        <a:lnTo>
                          <a:pt x="99404" y="45244"/>
                        </a:lnTo>
                        <a:lnTo>
                          <a:pt x="15655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4" name="フリーフォーム: 図形 2103">
                    <a:extLst>
                      <a:ext uri="{FF2B5EF4-FFF2-40B4-BE49-F238E27FC236}">
                        <a16:creationId xmlns:a16="http://schemas.microsoft.com/office/drawing/2014/main" id="{D7B70658-1D44-496C-B4FA-D650EB8F96E1}"/>
                      </a:ext>
                    </a:extLst>
                  </p:cNvPr>
                  <p:cNvSpPr/>
                  <p:nvPr/>
                </p:nvSpPr>
                <p:spPr>
                  <a:xfrm>
                    <a:off x="38970788" y="29136322"/>
                    <a:ext cx="746080" cy="644638"/>
                  </a:xfrm>
                  <a:custGeom>
                    <a:avLst/>
                    <a:gdLst>
                      <a:gd name="connsiteX0" fmla="*/ 436968 w 746080"/>
                      <a:gd name="connsiteY0" fmla="*/ 0 h 644638"/>
                      <a:gd name="connsiteX1" fmla="*/ 543676 w 746080"/>
                      <a:gd name="connsiteY1" fmla="*/ 100666 h 644638"/>
                      <a:gd name="connsiteX2" fmla="*/ 612732 w 746080"/>
                      <a:gd name="connsiteY2" fmla="*/ 110190 h 644638"/>
                      <a:gd name="connsiteX3" fmla="*/ 653212 w 746080"/>
                      <a:gd name="connsiteY3" fmla="*/ 81616 h 644638"/>
                      <a:gd name="connsiteX4" fmla="*/ 679404 w 746080"/>
                      <a:gd name="connsiteY4" fmla="*/ 100666 h 644638"/>
                      <a:gd name="connsiteX5" fmla="*/ 741316 w 746080"/>
                      <a:gd name="connsiteY5" fmla="*/ 100666 h 644638"/>
                      <a:gd name="connsiteX6" fmla="*/ 746080 w 746080"/>
                      <a:gd name="connsiteY6" fmla="*/ 188772 h 644638"/>
                      <a:gd name="connsiteX7" fmla="*/ 715124 w 746080"/>
                      <a:gd name="connsiteY7" fmla="*/ 241158 h 644638"/>
                      <a:gd name="connsiteX8" fmla="*/ 653212 w 746080"/>
                      <a:gd name="connsiteY8" fmla="*/ 241158 h 644638"/>
                      <a:gd name="connsiteX9" fmla="*/ 572252 w 746080"/>
                      <a:gd name="connsiteY9" fmla="*/ 291166 h 644638"/>
                      <a:gd name="connsiteX10" fmla="*/ 567488 w 746080"/>
                      <a:gd name="connsiteY10" fmla="*/ 367366 h 644638"/>
                      <a:gd name="connsiteX11" fmla="*/ 546056 w 746080"/>
                      <a:gd name="connsiteY11" fmla="*/ 400702 h 644638"/>
                      <a:gd name="connsiteX12" fmla="*/ 541292 w 746080"/>
                      <a:gd name="connsiteY12" fmla="*/ 431658 h 644638"/>
                      <a:gd name="connsiteX13" fmla="*/ 622256 w 746080"/>
                      <a:gd name="connsiteY13" fmla="*/ 498334 h 644638"/>
                      <a:gd name="connsiteX14" fmla="*/ 619876 w 746080"/>
                      <a:gd name="connsiteY14" fmla="*/ 545958 h 644638"/>
                      <a:gd name="connsiteX15" fmla="*/ 562724 w 746080"/>
                      <a:gd name="connsiteY15" fmla="*/ 603110 h 644638"/>
                      <a:gd name="connsiteX16" fmla="*/ 465092 w 746080"/>
                      <a:gd name="connsiteY16" fmla="*/ 603110 h 644638"/>
                      <a:gd name="connsiteX17" fmla="*/ 426992 w 746080"/>
                      <a:gd name="connsiteY17" fmla="*/ 579298 h 644638"/>
                      <a:gd name="connsiteX18" fmla="*/ 357936 w 746080"/>
                      <a:gd name="connsiteY18" fmla="*/ 643590 h 644638"/>
                      <a:gd name="connsiteX19" fmla="*/ 283580 w 746080"/>
                      <a:gd name="connsiteY19" fmla="*/ 644638 h 644638"/>
                      <a:gd name="connsiteX20" fmla="*/ 246812 w 746080"/>
                      <a:gd name="connsiteY20" fmla="*/ 429278 h 644638"/>
                      <a:gd name="connsiteX21" fmla="*/ 24564 w 746080"/>
                      <a:gd name="connsiteY21" fmla="*/ 410228 h 644638"/>
                      <a:gd name="connsiteX22" fmla="*/ 0 w 746080"/>
                      <a:gd name="connsiteY22" fmla="*/ 424264 h 644638"/>
                      <a:gd name="connsiteX23" fmla="*/ 34088 w 746080"/>
                      <a:gd name="connsiteY23" fmla="*/ 219728 h 644638"/>
                      <a:gd name="connsiteX24" fmla="*/ 119812 w 746080"/>
                      <a:gd name="connsiteY24" fmla="*/ 181628 h 644638"/>
                      <a:gd name="connsiteX25" fmla="*/ 234112 w 746080"/>
                      <a:gd name="connsiteY25" fmla="*/ 172102 h 644638"/>
                      <a:gd name="connsiteX26" fmla="*/ 357936 w 746080"/>
                      <a:gd name="connsiteY26" fmla="*/ 105428 h 644638"/>
                      <a:gd name="connsiteX27" fmla="*/ 434136 w 746080"/>
                      <a:gd name="connsiteY27" fmla="*/ 654 h 644638"/>
                      <a:gd name="connsiteX28" fmla="*/ 436968 w 746080"/>
                      <a:gd name="connsiteY28" fmla="*/ 0 h 6446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746080" h="644638">
                        <a:moveTo>
                          <a:pt x="436968" y="0"/>
                        </a:moveTo>
                        <a:lnTo>
                          <a:pt x="543676" y="100666"/>
                        </a:lnTo>
                        <a:lnTo>
                          <a:pt x="612732" y="110190"/>
                        </a:lnTo>
                        <a:lnTo>
                          <a:pt x="653212" y="81616"/>
                        </a:lnTo>
                        <a:lnTo>
                          <a:pt x="679404" y="100666"/>
                        </a:lnTo>
                        <a:lnTo>
                          <a:pt x="741316" y="100666"/>
                        </a:lnTo>
                        <a:lnTo>
                          <a:pt x="746080" y="188772"/>
                        </a:lnTo>
                        <a:lnTo>
                          <a:pt x="715124" y="241158"/>
                        </a:lnTo>
                        <a:lnTo>
                          <a:pt x="653212" y="241158"/>
                        </a:lnTo>
                        <a:lnTo>
                          <a:pt x="572252" y="291166"/>
                        </a:lnTo>
                        <a:lnTo>
                          <a:pt x="567488" y="367366"/>
                        </a:lnTo>
                        <a:lnTo>
                          <a:pt x="546056" y="400702"/>
                        </a:lnTo>
                        <a:lnTo>
                          <a:pt x="541292" y="431658"/>
                        </a:lnTo>
                        <a:lnTo>
                          <a:pt x="622256" y="498334"/>
                        </a:lnTo>
                        <a:lnTo>
                          <a:pt x="619876" y="545958"/>
                        </a:lnTo>
                        <a:lnTo>
                          <a:pt x="562724" y="603110"/>
                        </a:lnTo>
                        <a:lnTo>
                          <a:pt x="465092" y="603110"/>
                        </a:lnTo>
                        <a:lnTo>
                          <a:pt x="426992" y="579298"/>
                        </a:lnTo>
                        <a:lnTo>
                          <a:pt x="357936" y="643590"/>
                        </a:lnTo>
                        <a:lnTo>
                          <a:pt x="283580" y="644638"/>
                        </a:lnTo>
                        <a:lnTo>
                          <a:pt x="246812" y="429278"/>
                        </a:lnTo>
                        <a:lnTo>
                          <a:pt x="24564" y="410228"/>
                        </a:lnTo>
                        <a:lnTo>
                          <a:pt x="0" y="424264"/>
                        </a:lnTo>
                        <a:lnTo>
                          <a:pt x="34088" y="219728"/>
                        </a:lnTo>
                        <a:lnTo>
                          <a:pt x="119812" y="181628"/>
                        </a:lnTo>
                        <a:lnTo>
                          <a:pt x="234112" y="172102"/>
                        </a:lnTo>
                        <a:lnTo>
                          <a:pt x="357936" y="105428"/>
                        </a:lnTo>
                        <a:lnTo>
                          <a:pt x="434136" y="654"/>
                        </a:lnTo>
                        <a:lnTo>
                          <a:pt x="436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5" name="フリーフォーム: 図形 2104">
                    <a:extLst>
                      <a:ext uri="{FF2B5EF4-FFF2-40B4-BE49-F238E27FC236}">
                        <a16:creationId xmlns:a16="http://schemas.microsoft.com/office/drawing/2014/main" id="{3D280761-A713-4E86-9780-25E1E041F98D}"/>
                      </a:ext>
                    </a:extLst>
                  </p:cNvPr>
                  <p:cNvSpPr/>
                  <p:nvPr/>
                </p:nvSpPr>
                <p:spPr>
                  <a:xfrm>
                    <a:off x="39995476" y="29787056"/>
                    <a:ext cx="247196" cy="148084"/>
                  </a:xfrm>
                  <a:custGeom>
                    <a:avLst/>
                    <a:gdLst>
                      <a:gd name="connsiteX0" fmla="*/ 28572 w 247196"/>
                      <a:gd name="connsiteY0" fmla="*/ 0 h 148084"/>
                      <a:gd name="connsiteX1" fmla="*/ 59532 w 247196"/>
                      <a:gd name="connsiteY1" fmla="*/ 0 h 148084"/>
                      <a:gd name="connsiteX2" fmla="*/ 92868 w 247196"/>
                      <a:gd name="connsiteY2" fmla="*/ 28576 h 148084"/>
                      <a:gd name="connsiteX3" fmla="*/ 128588 w 247196"/>
                      <a:gd name="connsiteY3" fmla="*/ 28576 h 148084"/>
                      <a:gd name="connsiteX4" fmla="*/ 147636 w 247196"/>
                      <a:gd name="connsiteY4" fmla="*/ 50008 h 148084"/>
                      <a:gd name="connsiteX5" fmla="*/ 235744 w 247196"/>
                      <a:gd name="connsiteY5" fmla="*/ 47624 h 148084"/>
                      <a:gd name="connsiteX6" fmla="*/ 247196 w 247196"/>
                      <a:gd name="connsiteY6" fmla="*/ 92402 h 148084"/>
                      <a:gd name="connsiteX7" fmla="*/ 142876 w 247196"/>
                      <a:gd name="connsiteY7" fmla="*/ 124620 h 148084"/>
                      <a:gd name="connsiteX8" fmla="*/ 64656 w 247196"/>
                      <a:gd name="connsiteY8" fmla="*/ 148084 h 148084"/>
                      <a:gd name="connsiteX9" fmla="*/ 42860 w 247196"/>
                      <a:gd name="connsiteY9" fmla="*/ 90488 h 148084"/>
                      <a:gd name="connsiteX10" fmla="*/ 0 w 247196"/>
                      <a:gd name="connsiteY10" fmla="*/ 40482 h 148084"/>
                      <a:gd name="connsiteX11" fmla="*/ 28572 w 247196"/>
                      <a:gd name="connsiteY11" fmla="*/ 0 h 148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47196" h="148084">
                        <a:moveTo>
                          <a:pt x="28572" y="0"/>
                        </a:moveTo>
                        <a:lnTo>
                          <a:pt x="59532" y="0"/>
                        </a:lnTo>
                        <a:lnTo>
                          <a:pt x="92868" y="28576"/>
                        </a:lnTo>
                        <a:lnTo>
                          <a:pt x="128588" y="28576"/>
                        </a:lnTo>
                        <a:lnTo>
                          <a:pt x="147636" y="50008"/>
                        </a:lnTo>
                        <a:lnTo>
                          <a:pt x="235744" y="47624"/>
                        </a:lnTo>
                        <a:lnTo>
                          <a:pt x="247196" y="92402"/>
                        </a:lnTo>
                        <a:lnTo>
                          <a:pt x="142876" y="124620"/>
                        </a:lnTo>
                        <a:lnTo>
                          <a:pt x="64656" y="148084"/>
                        </a:lnTo>
                        <a:lnTo>
                          <a:pt x="42860" y="90488"/>
                        </a:lnTo>
                        <a:lnTo>
                          <a:pt x="0" y="40482"/>
                        </a:lnTo>
                        <a:lnTo>
                          <a:pt x="28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6" name="フリーフォーム: 図形 2105">
                    <a:extLst>
                      <a:ext uri="{FF2B5EF4-FFF2-40B4-BE49-F238E27FC236}">
                        <a16:creationId xmlns:a16="http://schemas.microsoft.com/office/drawing/2014/main" id="{0D107F9C-F2EA-477A-89FE-66BB2E8FCCC3}"/>
                      </a:ext>
                    </a:extLst>
                  </p:cNvPr>
                  <p:cNvSpPr/>
                  <p:nvPr/>
                </p:nvSpPr>
                <p:spPr>
                  <a:xfrm>
                    <a:off x="39135048" y="29956092"/>
                    <a:ext cx="460376" cy="461976"/>
                  </a:xfrm>
                  <a:custGeom>
                    <a:avLst/>
                    <a:gdLst>
                      <a:gd name="connsiteX0" fmla="*/ 76944 w 460376"/>
                      <a:gd name="connsiteY0" fmla="*/ 0 h 461976"/>
                      <a:gd name="connsiteX1" fmla="*/ 169864 w 460376"/>
                      <a:gd name="connsiteY1" fmla="*/ 61946 h 461976"/>
                      <a:gd name="connsiteX2" fmla="*/ 210344 w 460376"/>
                      <a:gd name="connsiteY2" fmla="*/ 35752 h 461976"/>
                      <a:gd name="connsiteX3" fmla="*/ 246064 w 460376"/>
                      <a:gd name="connsiteY3" fmla="*/ 42896 h 461976"/>
                      <a:gd name="connsiteX4" fmla="*/ 269876 w 460376"/>
                      <a:gd name="connsiteY4" fmla="*/ 85758 h 461976"/>
                      <a:gd name="connsiteX5" fmla="*/ 293688 w 460376"/>
                      <a:gd name="connsiteY5" fmla="*/ 126240 h 461976"/>
                      <a:gd name="connsiteX6" fmla="*/ 260352 w 460376"/>
                      <a:gd name="connsiteY6" fmla="*/ 166720 h 461976"/>
                      <a:gd name="connsiteX7" fmla="*/ 324648 w 460376"/>
                      <a:gd name="connsiteY7" fmla="*/ 211964 h 461976"/>
                      <a:gd name="connsiteX8" fmla="*/ 372272 w 460376"/>
                      <a:gd name="connsiteY8" fmla="*/ 173864 h 461976"/>
                      <a:gd name="connsiteX9" fmla="*/ 460376 w 460376"/>
                      <a:gd name="connsiteY9" fmla="*/ 181008 h 461976"/>
                      <a:gd name="connsiteX10" fmla="*/ 417516 w 460376"/>
                      <a:gd name="connsiteY10" fmla="*/ 242920 h 461976"/>
                      <a:gd name="connsiteX11" fmla="*/ 348456 w 460376"/>
                      <a:gd name="connsiteY11" fmla="*/ 261972 h 461976"/>
                      <a:gd name="connsiteX12" fmla="*/ 331792 w 460376"/>
                      <a:gd name="connsiteY12" fmla="*/ 323884 h 461976"/>
                      <a:gd name="connsiteX13" fmla="*/ 329696 w 460376"/>
                      <a:gd name="connsiteY13" fmla="*/ 327706 h 461976"/>
                      <a:gd name="connsiteX14" fmla="*/ 329408 w 460376"/>
                      <a:gd name="connsiteY14" fmla="*/ 326264 h 461976"/>
                      <a:gd name="connsiteX15" fmla="*/ 272256 w 460376"/>
                      <a:gd name="connsiteY15" fmla="*/ 371508 h 461976"/>
                      <a:gd name="connsiteX16" fmla="*/ 236540 w 460376"/>
                      <a:gd name="connsiteY16" fmla="*/ 373888 h 461976"/>
                      <a:gd name="connsiteX17" fmla="*/ 191296 w 460376"/>
                      <a:gd name="connsiteY17" fmla="*/ 431040 h 461976"/>
                      <a:gd name="connsiteX18" fmla="*/ 172852 w 460376"/>
                      <a:gd name="connsiteY18" fmla="*/ 461976 h 461976"/>
                      <a:gd name="connsiteX19" fmla="*/ 152400 w 460376"/>
                      <a:gd name="connsiteY19" fmla="*/ 415958 h 461976"/>
                      <a:gd name="connsiteX20" fmla="*/ 114304 w 460376"/>
                      <a:gd name="connsiteY20" fmla="*/ 403258 h 461976"/>
                      <a:gd name="connsiteX21" fmla="*/ 25400 w 460376"/>
                      <a:gd name="connsiteY21" fmla="*/ 314358 h 461976"/>
                      <a:gd name="connsiteX22" fmla="*/ 19052 w 460376"/>
                      <a:gd name="connsiteY22" fmla="*/ 206408 h 461976"/>
                      <a:gd name="connsiteX23" fmla="*/ 0 w 460376"/>
                      <a:gd name="connsiteY23" fmla="*/ 130208 h 461976"/>
                      <a:gd name="connsiteX24" fmla="*/ 76944 w 460376"/>
                      <a:gd name="connsiteY24" fmla="*/ 0 h 461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460376" h="461976">
                        <a:moveTo>
                          <a:pt x="76944" y="0"/>
                        </a:moveTo>
                        <a:lnTo>
                          <a:pt x="169864" y="61946"/>
                        </a:lnTo>
                        <a:lnTo>
                          <a:pt x="210344" y="35752"/>
                        </a:lnTo>
                        <a:lnTo>
                          <a:pt x="246064" y="42896"/>
                        </a:lnTo>
                        <a:lnTo>
                          <a:pt x="269876" y="85758"/>
                        </a:lnTo>
                        <a:lnTo>
                          <a:pt x="293688" y="126240"/>
                        </a:lnTo>
                        <a:lnTo>
                          <a:pt x="260352" y="166720"/>
                        </a:lnTo>
                        <a:lnTo>
                          <a:pt x="324648" y="211964"/>
                        </a:lnTo>
                        <a:lnTo>
                          <a:pt x="372272" y="173864"/>
                        </a:lnTo>
                        <a:lnTo>
                          <a:pt x="460376" y="181008"/>
                        </a:lnTo>
                        <a:lnTo>
                          <a:pt x="417516" y="242920"/>
                        </a:lnTo>
                        <a:lnTo>
                          <a:pt x="348456" y="261972"/>
                        </a:lnTo>
                        <a:lnTo>
                          <a:pt x="331792" y="323884"/>
                        </a:lnTo>
                        <a:lnTo>
                          <a:pt x="329696" y="327706"/>
                        </a:lnTo>
                        <a:lnTo>
                          <a:pt x="329408" y="326264"/>
                        </a:lnTo>
                        <a:lnTo>
                          <a:pt x="272256" y="371508"/>
                        </a:lnTo>
                        <a:lnTo>
                          <a:pt x="236540" y="373888"/>
                        </a:lnTo>
                        <a:lnTo>
                          <a:pt x="191296" y="431040"/>
                        </a:lnTo>
                        <a:lnTo>
                          <a:pt x="172852" y="461976"/>
                        </a:lnTo>
                        <a:lnTo>
                          <a:pt x="152400" y="415958"/>
                        </a:lnTo>
                        <a:lnTo>
                          <a:pt x="114304" y="403258"/>
                        </a:lnTo>
                        <a:lnTo>
                          <a:pt x="25400" y="314358"/>
                        </a:lnTo>
                        <a:lnTo>
                          <a:pt x="19052" y="206408"/>
                        </a:lnTo>
                        <a:lnTo>
                          <a:pt x="0" y="130208"/>
                        </a:lnTo>
                        <a:lnTo>
                          <a:pt x="7694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7" name="フリーフォーム: 図形 2106">
                    <a:extLst>
                      <a:ext uri="{FF2B5EF4-FFF2-40B4-BE49-F238E27FC236}">
                        <a16:creationId xmlns:a16="http://schemas.microsoft.com/office/drawing/2014/main" id="{97DCB77D-ED78-4ECB-9C08-BCE6D9365EB6}"/>
                      </a:ext>
                    </a:extLst>
                  </p:cNvPr>
                  <p:cNvSpPr/>
                  <p:nvPr/>
                </p:nvSpPr>
                <p:spPr>
                  <a:xfrm>
                    <a:off x="41086364" y="30272832"/>
                    <a:ext cx="210860" cy="254792"/>
                  </a:xfrm>
                  <a:custGeom>
                    <a:avLst/>
                    <a:gdLst>
                      <a:gd name="connsiteX0" fmla="*/ 142600 w 210860"/>
                      <a:gd name="connsiteY0" fmla="*/ 0 h 254792"/>
                      <a:gd name="connsiteX1" fmla="*/ 185996 w 210860"/>
                      <a:gd name="connsiteY1" fmla="*/ 44710 h 254792"/>
                      <a:gd name="connsiteX2" fmla="*/ 137836 w 210860"/>
                      <a:gd name="connsiteY2" fmla="*/ 92868 h 254792"/>
                      <a:gd name="connsiteX3" fmla="*/ 160060 w 210860"/>
                      <a:gd name="connsiteY3" fmla="*/ 134144 h 254792"/>
                      <a:gd name="connsiteX4" fmla="*/ 160060 w 210860"/>
                      <a:gd name="connsiteY4" fmla="*/ 169068 h 254792"/>
                      <a:gd name="connsiteX5" fmla="*/ 210860 w 210860"/>
                      <a:gd name="connsiteY5" fmla="*/ 184944 h 254792"/>
                      <a:gd name="connsiteX6" fmla="*/ 198160 w 210860"/>
                      <a:gd name="connsiteY6" fmla="*/ 232568 h 254792"/>
                      <a:gd name="connsiteX7" fmla="*/ 29884 w 210860"/>
                      <a:gd name="connsiteY7" fmla="*/ 254792 h 254792"/>
                      <a:gd name="connsiteX8" fmla="*/ 20360 w 210860"/>
                      <a:gd name="connsiteY8" fmla="*/ 229392 h 254792"/>
                      <a:gd name="connsiteX9" fmla="*/ 33060 w 210860"/>
                      <a:gd name="connsiteY9" fmla="*/ 156368 h 254792"/>
                      <a:gd name="connsiteX10" fmla="*/ 14012 w 210860"/>
                      <a:gd name="connsiteY10" fmla="*/ 80168 h 254792"/>
                      <a:gd name="connsiteX11" fmla="*/ 0 w 210860"/>
                      <a:gd name="connsiteY11" fmla="*/ 66158 h 254792"/>
                      <a:gd name="connsiteX12" fmla="*/ 71160 w 210860"/>
                      <a:gd name="connsiteY12" fmla="*/ 21432 h 254792"/>
                      <a:gd name="connsiteX13" fmla="*/ 142600 w 210860"/>
                      <a:gd name="connsiteY13" fmla="*/ 0 h 254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10860" h="254792">
                        <a:moveTo>
                          <a:pt x="142600" y="0"/>
                        </a:moveTo>
                        <a:lnTo>
                          <a:pt x="185996" y="44710"/>
                        </a:lnTo>
                        <a:lnTo>
                          <a:pt x="137836" y="92868"/>
                        </a:lnTo>
                        <a:lnTo>
                          <a:pt x="160060" y="134144"/>
                        </a:lnTo>
                        <a:lnTo>
                          <a:pt x="160060" y="169068"/>
                        </a:lnTo>
                        <a:lnTo>
                          <a:pt x="210860" y="184944"/>
                        </a:lnTo>
                        <a:lnTo>
                          <a:pt x="198160" y="232568"/>
                        </a:lnTo>
                        <a:lnTo>
                          <a:pt x="29884" y="254792"/>
                        </a:lnTo>
                        <a:lnTo>
                          <a:pt x="20360" y="229392"/>
                        </a:lnTo>
                        <a:lnTo>
                          <a:pt x="33060" y="156368"/>
                        </a:lnTo>
                        <a:lnTo>
                          <a:pt x="14012" y="80168"/>
                        </a:lnTo>
                        <a:lnTo>
                          <a:pt x="0" y="66158"/>
                        </a:lnTo>
                        <a:lnTo>
                          <a:pt x="71160" y="21432"/>
                        </a:lnTo>
                        <a:lnTo>
                          <a:pt x="14260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8" name="フリーフォーム: 図形 2107">
                    <a:extLst>
                      <a:ext uri="{FF2B5EF4-FFF2-40B4-BE49-F238E27FC236}">
                        <a16:creationId xmlns:a16="http://schemas.microsoft.com/office/drawing/2014/main" id="{A2C563AC-8919-436E-B6EF-033E37594876}"/>
                      </a:ext>
                    </a:extLst>
                  </p:cNvPr>
                  <p:cNvSpPr/>
                  <p:nvPr/>
                </p:nvSpPr>
                <p:spPr>
                  <a:xfrm>
                    <a:off x="40349284" y="29608464"/>
                    <a:ext cx="241504" cy="242540"/>
                  </a:xfrm>
                  <a:custGeom>
                    <a:avLst/>
                    <a:gdLst>
                      <a:gd name="connsiteX0" fmla="*/ 181972 w 241504"/>
                      <a:gd name="connsiteY0" fmla="*/ 0 h 242540"/>
                      <a:gd name="connsiteX1" fmla="*/ 191496 w 241504"/>
                      <a:gd name="connsiteY1" fmla="*/ 71436 h 242540"/>
                      <a:gd name="connsiteX2" fmla="*/ 212928 w 241504"/>
                      <a:gd name="connsiteY2" fmla="*/ 88104 h 242540"/>
                      <a:gd name="connsiteX3" fmla="*/ 220072 w 241504"/>
                      <a:gd name="connsiteY3" fmla="*/ 140492 h 242540"/>
                      <a:gd name="connsiteX4" fmla="*/ 241504 w 241504"/>
                      <a:gd name="connsiteY4" fmla="*/ 164304 h 242540"/>
                      <a:gd name="connsiteX5" fmla="*/ 191084 w 241504"/>
                      <a:gd name="connsiteY5" fmla="*/ 242540 h 242540"/>
                      <a:gd name="connsiteX6" fmla="*/ 4964 w 241504"/>
                      <a:gd name="connsiteY6" fmla="*/ 236536 h 242540"/>
                      <a:gd name="connsiteX7" fmla="*/ 0 w 241504"/>
                      <a:gd name="connsiteY7" fmla="*/ 238068 h 242540"/>
                      <a:gd name="connsiteX8" fmla="*/ 3380 w 241504"/>
                      <a:gd name="connsiteY8" fmla="*/ 133348 h 242540"/>
                      <a:gd name="connsiteX9" fmla="*/ 58148 w 241504"/>
                      <a:gd name="connsiteY9" fmla="*/ 126204 h 242540"/>
                      <a:gd name="connsiteX10" fmla="*/ 84340 w 241504"/>
                      <a:gd name="connsiteY10" fmla="*/ 78580 h 242540"/>
                      <a:gd name="connsiteX11" fmla="*/ 98628 w 241504"/>
                      <a:gd name="connsiteY11" fmla="*/ 47624 h 242540"/>
                      <a:gd name="connsiteX12" fmla="*/ 124820 w 241504"/>
                      <a:gd name="connsiteY12" fmla="*/ 2380 h 242540"/>
                      <a:gd name="connsiteX13" fmla="*/ 181972 w 241504"/>
                      <a:gd name="connsiteY13" fmla="*/ 0 h 24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1504" h="242540">
                        <a:moveTo>
                          <a:pt x="181972" y="0"/>
                        </a:moveTo>
                        <a:lnTo>
                          <a:pt x="191496" y="71436"/>
                        </a:lnTo>
                        <a:lnTo>
                          <a:pt x="212928" y="88104"/>
                        </a:lnTo>
                        <a:lnTo>
                          <a:pt x="220072" y="140492"/>
                        </a:lnTo>
                        <a:lnTo>
                          <a:pt x="241504" y="164304"/>
                        </a:lnTo>
                        <a:lnTo>
                          <a:pt x="191084" y="242540"/>
                        </a:lnTo>
                        <a:lnTo>
                          <a:pt x="4964" y="236536"/>
                        </a:lnTo>
                        <a:lnTo>
                          <a:pt x="0" y="238068"/>
                        </a:lnTo>
                        <a:lnTo>
                          <a:pt x="3380" y="133348"/>
                        </a:lnTo>
                        <a:lnTo>
                          <a:pt x="58148" y="126204"/>
                        </a:lnTo>
                        <a:lnTo>
                          <a:pt x="84340" y="78580"/>
                        </a:lnTo>
                        <a:lnTo>
                          <a:pt x="98628" y="47624"/>
                        </a:lnTo>
                        <a:lnTo>
                          <a:pt x="124820" y="2380"/>
                        </a:lnTo>
                        <a:lnTo>
                          <a:pt x="1819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9" name="フリーフォーム: 図形 2108">
                    <a:extLst>
                      <a:ext uri="{FF2B5EF4-FFF2-40B4-BE49-F238E27FC236}">
                        <a16:creationId xmlns:a16="http://schemas.microsoft.com/office/drawing/2014/main" id="{1215EBC0-BE14-4397-A3D3-47D66FFF0147}"/>
                      </a:ext>
                    </a:extLst>
                  </p:cNvPr>
                  <p:cNvSpPr/>
                  <p:nvPr/>
                </p:nvSpPr>
                <p:spPr>
                  <a:xfrm>
                    <a:off x="39211992" y="29715620"/>
                    <a:ext cx="400104" cy="305944"/>
                  </a:xfrm>
                  <a:custGeom>
                    <a:avLst/>
                    <a:gdLst>
                      <a:gd name="connsiteX0" fmla="*/ 185788 w 400104"/>
                      <a:gd name="connsiteY0" fmla="*/ 0 h 305944"/>
                      <a:gd name="connsiteX1" fmla="*/ 223888 w 400104"/>
                      <a:gd name="connsiteY1" fmla="*/ 23812 h 305944"/>
                      <a:gd name="connsiteX2" fmla="*/ 321520 w 400104"/>
                      <a:gd name="connsiteY2" fmla="*/ 23812 h 305944"/>
                      <a:gd name="connsiteX3" fmla="*/ 330532 w 400104"/>
                      <a:gd name="connsiteY3" fmla="*/ 14800 h 305944"/>
                      <a:gd name="connsiteX4" fmla="*/ 326284 w 400104"/>
                      <a:gd name="connsiteY4" fmla="*/ 71436 h 305944"/>
                      <a:gd name="connsiteX5" fmla="*/ 395340 w 400104"/>
                      <a:gd name="connsiteY5" fmla="*/ 142874 h 305944"/>
                      <a:gd name="connsiteX6" fmla="*/ 400104 w 400104"/>
                      <a:gd name="connsiteY6" fmla="*/ 242886 h 305944"/>
                      <a:gd name="connsiteX7" fmla="*/ 364384 w 400104"/>
                      <a:gd name="connsiteY7" fmla="*/ 292892 h 305944"/>
                      <a:gd name="connsiteX8" fmla="*/ 181664 w 400104"/>
                      <a:gd name="connsiteY8" fmla="*/ 305944 h 305944"/>
                      <a:gd name="connsiteX9" fmla="*/ 169120 w 400104"/>
                      <a:gd name="connsiteY9" fmla="*/ 283368 h 305944"/>
                      <a:gd name="connsiteX10" fmla="*/ 133400 w 400104"/>
                      <a:gd name="connsiteY10" fmla="*/ 276224 h 305944"/>
                      <a:gd name="connsiteX11" fmla="*/ 92920 w 400104"/>
                      <a:gd name="connsiteY11" fmla="*/ 302418 h 305944"/>
                      <a:gd name="connsiteX12" fmla="*/ 0 w 400104"/>
                      <a:gd name="connsiteY12" fmla="*/ 240472 h 305944"/>
                      <a:gd name="connsiteX13" fmla="*/ 5608 w 400104"/>
                      <a:gd name="connsiteY13" fmla="*/ 230980 h 305944"/>
                      <a:gd name="connsiteX14" fmla="*/ 50056 w 400104"/>
                      <a:gd name="connsiteY14" fmla="*/ 110330 h 305944"/>
                      <a:gd name="connsiteX15" fmla="*/ 42376 w 400104"/>
                      <a:gd name="connsiteY15" fmla="*/ 65340 h 305944"/>
                      <a:gd name="connsiteX16" fmla="*/ 116732 w 400104"/>
                      <a:gd name="connsiteY16" fmla="*/ 64292 h 305944"/>
                      <a:gd name="connsiteX17" fmla="*/ 185788 w 400104"/>
                      <a:gd name="connsiteY17" fmla="*/ 0 h 30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00104" h="305944">
                        <a:moveTo>
                          <a:pt x="185788" y="0"/>
                        </a:moveTo>
                        <a:lnTo>
                          <a:pt x="223888" y="23812"/>
                        </a:lnTo>
                        <a:lnTo>
                          <a:pt x="321520" y="23812"/>
                        </a:lnTo>
                        <a:lnTo>
                          <a:pt x="330532" y="14800"/>
                        </a:lnTo>
                        <a:lnTo>
                          <a:pt x="326284" y="71436"/>
                        </a:lnTo>
                        <a:lnTo>
                          <a:pt x="395340" y="142874"/>
                        </a:lnTo>
                        <a:lnTo>
                          <a:pt x="400104" y="242886"/>
                        </a:lnTo>
                        <a:lnTo>
                          <a:pt x="364384" y="292892"/>
                        </a:lnTo>
                        <a:lnTo>
                          <a:pt x="181664" y="305944"/>
                        </a:lnTo>
                        <a:lnTo>
                          <a:pt x="169120" y="283368"/>
                        </a:lnTo>
                        <a:lnTo>
                          <a:pt x="133400" y="276224"/>
                        </a:lnTo>
                        <a:lnTo>
                          <a:pt x="92920" y="302418"/>
                        </a:lnTo>
                        <a:lnTo>
                          <a:pt x="0" y="240472"/>
                        </a:lnTo>
                        <a:lnTo>
                          <a:pt x="5608" y="230980"/>
                        </a:lnTo>
                        <a:lnTo>
                          <a:pt x="50056" y="110330"/>
                        </a:lnTo>
                        <a:lnTo>
                          <a:pt x="42376" y="65340"/>
                        </a:lnTo>
                        <a:lnTo>
                          <a:pt x="116732" y="64292"/>
                        </a:lnTo>
                        <a:lnTo>
                          <a:pt x="1857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0" name="フリーフォーム: 図形 2109">
                    <a:extLst>
                      <a:ext uri="{FF2B5EF4-FFF2-40B4-BE49-F238E27FC236}">
                        <a16:creationId xmlns:a16="http://schemas.microsoft.com/office/drawing/2014/main" id="{C2EA4858-5887-4AC4-BE5E-5F32D69CB2B2}"/>
                      </a:ext>
                    </a:extLst>
                  </p:cNvPr>
                  <p:cNvSpPr/>
                  <p:nvPr/>
                </p:nvSpPr>
                <p:spPr>
                  <a:xfrm>
                    <a:off x="39932080" y="29832424"/>
                    <a:ext cx="128052" cy="145084"/>
                  </a:xfrm>
                  <a:custGeom>
                    <a:avLst/>
                    <a:gdLst>
                      <a:gd name="connsiteX0" fmla="*/ 67584 w 128052"/>
                      <a:gd name="connsiteY0" fmla="*/ 0 h 145084"/>
                      <a:gd name="connsiteX1" fmla="*/ 106256 w 128052"/>
                      <a:gd name="connsiteY1" fmla="*/ 45120 h 145084"/>
                      <a:gd name="connsiteX2" fmla="*/ 128052 w 128052"/>
                      <a:gd name="connsiteY2" fmla="*/ 102716 h 145084"/>
                      <a:gd name="connsiteX3" fmla="*/ 15768 w 128052"/>
                      <a:gd name="connsiteY3" fmla="*/ 136400 h 145084"/>
                      <a:gd name="connsiteX4" fmla="*/ 0 w 128052"/>
                      <a:gd name="connsiteY4" fmla="*/ 145084 h 145084"/>
                      <a:gd name="connsiteX5" fmla="*/ 13388 w 128052"/>
                      <a:gd name="connsiteY5" fmla="*/ 2256 h 145084"/>
                      <a:gd name="connsiteX6" fmla="*/ 67584 w 128052"/>
                      <a:gd name="connsiteY6" fmla="*/ 0 h 145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052" h="145084">
                        <a:moveTo>
                          <a:pt x="67584" y="0"/>
                        </a:moveTo>
                        <a:lnTo>
                          <a:pt x="106256" y="45120"/>
                        </a:lnTo>
                        <a:lnTo>
                          <a:pt x="128052" y="102716"/>
                        </a:lnTo>
                        <a:lnTo>
                          <a:pt x="15768" y="136400"/>
                        </a:lnTo>
                        <a:lnTo>
                          <a:pt x="0" y="145084"/>
                        </a:lnTo>
                        <a:lnTo>
                          <a:pt x="13388" y="2256"/>
                        </a:lnTo>
                        <a:lnTo>
                          <a:pt x="675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1" name="フリーフォーム: 図形 2110">
                    <a:extLst>
                      <a:ext uri="{FF2B5EF4-FFF2-40B4-BE49-F238E27FC236}">
                        <a16:creationId xmlns:a16="http://schemas.microsoft.com/office/drawing/2014/main" id="{9B7A2213-9383-4028-99D8-E850BA219144}"/>
                      </a:ext>
                    </a:extLst>
                  </p:cNvPr>
                  <p:cNvSpPr/>
                  <p:nvPr/>
                </p:nvSpPr>
                <p:spPr>
                  <a:xfrm>
                    <a:off x="41006972" y="29817218"/>
                    <a:ext cx="496628" cy="521772"/>
                  </a:xfrm>
                  <a:custGeom>
                    <a:avLst/>
                    <a:gdLst>
                      <a:gd name="connsiteX0" fmla="*/ 178336 w 496628"/>
                      <a:gd name="connsiteY0" fmla="*/ 0 h 521772"/>
                      <a:gd name="connsiteX1" fmla="*/ 229928 w 496628"/>
                      <a:gd name="connsiteY1" fmla="*/ 11906 h 521772"/>
                      <a:gd name="connsiteX2" fmla="*/ 172780 w 496628"/>
                      <a:gd name="connsiteY2" fmla="*/ 88106 h 521772"/>
                      <a:gd name="connsiteX3" fmla="*/ 176424 w 496628"/>
                      <a:gd name="connsiteY3" fmla="*/ 93372 h 521772"/>
                      <a:gd name="connsiteX4" fmla="*/ 201352 w 496628"/>
                      <a:gd name="connsiteY4" fmla="*/ 129382 h 521772"/>
                      <a:gd name="connsiteX5" fmla="*/ 236276 w 496628"/>
                      <a:gd name="connsiteY5" fmla="*/ 157958 h 521772"/>
                      <a:gd name="connsiteX6" fmla="*/ 264852 w 496628"/>
                      <a:gd name="connsiteY6" fmla="*/ 135732 h 521772"/>
                      <a:gd name="connsiteX7" fmla="*/ 283904 w 496628"/>
                      <a:gd name="connsiteY7" fmla="*/ 199232 h 521772"/>
                      <a:gd name="connsiteX8" fmla="*/ 344228 w 496628"/>
                      <a:gd name="connsiteY8" fmla="*/ 246858 h 521772"/>
                      <a:gd name="connsiteX9" fmla="*/ 468052 w 496628"/>
                      <a:gd name="connsiteY9" fmla="*/ 243682 h 521772"/>
                      <a:gd name="connsiteX10" fmla="*/ 496628 w 496628"/>
                      <a:gd name="connsiteY10" fmla="*/ 275432 h 521772"/>
                      <a:gd name="connsiteX11" fmla="*/ 458528 w 496628"/>
                      <a:gd name="connsiteY11" fmla="*/ 335758 h 521772"/>
                      <a:gd name="connsiteX12" fmla="*/ 410904 w 496628"/>
                      <a:gd name="connsiteY12" fmla="*/ 335758 h 521772"/>
                      <a:gd name="connsiteX13" fmla="*/ 426780 w 496628"/>
                      <a:gd name="connsiteY13" fmla="*/ 386558 h 521772"/>
                      <a:gd name="connsiteX14" fmla="*/ 407728 w 496628"/>
                      <a:gd name="connsiteY14" fmla="*/ 396082 h 521772"/>
                      <a:gd name="connsiteX15" fmla="*/ 404552 w 496628"/>
                      <a:gd name="connsiteY15" fmla="*/ 431006 h 521772"/>
                      <a:gd name="connsiteX16" fmla="*/ 302952 w 496628"/>
                      <a:gd name="connsiteY16" fmla="*/ 462758 h 521772"/>
                      <a:gd name="connsiteX17" fmla="*/ 265388 w 496628"/>
                      <a:gd name="connsiteY17" fmla="*/ 500324 h 521772"/>
                      <a:gd name="connsiteX18" fmla="*/ 221992 w 496628"/>
                      <a:gd name="connsiteY18" fmla="*/ 455614 h 521772"/>
                      <a:gd name="connsiteX19" fmla="*/ 150552 w 496628"/>
                      <a:gd name="connsiteY19" fmla="*/ 477046 h 521772"/>
                      <a:gd name="connsiteX20" fmla="*/ 79392 w 496628"/>
                      <a:gd name="connsiteY20" fmla="*/ 521772 h 521772"/>
                      <a:gd name="connsiteX21" fmla="*/ 58476 w 496628"/>
                      <a:gd name="connsiteY21" fmla="*/ 500858 h 521772"/>
                      <a:gd name="connsiteX22" fmla="*/ 64828 w 496628"/>
                      <a:gd name="connsiteY22" fmla="*/ 453232 h 521772"/>
                      <a:gd name="connsiteX23" fmla="*/ 112452 w 496628"/>
                      <a:gd name="connsiteY23" fmla="*/ 456406 h 521772"/>
                      <a:gd name="connsiteX24" fmla="*/ 118804 w 496628"/>
                      <a:gd name="connsiteY24" fmla="*/ 440532 h 521772"/>
                      <a:gd name="connsiteX25" fmla="*/ 106104 w 496628"/>
                      <a:gd name="connsiteY25" fmla="*/ 399258 h 521772"/>
                      <a:gd name="connsiteX26" fmla="*/ 52128 w 496628"/>
                      <a:gd name="connsiteY26" fmla="*/ 402432 h 521772"/>
                      <a:gd name="connsiteX27" fmla="*/ 39428 w 496628"/>
                      <a:gd name="connsiteY27" fmla="*/ 335758 h 521772"/>
                      <a:gd name="connsiteX28" fmla="*/ 0 w 496628"/>
                      <a:gd name="connsiteY28" fmla="*/ 296328 h 521772"/>
                      <a:gd name="connsiteX29" fmla="*/ 38636 w 496628"/>
                      <a:gd name="connsiteY29" fmla="*/ 262732 h 521772"/>
                      <a:gd name="connsiteX30" fmla="*/ 110072 w 496628"/>
                      <a:gd name="connsiteY30" fmla="*/ 265114 h 521772"/>
                      <a:gd name="connsiteX31" fmla="*/ 152932 w 496628"/>
                      <a:gd name="connsiteY31" fmla="*/ 255588 h 521772"/>
                      <a:gd name="connsiteX32" fmla="*/ 176748 w 496628"/>
                      <a:gd name="connsiteY32" fmla="*/ 215106 h 521772"/>
                      <a:gd name="connsiteX33" fmla="*/ 119596 w 496628"/>
                      <a:gd name="connsiteY33" fmla="*/ 160338 h 521772"/>
                      <a:gd name="connsiteX34" fmla="*/ 124360 w 496628"/>
                      <a:gd name="connsiteY34" fmla="*/ 107950 h 521772"/>
                      <a:gd name="connsiteX35" fmla="*/ 123440 w 496628"/>
                      <a:gd name="connsiteY35" fmla="*/ 118052 h 521772"/>
                      <a:gd name="connsiteX36" fmla="*/ 88640 w 496628"/>
                      <a:gd name="connsiteY36" fmla="*/ 91282 h 521772"/>
                      <a:gd name="connsiteX37" fmla="*/ 81496 w 496628"/>
                      <a:gd name="connsiteY37" fmla="*/ 50802 h 521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96628" h="521772">
                        <a:moveTo>
                          <a:pt x="178336" y="0"/>
                        </a:moveTo>
                        <a:lnTo>
                          <a:pt x="229928" y="11906"/>
                        </a:lnTo>
                        <a:lnTo>
                          <a:pt x="172780" y="88106"/>
                        </a:lnTo>
                        <a:lnTo>
                          <a:pt x="176424" y="93372"/>
                        </a:lnTo>
                        <a:lnTo>
                          <a:pt x="201352" y="129382"/>
                        </a:lnTo>
                        <a:lnTo>
                          <a:pt x="236276" y="157958"/>
                        </a:lnTo>
                        <a:lnTo>
                          <a:pt x="264852" y="135732"/>
                        </a:lnTo>
                        <a:lnTo>
                          <a:pt x="283904" y="199232"/>
                        </a:lnTo>
                        <a:lnTo>
                          <a:pt x="344228" y="246858"/>
                        </a:lnTo>
                        <a:lnTo>
                          <a:pt x="468052" y="243682"/>
                        </a:lnTo>
                        <a:lnTo>
                          <a:pt x="496628" y="275432"/>
                        </a:lnTo>
                        <a:lnTo>
                          <a:pt x="458528" y="335758"/>
                        </a:lnTo>
                        <a:lnTo>
                          <a:pt x="410904" y="335758"/>
                        </a:lnTo>
                        <a:lnTo>
                          <a:pt x="426780" y="386558"/>
                        </a:lnTo>
                        <a:lnTo>
                          <a:pt x="407728" y="396082"/>
                        </a:lnTo>
                        <a:lnTo>
                          <a:pt x="404552" y="431006"/>
                        </a:lnTo>
                        <a:lnTo>
                          <a:pt x="302952" y="462758"/>
                        </a:lnTo>
                        <a:lnTo>
                          <a:pt x="265388" y="500324"/>
                        </a:lnTo>
                        <a:lnTo>
                          <a:pt x="221992" y="455614"/>
                        </a:lnTo>
                        <a:lnTo>
                          <a:pt x="150552" y="477046"/>
                        </a:lnTo>
                        <a:lnTo>
                          <a:pt x="79392" y="521772"/>
                        </a:lnTo>
                        <a:lnTo>
                          <a:pt x="58476" y="500858"/>
                        </a:lnTo>
                        <a:lnTo>
                          <a:pt x="64828" y="453232"/>
                        </a:lnTo>
                        <a:lnTo>
                          <a:pt x="112452" y="456406"/>
                        </a:lnTo>
                        <a:lnTo>
                          <a:pt x="118804" y="440532"/>
                        </a:lnTo>
                        <a:lnTo>
                          <a:pt x="106104" y="399258"/>
                        </a:lnTo>
                        <a:lnTo>
                          <a:pt x="52128" y="402432"/>
                        </a:lnTo>
                        <a:lnTo>
                          <a:pt x="39428" y="335758"/>
                        </a:lnTo>
                        <a:lnTo>
                          <a:pt x="0" y="296328"/>
                        </a:lnTo>
                        <a:lnTo>
                          <a:pt x="38636" y="262732"/>
                        </a:lnTo>
                        <a:lnTo>
                          <a:pt x="110072" y="265114"/>
                        </a:lnTo>
                        <a:lnTo>
                          <a:pt x="152932" y="255588"/>
                        </a:lnTo>
                        <a:lnTo>
                          <a:pt x="176748" y="215106"/>
                        </a:lnTo>
                        <a:lnTo>
                          <a:pt x="119596" y="160338"/>
                        </a:lnTo>
                        <a:lnTo>
                          <a:pt x="124360" y="107950"/>
                        </a:lnTo>
                        <a:lnTo>
                          <a:pt x="123440" y="118052"/>
                        </a:lnTo>
                        <a:lnTo>
                          <a:pt x="88640" y="91282"/>
                        </a:lnTo>
                        <a:lnTo>
                          <a:pt x="81496" y="50802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2" name="フリーフォーム: 図形 2111">
                    <a:extLst>
                      <a:ext uri="{FF2B5EF4-FFF2-40B4-BE49-F238E27FC236}">
                        <a16:creationId xmlns:a16="http://schemas.microsoft.com/office/drawing/2014/main" id="{4D333568-A270-4B59-AFFE-AE98B286BAFD}"/>
                      </a:ext>
                    </a:extLst>
                  </p:cNvPr>
                  <p:cNvSpPr/>
                  <p:nvPr/>
                </p:nvSpPr>
                <p:spPr>
                  <a:xfrm>
                    <a:off x="39538276" y="29706474"/>
                    <a:ext cx="116680" cy="157406"/>
                  </a:xfrm>
                  <a:custGeom>
                    <a:avLst/>
                    <a:gdLst>
                      <a:gd name="connsiteX0" fmla="*/ 28196 w 116680"/>
                      <a:gd name="connsiteY0" fmla="*/ 0 h 157406"/>
                      <a:gd name="connsiteX1" fmla="*/ 69056 w 116680"/>
                      <a:gd name="connsiteY1" fmla="*/ 35338 h 157406"/>
                      <a:gd name="connsiteX2" fmla="*/ 116680 w 116680"/>
                      <a:gd name="connsiteY2" fmla="*/ 125826 h 157406"/>
                      <a:gd name="connsiteX3" fmla="*/ 69312 w 116680"/>
                      <a:gd name="connsiteY3" fmla="*/ 157406 h 157406"/>
                      <a:gd name="connsiteX4" fmla="*/ 69056 w 116680"/>
                      <a:gd name="connsiteY4" fmla="*/ 152020 h 157406"/>
                      <a:gd name="connsiteX5" fmla="*/ 0 w 116680"/>
                      <a:gd name="connsiteY5" fmla="*/ 80582 h 157406"/>
                      <a:gd name="connsiteX6" fmla="*/ 4248 w 116680"/>
                      <a:gd name="connsiteY6" fmla="*/ 23946 h 157406"/>
                      <a:gd name="connsiteX7" fmla="*/ 28196 w 116680"/>
                      <a:gd name="connsiteY7" fmla="*/ 0 h 157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6680" h="157406">
                        <a:moveTo>
                          <a:pt x="28196" y="0"/>
                        </a:moveTo>
                        <a:lnTo>
                          <a:pt x="69056" y="35338"/>
                        </a:lnTo>
                        <a:lnTo>
                          <a:pt x="116680" y="125826"/>
                        </a:lnTo>
                        <a:lnTo>
                          <a:pt x="69312" y="157406"/>
                        </a:lnTo>
                        <a:lnTo>
                          <a:pt x="69056" y="152020"/>
                        </a:lnTo>
                        <a:lnTo>
                          <a:pt x="0" y="80582"/>
                        </a:lnTo>
                        <a:lnTo>
                          <a:pt x="4248" y="23946"/>
                        </a:lnTo>
                        <a:lnTo>
                          <a:pt x="281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3" name="フリーフォーム: 図形 2112">
                    <a:extLst>
                      <a:ext uri="{FF2B5EF4-FFF2-40B4-BE49-F238E27FC236}">
                        <a16:creationId xmlns:a16="http://schemas.microsoft.com/office/drawing/2014/main" id="{7B7EC0CA-B282-4090-8BC3-12623870E461}"/>
                      </a:ext>
                    </a:extLst>
                  </p:cNvPr>
                  <p:cNvSpPr/>
                  <p:nvPr/>
                </p:nvSpPr>
                <p:spPr>
                  <a:xfrm>
                    <a:off x="39393656" y="29827538"/>
                    <a:ext cx="549968" cy="534240"/>
                  </a:xfrm>
                  <a:custGeom>
                    <a:avLst/>
                    <a:gdLst>
                      <a:gd name="connsiteX0" fmla="*/ 366076 w 549968"/>
                      <a:gd name="connsiteY0" fmla="*/ 0 h 534240"/>
                      <a:gd name="connsiteX1" fmla="*/ 458944 w 549968"/>
                      <a:gd name="connsiteY1" fmla="*/ 61912 h 534240"/>
                      <a:gd name="connsiteX2" fmla="*/ 477992 w 549968"/>
                      <a:gd name="connsiteY2" fmla="*/ 33338 h 534240"/>
                      <a:gd name="connsiteX3" fmla="*/ 549968 w 549968"/>
                      <a:gd name="connsiteY3" fmla="*/ 26794 h 534240"/>
                      <a:gd name="connsiteX4" fmla="*/ 538424 w 549968"/>
                      <a:gd name="connsiteY4" fmla="*/ 149970 h 534240"/>
                      <a:gd name="connsiteX5" fmla="*/ 335120 w 549968"/>
                      <a:gd name="connsiteY5" fmla="*/ 261938 h 534240"/>
                      <a:gd name="connsiteX6" fmla="*/ 262096 w 549968"/>
                      <a:gd name="connsiteY6" fmla="*/ 338138 h 534240"/>
                      <a:gd name="connsiteX7" fmla="*/ 262096 w 549968"/>
                      <a:gd name="connsiteY7" fmla="*/ 458786 h 534240"/>
                      <a:gd name="connsiteX8" fmla="*/ 269080 w 549968"/>
                      <a:gd name="connsiteY8" fmla="*/ 534240 h 534240"/>
                      <a:gd name="connsiteX9" fmla="*/ 146752 w 549968"/>
                      <a:gd name="connsiteY9" fmla="*/ 520178 h 534240"/>
                      <a:gd name="connsiteX10" fmla="*/ 144620 w 549968"/>
                      <a:gd name="connsiteY10" fmla="*/ 519112 h 534240"/>
                      <a:gd name="connsiteX11" fmla="*/ 77944 w 549968"/>
                      <a:gd name="connsiteY11" fmla="*/ 490538 h 534240"/>
                      <a:gd name="connsiteX12" fmla="*/ 71088 w 549968"/>
                      <a:gd name="connsiteY12" fmla="*/ 456260 h 534240"/>
                      <a:gd name="connsiteX13" fmla="*/ 73184 w 549968"/>
                      <a:gd name="connsiteY13" fmla="*/ 452438 h 534240"/>
                      <a:gd name="connsiteX14" fmla="*/ 89848 w 549968"/>
                      <a:gd name="connsiteY14" fmla="*/ 390526 h 534240"/>
                      <a:gd name="connsiteX15" fmla="*/ 158908 w 549968"/>
                      <a:gd name="connsiteY15" fmla="*/ 371474 h 534240"/>
                      <a:gd name="connsiteX16" fmla="*/ 201768 w 549968"/>
                      <a:gd name="connsiteY16" fmla="*/ 309562 h 534240"/>
                      <a:gd name="connsiteX17" fmla="*/ 113664 w 549968"/>
                      <a:gd name="connsiteY17" fmla="*/ 302418 h 534240"/>
                      <a:gd name="connsiteX18" fmla="*/ 66040 w 549968"/>
                      <a:gd name="connsiteY18" fmla="*/ 340518 h 534240"/>
                      <a:gd name="connsiteX19" fmla="*/ 1744 w 549968"/>
                      <a:gd name="connsiteY19" fmla="*/ 295274 h 534240"/>
                      <a:gd name="connsiteX20" fmla="*/ 35080 w 549968"/>
                      <a:gd name="connsiteY20" fmla="*/ 254794 h 534240"/>
                      <a:gd name="connsiteX21" fmla="*/ 11268 w 549968"/>
                      <a:gd name="connsiteY21" fmla="*/ 214312 h 534240"/>
                      <a:gd name="connsiteX22" fmla="*/ 0 w 549968"/>
                      <a:gd name="connsiteY22" fmla="*/ 194026 h 534240"/>
                      <a:gd name="connsiteX23" fmla="*/ 182720 w 549968"/>
                      <a:gd name="connsiteY23" fmla="*/ 180974 h 534240"/>
                      <a:gd name="connsiteX24" fmla="*/ 218440 w 549968"/>
                      <a:gd name="connsiteY24" fmla="*/ 130968 h 534240"/>
                      <a:gd name="connsiteX25" fmla="*/ 213932 w 549968"/>
                      <a:gd name="connsiteY25" fmla="*/ 36342 h 534240"/>
                      <a:gd name="connsiteX26" fmla="*/ 254460 w 549968"/>
                      <a:gd name="connsiteY26" fmla="*/ 9324 h 534240"/>
                      <a:gd name="connsiteX27" fmla="*/ 258920 w 549968"/>
                      <a:gd name="connsiteY27" fmla="*/ 11906 h 534240"/>
                      <a:gd name="connsiteX28" fmla="*/ 292256 w 549968"/>
                      <a:gd name="connsiteY28" fmla="*/ 52386 h 534240"/>
                      <a:gd name="connsiteX29" fmla="*/ 366076 w 549968"/>
                      <a:gd name="connsiteY29" fmla="*/ 0 h 534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549968" h="534240">
                        <a:moveTo>
                          <a:pt x="366076" y="0"/>
                        </a:moveTo>
                        <a:lnTo>
                          <a:pt x="458944" y="61912"/>
                        </a:lnTo>
                        <a:lnTo>
                          <a:pt x="477992" y="33338"/>
                        </a:lnTo>
                        <a:lnTo>
                          <a:pt x="549968" y="26794"/>
                        </a:lnTo>
                        <a:lnTo>
                          <a:pt x="538424" y="149970"/>
                        </a:lnTo>
                        <a:lnTo>
                          <a:pt x="335120" y="261938"/>
                        </a:lnTo>
                        <a:lnTo>
                          <a:pt x="262096" y="338138"/>
                        </a:lnTo>
                        <a:lnTo>
                          <a:pt x="262096" y="458786"/>
                        </a:lnTo>
                        <a:lnTo>
                          <a:pt x="269080" y="534240"/>
                        </a:lnTo>
                        <a:lnTo>
                          <a:pt x="146752" y="520178"/>
                        </a:lnTo>
                        <a:lnTo>
                          <a:pt x="144620" y="519112"/>
                        </a:lnTo>
                        <a:lnTo>
                          <a:pt x="77944" y="490538"/>
                        </a:lnTo>
                        <a:lnTo>
                          <a:pt x="71088" y="456260"/>
                        </a:lnTo>
                        <a:lnTo>
                          <a:pt x="73184" y="452438"/>
                        </a:lnTo>
                        <a:lnTo>
                          <a:pt x="89848" y="390526"/>
                        </a:lnTo>
                        <a:lnTo>
                          <a:pt x="158908" y="371474"/>
                        </a:lnTo>
                        <a:lnTo>
                          <a:pt x="201768" y="309562"/>
                        </a:lnTo>
                        <a:lnTo>
                          <a:pt x="113664" y="302418"/>
                        </a:lnTo>
                        <a:lnTo>
                          <a:pt x="66040" y="340518"/>
                        </a:lnTo>
                        <a:lnTo>
                          <a:pt x="1744" y="295274"/>
                        </a:lnTo>
                        <a:lnTo>
                          <a:pt x="35080" y="254794"/>
                        </a:lnTo>
                        <a:lnTo>
                          <a:pt x="11268" y="214312"/>
                        </a:lnTo>
                        <a:lnTo>
                          <a:pt x="0" y="194026"/>
                        </a:lnTo>
                        <a:lnTo>
                          <a:pt x="182720" y="180974"/>
                        </a:lnTo>
                        <a:lnTo>
                          <a:pt x="218440" y="130968"/>
                        </a:lnTo>
                        <a:lnTo>
                          <a:pt x="213932" y="36342"/>
                        </a:lnTo>
                        <a:lnTo>
                          <a:pt x="254460" y="9324"/>
                        </a:lnTo>
                        <a:lnTo>
                          <a:pt x="258920" y="11906"/>
                        </a:lnTo>
                        <a:lnTo>
                          <a:pt x="292256" y="52386"/>
                        </a:lnTo>
                        <a:lnTo>
                          <a:pt x="36607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4" name="フリーフォーム: 図形 2113">
                    <a:extLst>
                      <a:ext uri="{FF2B5EF4-FFF2-40B4-BE49-F238E27FC236}">
                        <a16:creationId xmlns:a16="http://schemas.microsoft.com/office/drawing/2014/main" id="{1F56E86E-AF38-4C91-B720-596FFB89F64A}"/>
                      </a:ext>
                    </a:extLst>
                  </p:cNvPr>
                  <p:cNvSpPr/>
                  <p:nvPr/>
                </p:nvSpPr>
                <p:spPr>
                  <a:xfrm>
                    <a:off x="40947976" y="29953744"/>
                    <a:ext cx="235744" cy="159802"/>
                  </a:xfrm>
                  <a:custGeom>
                    <a:avLst/>
                    <a:gdLst>
                      <a:gd name="connsiteX0" fmla="*/ 85724 w 235744"/>
                      <a:gd name="connsiteY0" fmla="*/ 0 h 159802"/>
                      <a:gd name="connsiteX1" fmla="*/ 135728 w 235744"/>
                      <a:gd name="connsiteY1" fmla="*/ 23812 h 159802"/>
                      <a:gd name="connsiteX2" fmla="*/ 111920 w 235744"/>
                      <a:gd name="connsiteY2" fmla="*/ 50006 h 159802"/>
                      <a:gd name="connsiteX3" fmla="*/ 147636 w 235744"/>
                      <a:gd name="connsiteY3" fmla="*/ 69056 h 159802"/>
                      <a:gd name="connsiteX4" fmla="*/ 196604 w 235744"/>
                      <a:gd name="connsiteY4" fmla="*/ 41074 h 159802"/>
                      <a:gd name="connsiteX5" fmla="*/ 235744 w 235744"/>
                      <a:gd name="connsiteY5" fmla="*/ 78580 h 159802"/>
                      <a:gd name="connsiteX6" fmla="*/ 211928 w 235744"/>
                      <a:gd name="connsiteY6" fmla="*/ 119062 h 159802"/>
                      <a:gd name="connsiteX7" fmla="*/ 169068 w 235744"/>
                      <a:gd name="connsiteY7" fmla="*/ 128588 h 159802"/>
                      <a:gd name="connsiteX8" fmla="*/ 97632 w 235744"/>
                      <a:gd name="connsiteY8" fmla="*/ 126206 h 159802"/>
                      <a:gd name="connsiteX9" fmla="*/ 58996 w 235744"/>
                      <a:gd name="connsiteY9" fmla="*/ 159802 h 159802"/>
                      <a:gd name="connsiteX10" fmla="*/ 0 w 235744"/>
                      <a:gd name="connsiteY10" fmla="*/ 100806 h 159802"/>
                      <a:gd name="connsiteX11" fmla="*/ 11152 w 235744"/>
                      <a:gd name="connsiteY11" fmla="*/ 22714 h 159802"/>
                      <a:gd name="connsiteX12" fmla="*/ 64292 w 235744"/>
                      <a:gd name="connsiteY12" fmla="*/ 19050 h 159802"/>
                      <a:gd name="connsiteX13" fmla="*/ 85724 w 235744"/>
                      <a:gd name="connsiteY13" fmla="*/ 0 h 1598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35744" h="159802">
                        <a:moveTo>
                          <a:pt x="85724" y="0"/>
                        </a:moveTo>
                        <a:lnTo>
                          <a:pt x="135728" y="23812"/>
                        </a:lnTo>
                        <a:lnTo>
                          <a:pt x="111920" y="50006"/>
                        </a:lnTo>
                        <a:lnTo>
                          <a:pt x="147636" y="69056"/>
                        </a:lnTo>
                        <a:lnTo>
                          <a:pt x="196604" y="41074"/>
                        </a:lnTo>
                        <a:lnTo>
                          <a:pt x="235744" y="78580"/>
                        </a:lnTo>
                        <a:lnTo>
                          <a:pt x="211928" y="119062"/>
                        </a:lnTo>
                        <a:lnTo>
                          <a:pt x="169068" y="128588"/>
                        </a:lnTo>
                        <a:lnTo>
                          <a:pt x="97632" y="126206"/>
                        </a:lnTo>
                        <a:lnTo>
                          <a:pt x="58996" y="159802"/>
                        </a:lnTo>
                        <a:lnTo>
                          <a:pt x="0" y="100806"/>
                        </a:lnTo>
                        <a:lnTo>
                          <a:pt x="11152" y="22714"/>
                        </a:lnTo>
                        <a:lnTo>
                          <a:pt x="64292" y="19050"/>
                        </a:lnTo>
                        <a:lnTo>
                          <a:pt x="857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5" name="フリーフォーム: 図形 2114">
                    <a:extLst>
                      <a:ext uri="{FF2B5EF4-FFF2-40B4-BE49-F238E27FC236}">
                        <a16:creationId xmlns:a16="http://schemas.microsoft.com/office/drawing/2014/main" id="{C383BDA7-ECD8-4737-AB85-2EA25B5A708C}"/>
                      </a:ext>
                    </a:extLst>
                  </p:cNvPr>
                  <p:cNvSpPr/>
                  <p:nvPr/>
                </p:nvSpPr>
                <p:spPr>
                  <a:xfrm>
                    <a:off x="40900352" y="29844206"/>
                    <a:ext cx="244228" cy="178594"/>
                  </a:xfrm>
                  <a:custGeom>
                    <a:avLst/>
                    <a:gdLst>
                      <a:gd name="connsiteX0" fmla="*/ 142872 w 244228"/>
                      <a:gd name="connsiteY0" fmla="*/ 0 h 178594"/>
                      <a:gd name="connsiteX1" fmla="*/ 193284 w 244228"/>
                      <a:gd name="connsiteY1" fmla="*/ 21102 h 178594"/>
                      <a:gd name="connsiteX2" fmla="*/ 188116 w 244228"/>
                      <a:gd name="connsiteY2" fmla="*/ 23814 h 178594"/>
                      <a:gd name="connsiteX3" fmla="*/ 195260 w 244228"/>
                      <a:gd name="connsiteY3" fmla="*/ 64294 h 178594"/>
                      <a:gd name="connsiteX4" fmla="*/ 230060 w 244228"/>
                      <a:gd name="connsiteY4" fmla="*/ 91064 h 178594"/>
                      <a:gd name="connsiteX5" fmla="*/ 226216 w 244228"/>
                      <a:gd name="connsiteY5" fmla="*/ 133350 h 178594"/>
                      <a:gd name="connsiteX6" fmla="*/ 244228 w 244228"/>
                      <a:gd name="connsiteY6" fmla="*/ 150612 h 178594"/>
                      <a:gd name="connsiteX7" fmla="*/ 195260 w 244228"/>
                      <a:gd name="connsiteY7" fmla="*/ 178594 h 178594"/>
                      <a:gd name="connsiteX8" fmla="*/ 159544 w 244228"/>
                      <a:gd name="connsiteY8" fmla="*/ 159544 h 178594"/>
                      <a:gd name="connsiteX9" fmla="*/ 183352 w 244228"/>
                      <a:gd name="connsiteY9" fmla="*/ 133350 h 178594"/>
                      <a:gd name="connsiteX10" fmla="*/ 133348 w 244228"/>
                      <a:gd name="connsiteY10" fmla="*/ 109538 h 178594"/>
                      <a:gd name="connsiteX11" fmla="*/ 111916 w 244228"/>
                      <a:gd name="connsiteY11" fmla="*/ 128588 h 178594"/>
                      <a:gd name="connsiteX12" fmla="*/ 58776 w 244228"/>
                      <a:gd name="connsiteY12" fmla="*/ 132252 h 178594"/>
                      <a:gd name="connsiteX13" fmla="*/ 63496 w 244228"/>
                      <a:gd name="connsiteY13" fmla="*/ 99218 h 178594"/>
                      <a:gd name="connsiteX14" fmla="*/ 0 w 244228"/>
                      <a:gd name="connsiteY14" fmla="*/ 92870 h 178594"/>
                      <a:gd name="connsiteX15" fmla="*/ 0 w 244228"/>
                      <a:gd name="connsiteY15" fmla="*/ 63064 h 178594"/>
                      <a:gd name="connsiteX16" fmla="*/ 4760 w 244228"/>
                      <a:gd name="connsiteY16" fmla="*/ 59532 h 178594"/>
                      <a:gd name="connsiteX17" fmla="*/ 142872 w 244228"/>
                      <a:gd name="connsiteY17" fmla="*/ 0 h 1785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44228" h="178594">
                        <a:moveTo>
                          <a:pt x="142872" y="0"/>
                        </a:moveTo>
                        <a:lnTo>
                          <a:pt x="193284" y="21102"/>
                        </a:lnTo>
                        <a:lnTo>
                          <a:pt x="188116" y="23814"/>
                        </a:lnTo>
                        <a:lnTo>
                          <a:pt x="195260" y="64294"/>
                        </a:lnTo>
                        <a:lnTo>
                          <a:pt x="230060" y="91064"/>
                        </a:lnTo>
                        <a:lnTo>
                          <a:pt x="226216" y="133350"/>
                        </a:lnTo>
                        <a:lnTo>
                          <a:pt x="244228" y="150612"/>
                        </a:lnTo>
                        <a:lnTo>
                          <a:pt x="195260" y="178594"/>
                        </a:lnTo>
                        <a:lnTo>
                          <a:pt x="159544" y="159544"/>
                        </a:lnTo>
                        <a:lnTo>
                          <a:pt x="183352" y="133350"/>
                        </a:lnTo>
                        <a:lnTo>
                          <a:pt x="133348" y="109538"/>
                        </a:lnTo>
                        <a:lnTo>
                          <a:pt x="111916" y="128588"/>
                        </a:lnTo>
                        <a:lnTo>
                          <a:pt x="58776" y="132252"/>
                        </a:lnTo>
                        <a:lnTo>
                          <a:pt x="63496" y="99218"/>
                        </a:lnTo>
                        <a:lnTo>
                          <a:pt x="0" y="92870"/>
                        </a:lnTo>
                        <a:lnTo>
                          <a:pt x="0" y="63064"/>
                        </a:lnTo>
                        <a:lnTo>
                          <a:pt x="4760" y="59532"/>
                        </a:lnTo>
                        <a:lnTo>
                          <a:pt x="1428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6" name="フリーフォーム: 図形 2115">
                    <a:extLst>
                      <a:ext uri="{FF2B5EF4-FFF2-40B4-BE49-F238E27FC236}">
                        <a16:creationId xmlns:a16="http://schemas.microsoft.com/office/drawing/2014/main" id="{7AEDED35-6E49-4E58-8ABB-C9A8D6936B47}"/>
                      </a:ext>
                    </a:extLst>
                  </p:cNvPr>
                  <p:cNvSpPr/>
                  <p:nvPr/>
                </p:nvSpPr>
                <p:spPr>
                  <a:xfrm>
                    <a:off x="40703952" y="29672756"/>
                    <a:ext cx="337696" cy="234514"/>
                  </a:xfrm>
                  <a:custGeom>
                    <a:avLst/>
                    <a:gdLst>
                      <a:gd name="connsiteX0" fmla="*/ 67812 w 337696"/>
                      <a:gd name="connsiteY0" fmla="*/ 0 h 234514"/>
                      <a:gd name="connsiteX1" fmla="*/ 136868 w 337696"/>
                      <a:gd name="connsiteY1" fmla="*/ 42864 h 234514"/>
                      <a:gd name="connsiteX2" fmla="*/ 177348 w 337696"/>
                      <a:gd name="connsiteY2" fmla="*/ 16668 h 234514"/>
                      <a:gd name="connsiteX3" fmla="*/ 213068 w 337696"/>
                      <a:gd name="connsiteY3" fmla="*/ 85724 h 234514"/>
                      <a:gd name="connsiteX4" fmla="*/ 236880 w 337696"/>
                      <a:gd name="connsiteY4" fmla="*/ 71438 h 234514"/>
                      <a:gd name="connsiteX5" fmla="*/ 313080 w 337696"/>
                      <a:gd name="connsiteY5" fmla="*/ 121444 h 234514"/>
                      <a:gd name="connsiteX6" fmla="*/ 337696 w 337696"/>
                      <a:gd name="connsiteY6" fmla="*/ 172128 h 234514"/>
                      <a:gd name="connsiteX7" fmla="*/ 201160 w 337696"/>
                      <a:gd name="connsiteY7" fmla="*/ 230982 h 234514"/>
                      <a:gd name="connsiteX8" fmla="*/ 196400 w 337696"/>
                      <a:gd name="connsiteY8" fmla="*/ 234514 h 234514"/>
                      <a:gd name="connsiteX9" fmla="*/ 196400 w 337696"/>
                      <a:gd name="connsiteY9" fmla="*/ 232568 h 234514"/>
                      <a:gd name="connsiteX10" fmla="*/ 0 w 337696"/>
                      <a:gd name="connsiteY10" fmla="*/ 232568 h 234514"/>
                      <a:gd name="connsiteX11" fmla="*/ 27328 w 337696"/>
                      <a:gd name="connsiteY11" fmla="*/ 152400 h 234514"/>
                      <a:gd name="connsiteX12" fmla="*/ 82096 w 337696"/>
                      <a:gd name="connsiteY12" fmla="*/ 114300 h 234514"/>
                      <a:gd name="connsiteX13" fmla="*/ 70192 w 337696"/>
                      <a:gd name="connsiteY13" fmla="*/ 66676 h 234514"/>
                      <a:gd name="connsiteX14" fmla="*/ 27328 w 337696"/>
                      <a:gd name="connsiteY14" fmla="*/ 23812 h 234514"/>
                      <a:gd name="connsiteX15" fmla="*/ 36584 w 337696"/>
                      <a:gd name="connsiteY15" fmla="*/ 14870 h 234514"/>
                      <a:gd name="connsiteX16" fmla="*/ 67812 w 337696"/>
                      <a:gd name="connsiteY16" fmla="*/ 0 h 234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37696" h="234514">
                        <a:moveTo>
                          <a:pt x="67812" y="0"/>
                        </a:moveTo>
                        <a:lnTo>
                          <a:pt x="136868" y="42864"/>
                        </a:lnTo>
                        <a:lnTo>
                          <a:pt x="177348" y="16668"/>
                        </a:lnTo>
                        <a:lnTo>
                          <a:pt x="213068" y="85724"/>
                        </a:lnTo>
                        <a:lnTo>
                          <a:pt x="236880" y="71438"/>
                        </a:lnTo>
                        <a:lnTo>
                          <a:pt x="313080" y="121444"/>
                        </a:lnTo>
                        <a:lnTo>
                          <a:pt x="337696" y="172128"/>
                        </a:lnTo>
                        <a:lnTo>
                          <a:pt x="201160" y="230982"/>
                        </a:lnTo>
                        <a:lnTo>
                          <a:pt x="196400" y="234514"/>
                        </a:lnTo>
                        <a:lnTo>
                          <a:pt x="196400" y="232568"/>
                        </a:lnTo>
                        <a:lnTo>
                          <a:pt x="0" y="232568"/>
                        </a:lnTo>
                        <a:lnTo>
                          <a:pt x="27328" y="152400"/>
                        </a:lnTo>
                        <a:lnTo>
                          <a:pt x="82096" y="114300"/>
                        </a:lnTo>
                        <a:lnTo>
                          <a:pt x="70192" y="66676"/>
                        </a:lnTo>
                        <a:lnTo>
                          <a:pt x="27328" y="23812"/>
                        </a:lnTo>
                        <a:lnTo>
                          <a:pt x="36584" y="14870"/>
                        </a:lnTo>
                        <a:lnTo>
                          <a:pt x="678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7" name="フリーフォーム: 図形 2116">
                    <a:extLst>
                      <a:ext uri="{FF2B5EF4-FFF2-40B4-BE49-F238E27FC236}">
                        <a16:creationId xmlns:a16="http://schemas.microsoft.com/office/drawing/2014/main" id="{3B52A7D5-0552-4D9B-A771-DB0EF6DA9289}"/>
                      </a:ext>
                    </a:extLst>
                  </p:cNvPr>
                  <p:cNvSpPr/>
                  <p:nvPr/>
                </p:nvSpPr>
                <p:spPr>
                  <a:xfrm>
                    <a:off x="39971664" y="28958380"/>
                    <a:ext cx="326232" cy="223840"/>
                  </a:xfrm>
                  <a:custGeom>
                    <a:avLst/>
                    <a:gdLst>
                      <a:gd name="connsiteX0" fmla="*/ 130968 w 326232"/>
                      <a:gd name="connsiteY0" fmla="*/ 0 h 223840"/>
                      <a:gd name="connsiteX1" fmla="*/ 190500 w 326232"/>
                      <a:gd name="connsiteY1" fmla="*/ 59532 h 223840"/>
                      <a:gd name="connsiteX2" fmla="*/ 273840 w 326232"/>
                      <a:gd name="connsiteY2" fmla="*/ 61914 h 223840"/>
                      <a:gd name="connsiteX3" fmla="*/ 312964 w 326232"/>
                      <a:gd name="connsiteY3" fmla="*/ 101038 h 223840"/>
                      <a:gd name="connsiteX4" fmla="*/ 326232 w 326232"/>
                      <a:gd name="connsiteY4" fmla="*/ 145258 h 223840"/>
                      <a:gd name="connsiteX5" fmla="*/ 314324 w 326232"/>
                      <a:gd name="connsiteY5" fmla="*/ 169070 h 223840"/>
                      <a:gd name="connsiteX6" fmla="*/ 319088 w 326232"/>
                      <a:gd name="connsiteY6" fmla="*/ 214314 h 223840"/>
                      <a:gd name="connsiteX7" fmla="*/ 300036 w 326232"/>
                      <a:gd name="connsiteY7" fmla="*/ 223840 h 223840"/>
                      <a:gd name="connsiteX8" fmla="*/ 221456 w 326232"/>
                      <a:gd name="connsiteY8" fmla="*/ 173832 h 223840"/>
                      <a:gd name="connsiteX9" fmla="*/ 176212 w 326232"/>
                      <a:gd name="connsiteY9" fmla="*/ 128588 h 223840"/>
                      <a:gd name="connsiteX10" fmla="*/ 140492 w 326232"/>
                      <a:gd name="connsiteY10" fmla="*/ 145258 h 223840"/>
                      <a:gd name="connsiteX11" fmla="*/ 95248 w 326232"/>
                      <a:gd name="connsiteY11" fmla="*/ 178596 h 223840"/>
                      <a:gd name="connsiteX12" fmla="*/ 52384 w 326232"/>
                      <a:gd name="connsiteY12" fmla="*/ 176214 h 223840"/>
                      <a:gd name="connsiteX13" fmla="*/ 0 w 326232"/>
                      <a:gd name="connsiteY13" fmla="*/ 116684 h 223840"/>
                      <a:gd name="connsiteX14" fmla="*/ 1376 w 326232"/>
                      <a:gd name="connsiteY14" fmla="*/ 53392 h 223840"/>
                      <a:gd name="connsiteX15" fmla="*/ 35716 w 326232"/>
                      <a:gd name="connsiteY15" fmla="*/ 19052 h 223840"/>
                      <a:gd name="connsiteX16" fmla="*/ 83344 w 326232"/>
                      <a:gd name="connsiteY16" fmla="*/ 42864 h 223840"/>
                      <a:gd name="connsiteX17" fmla="*/ 130968 w 326232"/>
                      <a:gd name="connsiteY17" fmla="*/ 0 h 223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26232" h="223840">
                        <a:moveTo>
                          <a:pt x="130968" y="0"/>
                        </a:moveTo>
                        <a:lnTo>
                          <a:pt x="190500" y="59532"/>
                        </a:lnTo>
                        <a:lnTo>
                          <a:pt x="273840" y="61914"/>
                        </a:lnTo>
                        <a:lnTo>
                          <a:pt x="312964" y="101038"/>
                        </a:lnTo>
                        <a:lnTo>
                          <a:pt x="326232" y="145258"/>
                        </a:lnTo>
                        <a:lnTo>
                          <a:pt x="314324" y="169070"/>
                        </a:lnTo>
                        <a:lnTo>
                          <a:pt x="319088" y="214314"/>
                        </a:lnTo>
                        <a:lnTo>
                          <a:pt x="300036" y="223840"/>
                        </a:lnTo>
                        <a:lnTo>
                          <a:pt x="221456" y="173832"/>
                        </a:lnTo>
                        <a:lnTo>
                          <a:pt x="176212" y="128588"/>
                        </a:lnTo>
                        <a:lnTo>
                          <a:pt x="140492" y="145258"/>
                        </a:lnTo>
                        <a:lnTo>
                          <a:pt x="95248" y="178596"/>
                        </a:lnTo>
                        <a:lnTo>
                          <a:pt x="52384" y="176214"/>
                        </a:lnTo>
                        <a:lnTo>
                          <a:pt x="0" y="116684"/>
                        </a:lnTo>
                        <a:lnTo>
                          <a:pt x="1376" y="53392"/>
                        </a:lnTo>
                        <a:lnTo>
                          <a:pt x="35716" y="19052"/>
                        </a:lnTo>
                        <a:lnTo>
                          <a:pt x="83344" y="42864"/>
                        </a:lnTo>
                        <a:lnTo>
                          <a:pt x="1309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8" name="フリーフォーム: 図形 2117">
                    <a:extLst>
                      <a:ext uri="{FF2B5EF4-FFF2-40B4-BE49-F238E27FC236}">
                        <a16:creationId xmlns:a16="http://schemas.microsoft.com/office/drawing/2014/main" id="{1A771461-5132-462A-AE89-D53E68784293}"/>
                      </a:ext>
                    </a:extLst>
                  </p:cNvPr>
                  <p:cNvSpPr/>
                  <p:nvPr/>
                </p:nvSpPr>
                <p:spPr>
                  <a:xfrm>
                    <a:off x="39512080" y="29377480"/>
                    <a:ext cx="207168" cy="414426"/>
                  </a:xfrm>
                  <a:custGeom>
                    <a:avLst/>
                    <a:gdLst>
                      <a:gd name="connsiteX0" fmla="*/ 111920 w 207168"/>
                      <a:gd name="connsiteY0" fmla="*/ 0 h 414426"/>
                      <a:gd name="connsiteX1" fmla="*/ 149528 w 207168"/>
                      <a:gd name="connsiteY1" fmla="*/ 0 h 414426"/>
                      <a:gd name="connsiteX2" fmla="*/ 142876 w 207168"/>
                      <a:gd name="connsiteY2" fmla="*/ 64296 h 414426"/>
                      <a:gd name="connsiteX3" fmla="*/ 161928 w 207168"/>
                      <a:gd name="connsiteY3" fmla="*/ 90488 h 414426"/>
                      <a:gd name="connsiteX4" fmla="*/ 161928 w 207168"/>
                      <a:gd name="connsiteY4" fmla="*/ 202408 h 414426"/>
                      <a:gd name="connsiteX5" fmla="*/ 138112 w 207168"/>
                      <a:gd name="connsiteY5" fmla="*/ 226220 h 414426"/>
                      <a:gd name="connsiteX6" fmla="*/ 207168 w 207168"/>
                      <a:gd name="connsiteY6" fmla="*/ 321470 h 414426"/>
                      <a:gd name="connsiteX7" fmla="*/ 200024 w 207168"/>
                      <a:gd name="connsiteY7" fmla="*/ 364332 h 414426"/>
                      <a:gd name="connsiteX8" fmla="*/ 121616 w 207168"/>
                      <a:gd name="connsiteY8" fmla="*/ 414426 h 414426"/>
                      <a:gd name="connsiteX9" fmla="*/ 95252 w 207168"/>
                      <a:gd name="connsiteY9" fmla="*/ 364332 h 414426"/>
                      <a:gd name="connsiteX10" fmla="*/ 54392 w 207168"/>
                      <a:gd name="connsiteY10" fmla="*/ 328994 h 414426"/>
                      <a:gd name="connsiteX11" fmla="*/ 78584 w 207168"/>
                      <a:gd name="connsiteY11" fmla="*/ 304800 h 414426"/>
                      <a:gd name="connsiteX12" fmla="*/ 80964 w 207168"/>
                      <a:gd name="connsiteY12" fmla="*/ 257176 h 414426"/>
                      <a:gd name="connsiteX13" fmla="*/ 0 w 207168"/>
                      <a:gd name="connsiteY13" fmla="*/ 190500 h 414426"/>
                      <a:gd name="connsiteX14" fmla="*/ 4764 w 207168"/>
                      <a:gd name="connsiteY14" fmla="*/ 159544 h 414426"/>
                      <a:gd name="connsiteX15" fmla="*/ 26196 w 207168"/>
                      <a:gd name="connsiteY15" fmla="*/ 126208 h 414426"/>
                      <a:gd name="connsiteX16" fmla="*/ 30960 w 207168"/>
                      <a:gd name="connsiteY16" fmla="*/ 50008 h 414426"/>
                      <a:gd name="connsiteX17" fmla="*/ 111920 w 207168"/>
                      <a:gd name="connsiteY17" fmla="*/ 0 h 414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207168" h="414426">
                        <a:moveTo>
                          <a:pt x="111920" y="0"/>
                        </a:moveTo>
                        <a:lnTo>
                          <a:pt x="149528" y="0"/>
                        </a:lnTo>
                        <a:lnTo>
                          <a:pt x="142876" y="64296"/>
                        </a:lnTo>
                        <a:lnTo>
                          <a:pt x="161928" y="90488"/>
                        </a:lnTo>
                        <a:lnTo>
                          <a:pt x="161928" y="202408"/>
                        </a:lnTo>
                        <a:lnTo>
                          <a:pt x="138112" y="226220"/>
                        </a:lnTo>
                        <a:lnTo>
                          <a:pt x="207168" y="321470"/>
                        </a:lnTo>
                        <a:lnTo>
                          <a:pt x="200024" y="364332"/>
                        </a:lnTo>
                        <a:lnTo>
                          <a:pt x="121616" y="414426"/>
                        </a:lnTo>
                        <a:lnTo>
                          <a:pt x="95252" y="364332"/>
                        </a:lnTo>
                        <a:lnTo>
                          <a:pt x="54392" y="328994"/>
                        </a:lnTo>
                        <a:lnTo>
                          <a:pt x="78584" y="304800"/>
                        </a:lnTo>
                        <a:lnTo>
                          <a:pt x="80964" y="257176"/>
                        </a:lnTo>
                        <a:lnTo>
                          <a:pt x="0" y="190500"/>
                        </a:lnTo>
                        <a:lnTo>
                          <a:pt x="4764" y="159544"/>
                        </a:lnTo>
                        <a:lnTo>
                          <a:pt x="26196" y="126208"/>
                        </a:lnTo>
                        <a:lnTo>
                          <a:pt x="30960" y="50008"/>
                        </a:lnTo>
                        <a:lnTo>
                          <a:pt x="11192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9" name="フリーフォーム: 図形 2118">
                    <a:extLst>
                      <a:ext uri="{FF2B5EF4-FFF2-40B4-BE49-F238E27FC236}">
                        <a16:creationId xmlns:a16="http://schemas.microsoft.com/office/drawing/2014/main" id="{7874F2E3-1F27-4746-A311-CAE63945517F}"/>
                      </a:ext>
                    </a:extLst>
                  </p:cNvPr>
                  <p:cNvSpPr/>
                  <p:nvPr/>
                </p:nvSpPr>
                <p:spPr>
                  <a:xfrm>
                    <a:off x="40540156" y="29080418"/>
                    <a:ext cx="153024" cy="368502"/>
                  </a:xfrm>
                  <a:custGeom>
                    <a:avLst/>
                    <a:gdLst>
                      <a:gd name="connsiteX0" fmla="*/ 65732 w 153024"/>
                      <a:gd name="connsiteY0" fmla="*/ 0 h 368502"/>
                      <a:gd name="connsiteX1" fmla="*/ 64920 w 153024"/>
                      <a:gd name="connsiteY1" fmla="*/ 8932 h 368502"/>
                      <a:gd name="connsiteX2" fmla="*/ 105400 w 153024"/>
                      <a:gd name="connsiteY2" fmla="*/ 51942 h 368502"/>
                      <a:gd name="connsiteX3" fmla="*/ 105400 w 153024"/>
                      <a:gd name="connsiteY3" fmla="*/ 175620 h 368502"/>
                      <a:gd name="connsiteX4" fmla="*/ 129212 w 153024"/>
                      <a:gd name="connsiteY4" fmla="*/ 194670 h 368502"/>
                      <a:gd name="connsiteX5" fmla="*/ 136356 w 153024"/>
                      <a:gd name="connsiteY5" fmla="*/ 251820 h 368502"/>
                      <a:gd name="connsiteX6" fmla="*/ 153024 w 153024"/>
                      <a:gd name="connsiteY6" fmla="*/ 270870 h 368502"/>
                      <a:gd name="connsiteX7" fmla="*/ 136356 w 153024"/>
                      <a:gd name="connsiteY7" fmla="*/ 316114 h 368502"/>
                      <a:gd name="connsiteX8" fmla="*/ 139716 w 153024"/>
                      <a:gd name="connsiteY8" fmla="*/ 368502 h 368502"/>
                      <a:gd name="connsiteX9" fmla="*/ 74444 w 153024"/>
                      <a:gd name="connsiteY9" fmla="*/ 368502 h 368502"/>
                      <a:gd name="connsiteX10" fmla="*/ 48252 w 153024"/>
                      <a:gd name="connsiteY10" fmla="*/ 213720 h 368502"/>
                      <a:gd name="connsiteX11" fmla="*/ 12532 w 153024"/>
                      <a:gd name="connsiteY11" fmla="*/ 211338 h 368502"/>
                      <a:gd name="connsiteX12" fmla="*/ 7768 w 153024"/>
                      <a:gd name="connsiteY12" fmla="*/ 170858 h 368502"/>
                      <a:gd name="connsiteX13" fmla="*/ 26820 w 153024"/>
                      <a:gd name="connsiteY13" fmla="*/ 161332 h 368502"/>
                      <a:gd name="connsiteX14" fmla="*/ 19676 w 153024"/>
                      <a:gd name="connsiteY14" fmla="*/ 154188 h 368502"/>
                      <a:gd name="connsiteX15" fmla="*/ 7768 w 153024"/>
                      <a:gd name="connsiteY15" fmla="*/ 137520 h 368502"/>
                      <a:gd name="connsiteX16" fmla="*/ 0 w 153024"/>
                      <a:gd name="connsiteY16" fmla="*/ 47382 h 368502"/>
                      <a:gd name="connsiteX17" fmla="*/ 10148 w 153024"/>
                      <a:gd name="connsiteY17" fmla="*/ 51794 h 368502"/>
                      <a:gd name="connsiteX18" fmla="*/ 65732 w 153024"/>
                      <a:gd name="connsiteY18" fmla="*/ 0 h 368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53024" h="368502">
                        <a:moveTo>
                          <a:pt x="65732" y="0"/>
                        </a:moveTo>
                        <a:lnTo>
                          <a:pt x="64920" y="8932"/>
                        </a:lnTo>
                        <a:lnTo>
                          <a:pt x="105400" y="51942"/>
                        </a:lnTo>
                        <a:lnTo>
                          <a:pt x="105400" y="175620"/>
                        </a:lnTo>
                        <a:lnTo>
                          <a:pt x="129212" y="194670"/>
                        </a:lnTo>
                        <a:lnTo>
                          <a:pt x="136356" y="251820"/>
                        </a:lnTo>
                        <a:lnTo>
                          <a:pt x="153024" y="270870"/>
                        </a:lnTo>
                        <a:lnTo>
                          <a:pt x="136356" y="316114"/>
                        </a:lnTo>
                        <a:lnTo>
                          <a:pt x="139716" y="368502"/>
                        </a:lnTo>
                        <a:lnTo>
                          <a:pt x="74444" y="368502"/>
                        </a:lnTo>
                        <a:lnTo>
                          <a:pt x="48252" y="213720"/>
                        </a:lnTo>
                        <a:lnTo>
                          <a:pt x="12532" y="211338"/>
                        </a:lnTo>
                        <a:lnTo>
                          <a:pt x="7768" y="170858"/>
                        </a:lnTo>
                        <a:lnTo>
                          <a:pt x="26820" y="161332"/>
                        </a:lnTo>
                        <a:lnTo>
                          <a:pt x="19676" y="154188"/>
                        </a:lnTo>
                        <a:lnTo>
                          <a:pt x="7768" y="137520"/>
                        </a:lnTo>
                        <a:lnTo>
                          <a:pt x="0" y="47382"/>
                        </a:lnTo>
                        <a:lnTo>
                          <a:pt x="10148" y="51794"/>
                        </a:lnTo>
                        <a:lnTo>
                          <a:pt x="6573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0" name="フリーフォーム: 図形 2119">
                    <a:extLst>
                      <a:ext uri="{FF2B5EF4-FFF2-40B4-BE49-F238E27FC236}">
                        <a16:creationId xmlns:a16="http://schemas.microsoft.com/office/drawing/2014/main" id="{31EDB5C3-D401-4916-BB48-B604F7E54635}"/>
                      </a:ext>
                    </a:extLst>
                  </p:cNvPr>
                  <p:cNvSpPr/>
                  <p:nvPr/>
                </p:nvSpPr>
                <p:spPr>
                  <a:xfrm>
                    <a:off x="40414576" y="29448920"/>
                    <a:ext cx="371472" cy="456404"/>
                  </a:xfrm>
                  <a:custGeom>
                    <a:avLst/>
                    <a:gdLst>
                      <a:gd name="connsiteX0" fmla="*/ 207168 w 371472"/>
                      <a:gd name="connsiteY0" fmla="*/ 0 h 456404"/>
                      <a:gd name="connsiteX1" fmla="*/ 265296 w 371472"/>
                      <a:gd name="connsiteY1" fmla="*/ 0 h 456404"/>
                      <a:gd name="connsiteX2" fmla="*/ 273844 w 371472"/>
                      <a:gd name="connsiteY2" fmla="*/ 133348 h 456404"/>
                      <a:gd name="connsiteX3" fmla="*/ 311944 w 371472"/>
                      <a:gd name="connsiteY3" fmla="*/ 166686 h 456404"/>
                      <a:gd name="connsiteX4" fmla="*/ 307180 w 371472"/>
                      <a:gd name="connsiteY4" fmla="*/ 247648 h 456404"/>
                      <a:gd name="connsiteX5" fmla="*/ 325960 w 371472"/>
                      <a:gd name="connsiteY5" fmla="*/ 238706 h 456404"/>
                      <a:gd name="connsiteX6" fmla="*/ 316704 w 371472"/>
                      <a:gd name="connsiteY6" fmla="*/ 247648 h 456404"/>
                      <a:gd name="connsiteX7" fmla="*/ 359568 w 371472"/>
                      <a:gd name="connsiteY7" fmla="*/ 290512 h 456404"/>
                      <a:gd name="connsiteX8" fmla="*/ 371472 w 371472"/>
                      <a:gd name="connsiteY8" fmla="*/ 338136 h 456404"/>
                      <a:gd name="connsiteX9" fmla="*/ 316704 w 371472"/>
                      <a:gd name="connsiteY9" fmla="*/ 376236 h 456404"/>
                      <a:gd name="connsiteX10" fmla="*/ 289376 w 371472"/>
                      <a:gd name="connsiteY10" fmla="*/ 456404 h 456404"/>
                      <a:gd name="connsiteX11" fmla="*/ 288924 w 371472"/>
                      <a:gd name="connsiteY11" fmla="*/ 456404 h 456404"/>
                      <a:gd name="connsiteX12" fmla="*/ 234948 w 371472"/>
                      <a:gd name="connsiteY12" fmla="*/ 405604 h 456404"/>
                      <a:gd name="connsiteX13" fmla="*/ 125792 w 371472"/>
                      <a:gd name="connsiteY13" fmla="*/ 402084 h 456404"/>
                      <a:gd name="connsiteX14" fmla="*/ 176212 w 371472"/>
                      <a:gd name="connsiteY14" fmla="*/ 323848 h 456404"/>
                      <a:gd name="connsiteX15" fmla="*/ 154780 w 371472"/>
                      <a:gd name="connsiteY15" fmla="*/ 300036 h 456404"/>
                      <a:gd name="connsiteX16" fmla="*/ 147636 w 371472"/>
                      <a:gd name="connsiteY16" fmla="*/ 247648 h 456404"/>
                      <a:gd name="connsiteX17" fmla="*/ 126204 w 371472"/>
                      <a:gd name="connsiteY17" fmla="*/ 230980 h 456404"/>
                      <a:gd name="connsiteX18" fmla="*/ 116680 w 371472"/>
                      <a:gd name="connsiteY18" fmla="*/ 159544 h 456404"/>
                      <a:gd name="connsiteX19" fmla="*/ 59528 w 371472"/>
                      <a:gd name="connsiteY19" fmla="*/ 161924 h 456404"/>
                      <a:gd name="connsiteX20" fmla="*/ 46868 w 371472"/>
                      <a:gd name="connsiteY20" fmla="*/ 183796 h 456404"/>
                      <a:gd name="connsiteX21" fmla="*/ 26192 w 371472"/>
                      <a:gd name="connsiteY21" fmla="*/ 166686 h 456404"/>
                      <a:gd name="connsiteX22" fmla="*/ 35720 w 371472"/>
                      <a:gd name="connsiteY22" fmla="*/ 138112 h 456404"/>
                      <a:gd name="connsiteX23" fmla="*/ 11904 w 371472"/>
                      <a:gd name="connsiteY23" fmla="*/ 138112 h 456404"/>
                      <a:gd name="connsiteX24" fmla="*/ 0 w 371472"/>
                      <a:gd name="connsiteY24" fmla="*/ 92868 h 456404"/>
                      <a:gd name="connsiteX25" fmla="*/ 40480 w 371472"/>
                      <a:gd name="connsiteY25" fmla="*/ 64292 h 456404"/>
                      <a:gd name="connsiteX26" fmla="*/ 54768 w 371472"/>
                      <a:gd name="connsiteY26" fmla="*/ 26192 h 456404"/>
                      <a:gd name="connsiteX27" fmla="*/ 140492 w 371472"/>
                      <a:gd name="connsiteY27" fmla="*/ 26192 h 456404"/>
                      <a:gd name="connsiteX28" fmla="*/ 176212 w 371472"/>
                      <a:gd name="connsiteY28" fmla="*/ 66674 h 456404"/>
                      <a:gd name="connsiteX29" fmla="*/ 209548 w 371472"/>
                      <a:gd name="connsiteY29" fmla="*/ 47624 h 456404"/>
                      <a:gd name="connsiteX30" fmla="*/ 207168 w 371472"/>
                      <a:gd name="connsiteY30" fmla="*/ 0 h 4564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71472" h="456404">
                        <a:moveTo>
                          <a:pt x="207168" y="0"/>
                        </a:moveTo>
                        <a:lnTo>
                          <a:pt x="265296" y="0"/>
                        </a:lnTo>
                        <a:lnTo>
                          <a:pt x="273844" y="133348"/>
                        </a:lnTo>
                        <a:lnTo>
                          <a:pt x="311944" y="166686"/>
                        </a:lnTo>
                        <a:lnTo>
                          <a:pt x="307180" y="247648"/>
                        </a:lnTo>
                        <a:lnTo>
                          <a:pt x="325960" y="238706"/>
                        </a:lnTo>
                        <a:lnTo>
                          <a:pt x="316704" y="247648"/>
                        </a:lnTo>
                        <a:lnTo>
                          <a:pt x="359568" y="290512"/>
                        </a:lnTo>
                        <a:lnTo>
                          <a:pt x="371472" y="338136"/>
                        </a:lnTo>
                        <a:lnTo>
                          <a:pt x="316704" y="376236"/>
                        </a:lnTo>
                        <a:lnTo>
                          <a:pt x="289376" y="456404"/>
                        </a:lnTo>
                        <a:lnTo>
                          <a:pt x="288924" y="456404"/>
                        </a:lnTo>
                        <a:lnTo>
                          <a:pt x="234948" y="405604"/>
                        </a:lnTo>
                        <a:lnTo>
                          <a:pt x="125792" y="402084"/>
                        </a:lnTo>
                        <a:lnTo>
                          <a:pt x="176212" y="323848"/>
                        </a:lnTo>
                        <a:lnTo>
                          <a:pt x="154780" y="300036"/>
                        </a:lnTo>
                        <a:lnTo>
                          <a:pt x="147636" y="247648"/>
                        </a:lnTo>
                        <a:lnTo>
                          <a:pt x="126204" y="230980"/>
                        </a:lnTo>
                        <a:lnTo>
                          <a:pt x="116680" y="159544"/>
                        </a:lnTo>
                        <a:lnTo>
                          <a:pt x="59528" y="161924"/>
                        </a:lnTo>
                        <a:lnTo>
                          <a:pt x="46868" y="183796"/>
                        </a:lnTo>
                        <a:lnTo>
                          <a:pt x="26192" y="166686"/>
                        </a:lnTo>
                        <a:lnTo>
                          <a:pt x="35720" y="138112"/>
                        </a:lnTo>
                        <a:lnTo>
                          <a:pt x="11904" y="138112"/>
                        </a:lnTo>
                        <a:lnTo>
                          <a:pt x="0" y="92868"/>
                        </a:lnTo>
                        <a:lnTo>
                          <a:pt x="40480" y="64292"/>
                        </a:lnTo>
                        <a:lnTo>
                          <a:pt x="54768" y="26192"/>
                        </a:lnTo>
                        <a:lnTo>
                          <a:pt x="140492" y="26192"/>
                        </a:lnTo>
                        <a:lnTo>
                          <a:pt x="176212" y="66674"/>
                        </a:lnTo>
                        <a:lnTo>
                          <a:pt x="209548" y="47624"/>
                        </a:lnTo>
                        <a:lnTo>
                          <a:pt x="20716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1" name="フリーフォーム: 図形 2120">
                    <a:extLst>
                      <a:ext uri="{FF2B5EF4-FFF2-40B4-BE49-F238E27FC236}">
                        <a16:creationId xmlns:a16="http://schemas.microsoft.com/office/drawing/2014/main" id="{47911CBA-1716-422C-9578-0C3E484E9E92}"/>
                      </a:ext>
                    </a:extLst>
                  </p:cNvPr>
                  <p:cNvSpPr/>
                  <p:nvPr/>
                </p:nvSpPr>
                <p:spPr>
                  <a:xfrm>
                    <a:off x="40378856" y="29108400"/>
                    <a:ext cx="188120" cy="188120"/>
                  </a:xfrm>
                  <a:custGeom>
                    <a:avLst/>
                    <a:gdLst>
                      <a:gd name="connsiteX0" fmla="*/ 116680 w 188120"/>
                      <a:gd name="connsiteY0" fmla="*/ 0 h 188120"/>
                      <a:gd name="connsiteX1" fmla="*/ 161300 w 188120"/>
                      <a:gd name="connsiteY1" fmla="*/ 19400 h 188120"/>
                      <a:gd name="connsiteX2" fmla="*/ 169068 w 188120"/>
                      <a:gd name="connsiteY2" fmla="*/ 109538 h 188120"/>
                      <a:gd name="connsiteX3" fmla="*/ 180976 w 188120"/>
                      <a:gd name="connsiteY3" fmla="*/ 126206 h 188120"/>
                      <a:gd name="connsiteX4" fmla="*/ 188120 w 188120"/>
                      <a:gd name="connsiteY4" fmla="*/ 133350 h 188120"/>
                      <a:gd name="connsiteX5" fmla="*/ 169068 w 188120"/>
                      <a:gd name="connsiteY5" fmla="*/ 142876 h 188120"/>
                      <a:gd name="connsiteX6" fmla="*/ 170728 w 188120"/>
                      <a:gd name="connsiteY6" fmla="*/ 156984 h 188120"/>
                      <a:gd name="connsiteX7" fmla="*/ 166688 w 188120"/>
                      <a:gd name="connsiteY7" fmla="*/ 157164 h 188120"/>
                      <a:gd name="connsiteX8" fmla="*/ 123824 w 188120"/>
                      <a:gd name="connsiteY8" fmla="*/ 188120 h 188120"/>
                      <a:gd name="connsiteX9" fmla="*/ 92868 w 188120"/>
                      <a:gd name="connsiteY9" fmla="*/ 159544 h 188120"/>
                      <a:gd name="connsiteX10" fmla="*/ 0 w 188120"/>
                      <a:gd name="connsiteY10" fmla="*/ 154780 h 188120"/>
                      <a:gd name="connsiteX11" fmla="*/ 9524 w 188120"/>
                      <a:gd name="connsiteY11" fmla="*/ 102394 h 188120"/>
                      <a:gd name="connsiteX12" fmla="*/ 26192 w 188120"/>
                      <a:gd name="connsiteY12" fmla="*/ 76200 h 188120"/>
                      <a:gd name="connsiteX13" fmla="*/ 26076 w 188120"/>
                      <a:gd name="connsiteY13" fmla="*/ 70128 h 188120"/>
                      <a:gd name="connsiteX14" fmla="*/ 52388 w 188120"/>
                      <a:gd name="connsiteY14" fmla="*/ 76200 h 188120"/>
                      <a:gd name="connsiteX15" fmla="*/ 116680 w 188120"/>
                      <a:gd name="connsiteY15" fmla="*/ 0 h 188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88120" h="188120">
                        <a:moveTo>
                          <a:pt x="116680" y="0"/>
                        </a:moveTo>
                        <a:lnTo>
                          <a:pt x="161300" y="19400"/>
                        </a:lnTo>
                        <a:lnTo>
                          <a:pt x="169068" y="109538"/>
                        </a:lnTo>
                        <a:lnTo>
                          <a:pt x="180976" y="126206"/>
                        </a:lnTo>
                        <a:lnTo>
                          <a:pt x="188120" y="133350"/>
                        </a:lnTo>
                        <a:lnTo>
                          <a:pt x="169068" y="142876"/>
                        </a:lnTo>
                        <a:lnTo>
                          <a:pt x="170728" y="156984"/>
                        </a:lnTo>
                        <a:lnTo>
                          <a:pt x="166688" y="157164"/>
                        </a:lnTo>
                        <a:lnTo>
                          <a:pt x="123824" y="188120"/>
                        </a:lnTo>
                        <a:lnTo>
                          <a:pt x="92868" y="159544"/>
                        </a:lnTo>
                        <a:lnTo>
                          <a:pt x="0" y="154780"/>
                        </a:lnTo>
                        <a:lnTo>
                          <a:pt x="9524" y="102394"/>
                        </a:lnTo>
                        <a:lnTo>
                          <a:pt x="26192" y="76200"/>
                        </a:lnTo>
                        <a:lnTo>
                          <a:pt x="26076" y="70128"/>
                        </a:lnTo>
                        <a:lnTo>
                          <a:pt x="52388" y="76200"/>
                        </a:lnTo>
                        <a:lnTo>
                          <a:pt x="11668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2" name="フリーフォーム: 図形 2121">
                    <a:extLst>
                      <a:ext uri="{FF2B5EF4-FFF2-40B4-BE49-F238E27FC236}">
                        <a16:creationId xmlns:a16="http://schemas.microsoft.com/office/drawing/2014/main" id="{882CC80B-DC49-48A4-96EF-E0642F9A41EC}"/>
                      </a:ext>
                    </a:extLst>
                  </p:cNvPr>
                  <p:cNvSpPr/>
                  <p:nvPr/>
                </p:nvSpPr>
                <p:spPr>
                  <a:xfrm>
                    <a:off x="39711280" y="29011772"/>
                    <a:ext cx="427072" cy="365708"/>
                  </a:xfrm>
                  <a:custGeom>
                    <a:avLst/>
                    <a:gdLst>
                      <a:gd name="connsiteX0" fmla="*/ 261760 w 427072"/>
                      <a:gd name="connsiteY0" fmla="*/ 0 h 365708"/>
                      <a:gd name="connsiteX1" fmla="*/ 260384 w 427072"/>
                      <a:gd name="connsiteY1" fmla="*/ 63292 h 365708"/>
                      <a:gd name="connsiteX2" fmla="*/ 312768 w 427072"/>
                      <a:gd name="connsiteY2" fmla="*/ 122822 h 365708"/>
                      <a:gd name="connsiteX3" fmla="*/ 347208 w 427072"/>
                      <a:gd name="connsiteY3" fmla="*/ 124736 h 365708"/>
                      <a:gd name="connsiteX4" fmla="*/ 398496 w 427072"/>
                      <a:gd name="connsiteY4" fmla="*/ 179972 h 365708"/>
                      <a:gd name="connsiteX5" fmla="*/ 398496 w 427072"/>
                      <a:gd name="connsiteY5" fmla="*/ 213308 h 365708"/>
                      <a:gd name="connsiteX6" fmla="*/ 417544 w 427072"/>
                      <a:gd name="connsiteY6" fmla="*/ 229978 h 365708"/>
                      <a:gd name="connsiteX7" fmla="*/ 427072 w 427072"/>
                      <a:gd name="connsiteY7" fmla="*/ 275222 h 365708"/>
                      <a:gd name="connsiteX8" fmla="*/ 393732 w 427072"/>
                      <a:gd name="connsiteY8" fmla="*/ 303796 h 365708"/>
                      <a:gd name="connsiteX9" fmla="*/ 274672 w 427072"/>
                      <a:gd name="connsiteY9" fmla="*/ 301416 h 365708"/>
                      <a:gd name="connsiteX10" fmla="*/ 207996 w 427072"/>
                      <a:gd name="connsiteY10" fmla="*/ 329992 h 365708"/>
                      <a:gd name="connsiteX11" fmla="*/ 155608 w 427072"/>
                      <a:gd name="connsiteY11" fmla="*/ 299034 h 365708"/>
                      <a:gd name="connsiteX12" fmla="*/ 96076 w 427072"/>
                      <a:gd name="connsiteY12" fmla="*/ 365708 h 365708"/>
                      <a:gd name="connsiteX13" fmla="*/ 0 w 427072"/>
                      <a:gd name="connsiteY13" fmla="*/ 322780 h 365708"/>
                      <a:gd name="connsiteX14" fmla="*/ 5588 w 427072"/>
                      <a:gd name="connsiteY14" fmla="*/ 313322 h 365708"/>
                      <a:gd name="connsiteX15" fmla="*/ 976 w 427072"/>
                      <a:gd name="connsiteY15" fmla="*/ 228060 h 365708"/>
                      <a:gd name="connsiteX16" fmla="*/ 7968 w 427072"/>
                      <a:gd name="connsiteY16" fmla="*/ 225216 h 365708"/>
                      <a:gd name="connsiteX17" fmla="*/ 181800 w 427072"/>
                      <a:gd name="connsiteY17" fmla="*/ 68052 h 365708"/>
                      <a:gd name="connsiteX18" fmla="*/ 188944 w 427072"/>
                      <a:gd name="connsiteY18" fmla="*/ 27572 h 365708"/>
                      <a:gd name="connsiteX19" fmla="*/ 234188 w 427072"/>
                      <a:gd name="connsiteY19" fmla="*/ 27572 h 365708"/>
                      <a:gd name="connsiteX20" fmla="*/ 261760 w 427072"/>
                      <a:gd name="connsiteY20" fmla="*/ 0 h 365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427072" h="365708">
                        <a:moveTo>
                          <a:pt x="261760" y="0"/>
                        </a:moveTo>
                        <a:lnTo>
                          <a:pt x="260384" y="63292"/>
                        </a:lnTo>
                        <a:lnTo>
                          <a:pt x="312768" y="122822"/>
                        </a:lnTo>
                        <a:lnTo>
                          <a:pt x="347208" y="124736"/>
                        </a:lnTo>
                        <a:lnTo>
                          <a:pt x="398496" y="179972"/>
                        </a:lnTo>
                        <a:lnTo>
                          <a:pt x="398496" y="213308"/>
                        </a:lnTo>
                        <a:lnTo>
                          <a:pt x="417544" y="229978"/>
                        </a:lnTo>
                        <a:lnTo>
                          <a:pt x="427072" y="275222"/>
                        </a:lnTo>
                        <a:lnTo>
                          <a:pt x="393732" y="303796"/>
                        </a:lnTo>
                        <a:lnTo>
                          <a:pt x="274672" y="301416"/>
                        </a:lnTo>
                        <a:lnTo>
                          <a:pt x="207996" y="329992"/>
                        </a:lnTo>
                        <a:lnTo>
                          <a:pt x="155608" y="299034"/>
                        </a:lnTo>
                        <a:lnTo>
                          <a:pt x="96076" y="365708"/>
                        </a:lnTo>
                        <a:lnTo>
                          <a:pt x="0" y="322780"/>
                        </a:lnTo>
                        <a:lnTo>
                          <a:pt x="5588" y="313322"/>
                        </a:lnTo>
                        <a:lnTo>
                          <a:pt x="976" y="228060"/>
                        </a:lnTo>
                        <a:lnTo>
                          <a:pt x="7968" y="225216"/>
                        </a:lnTo>
                        <a:lnTo>
                          <a:pt x="181800" y="68052"/>
                        </a:lnTo>
                        <a:lnTo>
                          <a:pt x="188944" y="27572"/>
                        </a:lnTo>
                        <a:lnTo>
                          <a:pt x="234188" y="27572"/>
                        </a:lnTo>
                        <a:lnTo>
                          <a:pt x="261760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3" name="フリーフォーム: 図形 2122">
                    <a:extLst>
                      <a:ext uri="{FF2B5EF4-FFF2-40B4-BE49-F238E27FC236}">
                        <a16:creationId xmlns:a16="http://schemas.microsoft.com/office/drawing/2014/main" id="{ACD4FC3D-4455-49D5-8652-5A89B2FAEEE5}"/>
                      </a:ext>
                    </a:extLst>
                  </p:cNvPr>
                  <p:cNvSpPr/>
                  <p:nvPr/>
                </p:nvSpPr>
                <p:spPr>
                  <a:xfrm>
                    <a:off x="39935944" y="29059418"/>
                    <a:ext cx="469104" cy="451414"/>
                  </a:xfrm>
                  <a:custGeom>
                    <a:avLst/>
                    <a:gdLst>
                      <a:gd name="connsiteX0" fmla="*/ 348684 w 469104"/>
                      <a:gd name="connsiteY0" fmla="*/ 0 h 451414"/>
                      <a:gd name="connsiteX1" fmla="*/ 350044 w 469104"/>
                      <a:gd name="connsiteY1" fmla="*/ 1358 h 451414"/>
                      <a:gd name="connsiteX2" fmla="*/ 388144 w 469104"/>
                      <a:gd name="connsiteY2" fmla="*/ 20406 h 451414"/>
                      <a:gd name="connsiteX3" fmla="*/ 447676 w 469104"/>
                      <a:gd name="connsiteY3" fmla="*/ 56126 h 451414"/>
                      <a:gd name="connsiteX4" fmla="*/ 464344 w 469104"/>
                      <a:gd name="connsiteY4" fmla="*/ 118038 h 451414"/>
                      <a:gd name="connsiteX5" fmla="*/ 468988 w 469104"/>
                      <a:gd name="connsiteY5" fmla="*/ 119110 h 451414"/>
                      <a:gd name="connsiteX6" fmla="*/ 469104 w 469104"/>
                      <a:gd name="connsiteY6" fmla="*/ 125182 h 451414"/>
                      <a:gd name="connsiteX7" fmla="*/ 452436 w 469104"/>
                      <a:gd name="connsiteY7" fmla="*/ 151376 h 451414"/>
                      <a:gd name="connsiteX8" fmla="*/ 442912 w 469104"/>
                      <a:gd name="connsiteY8" fmla="*/ 203762 h 451414"/>
                      <a:gd name="connsiteX9" fmla="*/ 444672 w 469104"/>
                      <a:gd name="connsiteY9" fmla="*/ 203852 h 451414"/>
                      <a:gd name="connsiteX10" fmla="*/ 442912 w 469104"/>
                      <a:gd name="connsiteY10" fmla="*/ 206146 h 451414"/>
                      <a:gd name="connsiteX11" fmla="*/ 433388 w 469104"/>
                      <a:gd name="connsiteY11" fmla="*/ 289488 h 451414"/>
                      <a:gd name="connsiteX12" fmla="*/ 426244 w 469104"/>
                      <a:gd name="connsiteY12" fmla="*/ 315682 h 451414"/>
                      <a:gd name="connsiteX13" fmla="*/ 411956 w 469104"/>
                      <a:gd name="connsiteY13" fmla="*/ 451414 h 451414"/>
                      <a:gd name="connsiteX14" fmla="*/ 359568 w 469104"/>
                      <a:gd name="connsiteY14" fmla="*/ 449032 h 451414"/>
                      <a:gd name="connsiteX15" fmla="*/ 347664 w 469104"/>
                      <a:gd name="connsiteY15" fmla="*/ 410932 h 451414"/>
                      <a:gd name="connsiteX16" fmla="*/ 254792 w 469104"/>
                      <a:gd name="connsiteY16" fmla="*/ 370450 h 451414"/>
                      <a:gd name="connsiteX17" fmla="*/ 219076 w 469104"/>
                      <a:gd name="connsiteY17" fmla="*/ 382358 h 451414"/>
                      <a:gd name="connsiteX18" fmla="*/ 78580 w 469104"/>
                      <a:gd name="connsiteY18" fmla="*/ 318062 h 451414"/>
                      <a:gd name="connsiteX19" fmla="*/ 0 w 469104"/>
                      <a:gd name="connsiteY19" fmla="*/ 315682 h 451414"/>
                      <a:gd name="connsiteX20" fmla="*/ 0 w 469104"/>
                      <a:gd name="connsiteY20" fmla="*/ 275202 h 451414"/>
                      <a:gd name="connsiteX21" fmla="*/ 50008 w 469104"/>
                      <a:gd name="connsiteY21" fmla="*/ 253770 h 451414"/>
                      <a:gd name="connsiteX22" fmla="*/ 169068 w 469104"/>
                      <a:gd name="connsiteY22" fmla="*/ 256150 h 451414"/>
                      <a:gd name="connsiteX23" fmla="*/ 202408 w 469104"/>
                      <a:gd name="connsiteY23" fmla="*/ 227576 h 451414"/>
                      <a:gd name="connsiteX24" fmla="*/ 192880 w 469104"/>
                      <a:gd name="connsiteY24" fmla="*/ 182332 h 451414"/>
                      <a:gd name="connsiteX25" fmla="*/ 173832 w 469104"/>
                      <a:gd name="connsiteY25" fmla="*/ 165662 h 451414"/>
                      <a:gd name="connsiteX26" fmla="*/ 173832 w 469104"/>
                      <a:gd name="connsiteY26" fmla="*/ 132326 h 451414"/>
                      <a:gd name="connsiteX27" fmla="*/ 122544 w 469104"/>
                      <a:gd name="connsiteY27" fmla="*/ 77090 h 451414"/>
                      <a:gd name="connsiteX28" fmla="*/ 130968 w 469104"/>
                      <a:gd name="connsiteY28" fmla="*/ 77558 h 451414"/>
                      <a:gd name="connsiteX29" fmla="*/ 176212 w 469104"/>
                      <a:gd name="connsiteY29" fmla="*/ 44220 h 451414"/>
                      <a:gd name="connsiteX30" fmla="*/ 211932 w 469104"/>
                      <a:gd name="connsiteY30" fmla="*/ 27550 h 451414"/>
                      <a:gd name="connsiteX31" fmla="*/ 257176 w 469104"/>
                      <a:gd name="connsiteY31" fmla="*/ 72794 h 451414"/>
                      <a:gd name="connsiteX32" fmla="*/ 335756 w 469104"/>
                      <a:gd name="connsiteY32" fmla="*/ 122802 h 451414"/>
                      <a:gd name="connsiteX33" fmla="*/ 354808 w 469104"/>
                      <a:gd name="connsiteY33" fmla="*/ 113276 h 451414"/>
                      <a:gd name="connsiteX34" fmla="*/ 350044 w 469104"/>
                      <a:gd name="connsiteY34" fmla="*/ 68032 h 451414"/>
                      <a:gd name="connsiteX35" fmla="*/ 361952 w 469104"/>
                      <a:gd name="connsiteY35" fmla="*/ 44220 h 451414"/>
                      <a:gd name="connsiteX36" fmla="*/ 348684 w 469104"/>
                      <a:gd name="connsiteY36" fmla="*/ 0 h 451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469104" h="451414">
                        <a:moveTo>
                          <a:pt x="348684" y="0"/>
                        </a:moveTo>
                        <a:lnTo>
                          <a:pt x="350044" y="1358"/>
                        </a:lnTo>
                        <a:lnTo>
                          <a:pt x="388144" y="20406"/>
                        </a:lnTo>
                        <a:lnTo>
                          <a:pt x="447676" y="56126"/>
                        </a:lnTo>
                        <a:lnTo>
                          <a:pt x="464344" y="118038"/>
                        </a:lnTo>
                        <a:lnTo>
                          <a:pt x="468988" y="119110"/>
                        </a:lnTo>
                        <a:lnTo>
                          <a:pt x="469104" y="125182"/>
                        </a:lnTo>
                        <a:lnTo>
                          <a:pt x="452436" y="151376"/>
                        </a:lnTo>
                        <a:lnTo>
                          <a:pt x="442912" y="203762"/>
                        </a:lnTo>
                        <a:lnTo>
                          <a:pt x="444672" y="203852"/>
                        </a:lnTo>
                        <a:lnTo>
                          <a:pt x="442912" y="206146"/>
                        </a:lnTo>
                        <a:lnTo>
                          <a:pt x="433388" y="289488"/>
                        </a:lnTo>
                        <a:lnTo>
                          <a:pt x="426244" y="315682"/>
                        </a:lnTo>
                        <a:lnTo>
                          <a:pt x="411956" y="451414"/>
                        </a:lnTo>
                        <a:lnTo>
                          <a:pt x="359568" y="449032"/>
                        </a:lnTo>
                        <a:lnTo>
                          <a:pt x="347664" y="410932"/>
                        </a:lnTo>
                        <a:lnTo>
                          <a:pt x="254792" y="370450"/>
                        </a:lnTo>
                        <a:lnTo>
                          <a:pt x="219076" y="382358"/>
                        </a:lnTo>
                        <a:lnTo>
                          <a:pt x="78580" y="318062"/>
                        </a:lnTo>
                        <a:lnTo>
                          <a:pt x="0" y="315682"/>
                        </a:lnTo>
                        <a:lnTo>
                          <a:pt x="0" y="275202"/>
                        </a:lnTo>
                        <a:lnTo>
                          <a:pt x="50008" y="253770"/>
                        </a:lnTo>
                        <a:lnTo>
                          <a:pt x="169068" y="256150"/>
                        </a:lnTo>
                        <a:lnTo>
                          <a:pt x="202408" y="227576"/>
                        </a:lnTo>
                        <a:lnTo>
                          <a:pt x="192880" y="182332"/>
                        </a:lnTo>
                        <a:lnTo>
                          <a:pt x="173832" y="165662"/>
                        </a:lnTo>
                        <a:lnTo>
                          <a:pt x="173832" y="132326"/>
                        </a:lnTo>
                        <a:lnTo>
                          <a:pt x="122544" y="77090"/>
                        </a:lnTo>
                        <a:lnTo>
                          <a:pt x="130968" y="77558"/>
                        </a:lnTo>
                        <a:lnTo>
                          <a:pt x="176212" y="44220"/>
                        </a:lnTo>
                        <a:lnTo>
                          <a:pt x="211932" y="27550"/>
                        </a:lnTo>
                        <a:lnTo>
                          <a:pt x="257176" y="72794"/>
                        </a:lnTo>
                        <a:lnTo>
                          <a:pt x="335756" y="122802"/>
                        </a:lnTo>
                        <a:lnTo>
                          <a:pt x="354808" y="113276"/>
                        </a:lnTo>
                        <a:lnTo>
                          <a:pt x="350044" y="68032"/>
                        </a:lnTo>
                        <a:lnTo>
                          <a:pt x="361952" y="44220"/>
                        </a:lnTo>
                        <a:lnTo>
                          <a:pt x="34868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4" name="フリーフォーム: 図形 2123">
                    <a:extLst>
                      <a:ext uri="{FF2B5EF4-FFF2-40B4-BE49-F238E27FC236}">
                        <a16:creationId xmlns:a16="http://schemas.microsoft.com/office/drawing/2014/main" id="{196320B8-3EFB-4CF7-B07B-90C19041446A}"/>
                      </a:ext>
                    </a:extLst>
                  </p:cNvPr>
                  <p:cNvSpPr/>
                  <p:nvPr/>
                </p:nvSpPr>
                <p:spPr>
                  <a:xfrm>
                    <a:off x="40339624" y="29263270"/>
                    <a:ext cx="225672" cy="290424"/>
                  </a:xfrm>
                  <a:custGeom>
                    <a:avLst/>
                    <a:gdLst>
                      <a:gd name="connsiteX0" fmla="*/ 40992 w 225672"/>
                      <a:gd name="connsiteY0" fmla="*/ 0 h 290424"/>
                      <a:gd name="connsiteX1" fmla="*/ 132100 w 225672"/>
                      <a:gd name="connsiteY1" fmla="*/ 4674 h 290424"/>
                      <a:gd name="connsiteX2" fmla="*/ 163056 w 225672"/>
                      <a:gd name="connsiteY2" fmla="*/ 33250 h 290424"/>
                      <a:gd name="connsiteX3" fmla="*/ 205920 w 225672"/>
                      <a:gd name="connsiteY3" fmla="*/ 2294 h 290424"/>
                      <a:gd name="connsiteX4" fmla="*/ 209960 w 225672"/>
                      <a:gd name="connsiteY4" fmla="*/ 2114 h 290424"/>
                      <a:gd name="connsiteX5" fmla="*/ 213064 w 225672"/>
                      <a:gd name="connsiteY5" fmla="*/ 28486 h 290424"/>
                      <a:gd name="connsiteX6" fmla="*/ 225672 w 225672"/>
                      <a:gd name="connsiteY6" fmla="*/ 29326 h 290424"/>
                      <a:gd name="connsiteX7" fmla="*/ 160676 w 225672"/>
                      <a:gd name="connsiteY7" fmla="*/ 61824 h 290424"/>
                      <a:gd name="connsiteX8" fmla="*/ 132100 w 225672"/>
                      <a:gd name="connsiteY8" fmla="*/ 107068 h 290424"/>
                      <a:gd name="connsiteX9" fmla="*/ 133496 w 225672"/>
                      <a:gd name="connsiteY9" fmla="*/ 211842 h 290424"/>
                      <a:gd name="connsiteX10" fmla="*/ 129720 w 225672"/>
                      <a:gd name="connsiteY10" fmla="*/ 211842 h 290424"/>
                      <a:gd name="connsiteX11" fmla="*/ 115432 w 225672"/>
                      <a:gd name="connsiteY11" fmla="*/ 249942 h 290424"/>
                      <a:gd name="connsiteX12" fmla="*/ 74952 w 225672"/>
                      <a:gd name="connsiteY12" fmla="*/ 278518 h 290424"/>
                      <a:gd name="connsiteX13" fmla="*/ 77388 w 225672"/>
                      <a:gd name="connsiteY13" fmla="*/ 287776 h 290424"/>
                      <a:gd name="connsiteX14" fmla="*/ 5896 w 225672"/>
                      <a:gd name="connsiteY14" fmla="*/ 290424 h 290424"/>
                      <a:gd name="connsiteX15" fmla="*/ 0 w 225672"/>
                      <a:gd name="connsiteY15" fmla="*/ 247186 h 290424"/>
                      <a:gd name="connsiteX16" fmla="*/ 8276 w 225672"/>
                      <a:gd name="connsiteY16" fmla="*/ 247562 h 290424"/>
                      <a:gd name="connsiteX17" fmla="*/ 22564 w 225672"/>
                      <a:gd name="connsiteY17" fmla="*/ 111830 h 290424"/>
                      <a:gd name="connsiteX18" fmla="*/ 29708 w 225672"/>
                      <a:gd name="connsiteY18" fmla="*/ 85636 h 290424"/>
                      <a:gd name="connsiteX19" fmla="*/ 39232 w 225672"/>
                      <a:gd name="connsiteY19" fmla="*/ 2294 h 290424"/>
                      <a:gd name="connsiteX20" fmla="*/ 40992 w 225672"/>
                      <a:gd name="connsiteY20" fmla="*/ 0 h 290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225672" h="290424">
                        <a:moveTo>
                          <a:pt x="40992" y="0"/>
                        </a:moveTo>
                        <a:lnTo>
                          <a:pt x="132100" y="4674"/>
                        </a:lnTo>
                        <a:lnTo>
                          <a:pt x="163056" y="33250"/>
                        </a:lnTo>
                        <a:lnTo>
                          <a:pt x="205920" y="2294"/>
                        </a:lnTo>
                        <a:lnTo>
                          <a:pt x="209960" y="2114"/>
                        </a:lnTo>
                        <a:lnTo>
                          <a:pt x="213064" y="28486"/>
                        </a:lnTo>
                        <a:lnTo>
                          <a:pt x="225672" y="29326"/>
                        </a:lnTo>
                        <a:lnTo>
                          <a:pt x="160676" y="61824"/>
                        </a:lnTo>
                        <a:lnTo>
                          <a:pt x="132100" y="107068"/>
                        </a:lnTo>
                        <a:lnTo>
                          <a:pt x="133496" y="211842"/>
                        </a:lnTo>
                        <a:lnTo>
                          <a:pt x="129720" y="211842"/>
                        </a:lnTo>
                        <a:lnTo>
                          <a:pt x="115432" y="249942"/>
                        </a:lnTo>
                        <a:lnTo>
                          <a:pt x="74952" y="278518"/>
                        </a:lnTo>
                        <a:lnTo>
                          <a:pt x="77388" y="287776"/>
                        </a:lnTo>
                        <a:lnTo>
                          <a:pt x="5896" y="290424"/>
                        </a:lnTo>
                        <a:lnTo>
                          <a:pt x="0" y="247186"/>
                        </a:lnTo>
                        <a:lnTo>
                          <a:pt x="8276" y="247562"/>
                        </a:lnTo>
                        <a:lnTo>
                          <a:pt x="22564" y="111830"/>
                        </a:lnTo>
                        <a:lnTo>
                          <a:pt x="29708" y="85636"/>
                        </a:lnTo>
                        <a:lnTo>
                          <a:pt x="39232" y="2294"/>
                        </a:lnTo>
                        <a:lnTo>
                          <a:pt x="4099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5" name="フリーフォーム: 図形 2124">
                    <a:extLst>
                      <a:ext uri="{FF2B5EF4-FFF2-40B4-BE49-F238E27FC236}">
                        <a16:creationId xmlns:a16="http://schemas.microsoft.com/office/drawing/2014/main" id="{FA04DE0A-C5D9-44A9-BCE1-F0323228EB4E}"/>
                      </a:ext>
                    </a:extLst>
                  </p:cNvPr>
                  <p:cNvSpPr/>
                  <p:nvPr/>
                </p:nvSpPr>
                <p:spPr>
                  <a:xfrm>
                    <a:off x="40471724" y="29292596"/>
                    <a:ext cx="152400" cy="222998"/>
                  </a:xfrm>
                  <a:custGeom>
                    <a:avLst/>
                    <a:gdLst>
                      <a:gd name="connsiteX0" fmla="*/ 93572 w 152400"/>
                      <a:gd name="connsiteY0" fmla="*/ 0 h 222998"/>
                      <a:gd name="connsiteX1" fmla="*/ 116684 w 152400"/>
                      <a:gd name="connsiteY1" fmla="*/ 1542 h 222998"/>
                      <a:gd name="connsiteX2" fmla="*/ 142876 w 152400"/>
                      <a:gd name="connsiteY2" fmla="*/ 156324 h 222998"/>
                      <a:gd name="connsiteX3" fmla="*/ 150020 w 152400"/>
                      <a:gd name="connsiteY3" fmla="*/ 156324 h 222998"/>
                      <a:gd name="connsiteX4" fmla="*/ 152400 w 152400"/>
                      <a:gd name="connsiteY4" fmla="*/ 203948 h 222998"/>
                      <a:gd name="connsiteX5" fmla="*/ 119064 w 152400"/>
                      <a:gd name="connsiteY5" fmla="*/ 222998 h 222998"/>
                      <a:gd name="connsiteX6" fmla="*/ 83344 w 152400"/>
                      <a:gd name="connsiteY6" fmla="*/ 182516 h 222998"/>
                      <a:gd name="connsiteX7" fmla="*/ 1396 w 152400"/>
                      <a:gd name="connsiteY7" fmla="*/ 182516 h 222998"/>
                      <a:gd name="connsiteX8" fmla="*/ 0 w 152400"/>
                      <a:gd name="connsiteY8" fmla="*/ 77742 h 222998"/>
                      <a:gd name="connsiteX9" fmla="*/ 28576 w 152400"/>
                      <a:gd name="connsiteY9" fmla="*/ 32498 h 222998"/>
                      <a:gd name="connsiteX10" fmla="*/ 93572 w 152400"/>
                      <a:gd name="connsiteY10" fmla="*/ 0 h 222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52400" h="222998">
                        <a:moveTo>
                          <a:pt x="93572" y="0"/>
                        </a:moveTo>
                        <a:lnTo>
                          <a:pt x="116684" y="1542"/>
                        </a:lnTo>
                        <a:lnTo>
                          <a:pt x="142876" y="156324"/>
                        </a:lnTo>
                        <a:lnTo>
                          <a:pt x="150020" y="156324"/>
                        </a:lnTo>
                        <a:lnTo>
                          <a:pt x="152400" y="203948"/>
                        </a:lnTo>
                        <a:lnTo>
                          <a:pt x="119064" y="222998"/>
                        </a:lnTo>
                        <a:lnTo>
                          <a:pt x="83344" y="182516"/>
                        </a:lnTo>
                        <a:lnTo>
                          <a:pt x="1396" y="182516"/>
                        </a:lnTo>
                        <a:lnTo>
                          <a:pt x="0" y="77742"/>
                        </a:lnTo>
                        <a:lnTo>
                          <a:pt x="28576" y="32498"/>
                        </a:lnTo>
                        <a:lnTo>
                          <a:pt x="9357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6" name="フリーフォーム: 図形 2125">
                    <a:extLst>
                      <a:ext uri="{FF2B5EF4-FFF2-40B4-BE49-F238E27FC236}">
                        <a16:creationId xmlns:a16="http://schemas.microsoft.com/office/drawing/2014/main" id="{A62355DB-9833-469C-BED3-9D57AB00F57A}"/>
                      </a:ext>
                    </a:extLst>
                  </p:cNvPr>
                  <p:cNvSpPr/>
                  <p:nvPr/>
                </p:nvSpPr>
                <p:spPr>
                  <a:xfrm>
                    <a:off x="40347900" y="29551046"/>
                    <a:ext cx="113544" cy="190472"/>
                  </a:xfrm>
                  <a:custGeom>
                    <a:avLst/>
                    <a:gdLst>
                      <a:gd name="connsiteX0" fmla="*/ 69112 w 113544"/>
                      <a:gd name="connsiteY0" fmla="*/ 0 h 190472"/>
                      <a:gd name="connsiteX1" fmla="*/ 78580 w 113544"/>
                      <a:gd name="connsiteY1" fmla="*/ 35986 h 190472"/>
                      <a:gd name="connsiteX2" fmla="*/ 102396 w 113544"/>
                      <a:gd name="connsiteY2" fmla="*/ 35986 h 190472"/>
                      <a:gd name="connsiteX3" fmla="*/ 92868 w 113544"/>
                      <a:gd name="connsiteY3" fmla="*/ 64560 h 190472"/>
                      <a:gd name="connsiteX4" fmla="*/ 113544 w 113544"/>
                      <a:gd name="connsiteY4" fmla="*/ 81670 h 190472"/>
                      <a:gd name="connsiteX5" fmla="*/ 100012 w 113544"/>
                      <a:gd name="connsiteY5" fmla="*/ 105042 h 190472"/>
                      <a:gd name="connsiteX6" fmla="*/ 85724 w 113544"/>
                      <a:gd name="connsiteY6" fmla="*/ 135998 h 190472"/>
                      <a:gd name="connsiteX7" fmla="*/ 59532 w 113544"/>
                      <a:gd name="connsiteY7" fmla="*/ 183622 h 190472"/>
                      <a:gd name="connsiteX8" fmla="*/ 7024 w 113544"/>
                      <a:gd name="connsiteY8" fmla="*/ 190472 h 190472"/>
                      <a:gd name="connsiteX9" fmla="*/ 0 w 113544"/>
                      <a:gd name="connsiteY9" fmla="*/ 35986 h 190472"/>
                      <a:gd name="connsiteX10" fmla="*/ 4764 w 113544"/>
                      <a:gd name="connsiteY10" fmla="*/ 12174 h 190472"/>
                      <a:gd name="connsiteX11" fmla="*/ 9380 w 113544"/>
                      <a:gd name="connsiteY11" fmla="*/ 2212 h 190472"/>
                      <a:gd name="connsiteX12" fmla="*/ 69112 w 113544"/>
                      <a:gd name="connsiteY12" fmla="*/ 0 h 1904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3544" h="190472">
                        <a:moveTo>
                          <a:pt x="69112" y="0"/>
                        </a:moveTo>
                        <a:lnTo>
                          <a:pt x="78580" y="35986"/>
                        </a:lnTo>
                        <a:lnTo>
                          <a:pt x="102396" y="35986"/>
                        </a:lnTo>
                        <a:lnTo>
                          <a:pt x="92868" y="64560"/>
                        </a:lnTo>
                        <a:lnTo>
                          <a:pt x="113544" y="81670"/>
                        </a:lnTo>
                        <a:lnTo>
                          <a:pt x="100012" y="105042"/>
                        </a:lnTo>
                        <a:lnTo>
                          <a:pt x="85724" y="135998"/>
                        </a:lnTo>
                        <a:lnTo>
                          <a:pt x="59532" y="183622"/>
                        </a:lnTo>
                        <a:lnTo>
                          <a:pt x="7024" y="190472"/>
                        </a:lnTo>
                        <a:lnTo>
                          <a:pt x="0" y="35986"/>
                        </a:lnTo>
                        <a:lnTo>
                          <a:pt x="4764" y="12174"/>
                        </a:lnTo>
                        <a:lnTo>
                          <a:pt x="9380" y="2212"/>
                        </a:lnTo>
                        <a:lnTo>
                          <a:pt x="69112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7" name="フリーフォーム: 図形 2126">
                    <a:extLst>
                      <a:ext uri="{FF2B5EF4-FFF2-40B4-BE49-F238E27FC236}">
                        <a16:creationId xmlns:a16="http://schemas.microsoft.com/office/drawing/2014/main" id="{4FD88620-A2EC-431E-B540-AD137CE82E9C}"/>
                      </a:ext>
                    </a:extLst>
                  </p:cNvPr>
                  <p:cNvSpPr/>
                  <p:nvPr/>
                </p:nvSpPr>
                <p:spPr>
                  <a:xfrm>
                    <a:off x="39931180" y="29375166"/>
                    <a:ext cx="362052" cy="290446"/>
                  </a:xfrm>
                  <a:custGeom>
                    <a:avLst/>
                    <a:gdLst>
                      <a:gd name="connsiteX0" fmla="*/ 6936 w 362052"/>
                      <a:gd name="connsiteY0" fmla="*/ 0 h 290446"/>
                      <a:gd name="connsiteX1" fmla="*/ 83344 w 362052"/>
                      <a:gd name="connsiteY1" fmla="*/ 2314 h 290446"/>
                      <a:gd name="connsiteX2" fmla="*/ 223840 w 362052"/>
                      <a:gd name="connsiteY2" fmla="*/ 66610 h 290446"/>
                      <a:gd name="connsiteX3" fmla="*/ 259556 w 362052"/>
                      <a:gd name="connsiteY3" fmla="*/ 54702 h 290446"/>
                      <a:gd name="connsiteX4" fmla="*/ 352428 w 362052"/>
                      <a:gd name="connsiteY4" fmla="*/ 95184 h 290446"/>
                      <a:gd name="connsiteX5" fmla="*/ 362052 w 362052"/>
                      <a:gd name="connsiteY5" fmla="*/ 125990 h 290446"/>
                      <a:gd name="connsiteX6" fmla="*/ 359572 w 362052"/>
                      <a:gd name="connsiteY6" fmla="*/ 188054 h 290446"/>
                      <a:gd name="connsiteX7" fmla="*/ 292896 w 362052"/>
                      <a:gd name="connsiteY7" fmla="*/ 247584 h 290446"/>
                      <a:gd name="connsiteX8" fmla="*/ 269084 w 362052"/>
                      <a:gd name="connsiteY8" fmla="*/ 290446 h 290446"/>
                      <a:gd name="connsiteX9" fmla="*/ 235744 w 362052"/>
                      <a:gd name="connsiteY9" fmla="*/ 252346 h 290446"/>
                      <a:gd name="connsiteX10" fmla="*/ 188120 w 362052"/>
                      <a:gd name="connsiteY10" fmla="*/ 238058 h 290446"/>
                      <a:gd name="connsiteX11" fmla="*/ 164308 w 362052"/>
                      <a:gd name="connsiteY11" fmla="*/ 233298 h 290446"/>
                      <a:gd name="connsiteX12" fmla="*/ 47628 w 362052"/>
                      <a:gd name="connsiteY12" fmla="*/ 228534 h 290446"/>
                      <a:gd name="connsiteX13" fmla="*/ 38100 w 362052"/>
                      <a:gd name="connsiteY13" fmla="*/ 188054 h 290446"/>
                      <a:gd name="connsiteX14" fmla="*/ 28576 w 362052"/>
                      <a:gd name="connsiteY14" fmla="*/ 133284 h 290446"/>
                      <a:gd name="connsiteX15" fmla="*/ 0 w 362052"/>
                      <a:gd name="connsiteY15" fmla="*/ 102328 h 290446"/>
                      <a:gd name="connsiteX16" fmla="*/ 6936 w 362052"/>
                      <a:gd name="connsiteY16" fmla="*/ 0 h 290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62052" h="290446">
                        <a:moveTo>
                          <a:pt x="6936" y="0"/>
                        </a:moveTo>
                        <a:lnTo>
                          <a:pt x="83344" y="2314"/>
                        </a:lnTo>
                        <a:lnTo>
                          <a:pt x="223840" y="66610"/>
                        </a:lnTo>
                        <a:lnTo>
                          <a:pt x="259556" y="54702"/>
                        </a:lnTo>
                        <a:lnTo>
                          <a:pt x="352428" y="95184"/>
                        </a:lnTo>
                        <a:lnTo>
                          <a:pt x="362052" y="125990"/>
                        </a:lnTo>
                        <a:lnTo>
                          <a:pt x="359572" y="188054"/>
                        </a:lnTo>
                        <a:lnTo>
                          <a:pt x="292896" y="247584"/>
                        </a:lnTo>
                        <a:lnTo>
                          <a:pt x="269084" y="290446"/>
                        </a:lnTo>
                        <a:lnTo>
                          <a:pt x="235744" y="252346"/>
                        </a:lnTo>
                        <a:lnTo>
                          <a:pt x="188120" y="238058"/>
                        </a:lnTo>
                        <a:lnTo>
                          <a:pt x="164308" y="233298"/>
                        </a:lnTo>
                        <a:lnTo>
                          <a:pt x="47628" y="228534"/>
                        </a:lnTo>
                        <a:lnTo>
                          <a:pt x="38100" y="188054"/>
                        </a:lnTo>
                        <a:lnTo>
                          <a:pt x="28576" y="133284"/>
                        </a:lnTo>
                        <a:lnTo>
                          <a:pt x="0" y="102328"/>
                        </a:lnTo>
                        <a:lnTo>
                          <a:pt x="693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8" name="フリーフォーム: 図形 2127">
                    <a:extLst>
                      <a:ext uri="{FF2B5EF4-FFF2-40B4-BE49-F238E27FC236}">
                        <a16:creationId xmlns:a16="http://schemas.microsoft.com/office/drawing/2014/main" id="{A85C68D0-DA92-404C-92CF-911B477B88FE}"/>
                      </a:ext>
                    </a:extLst>
                  </p:cNvPr>
                  <p:cNvSpPr/>
                  <p:nvPr/>
                </p:nvSpPr>
                <p:spPr>
                  <a:xfrm>
                    <a:off x="39938324" y="29501156"/>
                    <a:ext cx="418956" cy="378302"/>
                  </a:xfrm>
                  <a:custGeom>
                    <a:avLst/>
                    <a:gdLst>
                      <a:gd name="connsiteX0" fmla="*/ 354908 w 418956"/>
                      <a:gd name="connsiteY0" fmla="*/ 0 h 378302"/>
                      <a:gd name="connsiteX1" fmla="*/ 357188 w 418956"/>
                      <a:gd name="connsiteY1" fmla="*/ 7294 h 378302"/>
                      <a:gd name="connsiteX2" fmla="*/ 401300 w 418956"/>
                      <a:gd name="connsiteY2" fmla="*/ 9300 h 378302"/>
                      <a:gd name="connsiteX3" fmla="*/ 407196 w 418956"/>
                      <a:gd name="connsiteY3" fmla="*/ 52538 h 378302"/>
                      <a:gd name="connsiteX4" fmla="*/ 418956 w 418956"/>
                      <a:gd name="connsiteY4" fmla="*/ 52102 h 378302"/>
                      <a:gd name="connsiteX5" fmla="*/ 414340 w 418956"/>
                      <a:gd name="connsiteY5" fmla="*/ 62064 h 378302"/>
                      <a:gd name="connsiteX6" fmla="*/ 409576 w 418956"/>
                      <a:gd name="connsiteY6" fmla="*/ 85876 h 378302"/>
                      <a:gd name="connsiteX7" fmla="*/ 416600 w 418956"/>
                      <a:gd name="connsiteY7" fmla="*/ 240362 h 378302"/>
                      <a:gd name="connsiteX8" fmla="*/ 414340 w 418956"/>
                      <a:gd name="connsiteY8" fmla="*/ 240656 h 378302"/>
                      <a:gd name="connsiteX9" fmla="*/ 410960 w 418956"/>
                      <a:gd name="connsiteY9" fmla="*/ 345376 h 378302"/>
                      <a:gd name="connsiteX10" fmla="*/ 304348 w 418956"/>
                      <a:gd name="connsiteY10" fmla="*/ 378302 h 378302"/>
                      <a:gd name="connsiteX11" fmla="*/ 292896 w 418956"/>
                      <a:gd name="connsiteY11" fmla="*/ 333524 h 378302"/>
                      <a:gd name="connsiteX12" fmla="*/ 204788 w 418956"/>
                      <a:gd name="connsiteY12" fmla="*/ 335908 h 378302"/>
                      <a:gd name="connsiteX13" fmla="*/ 185740 w 418956"/>
                      <a:gd name="connsiteY13" fmla="*/ 314476 h 378302"/>
                      <a:gd name="connsiteX14" fmla="*/ 150020 w 418956"/>
                      <a:gd name="connsiteY14" fmla="*/ 314476 h 378302"/>
                      <a:gd name="connsiteX15" fmla="*/ 116684 w 418956"/>
                      <a:gd name="connsiteY15" fmla="*/ 285900 h 378302"/>
                      <a:gd name="connsiteX16" fmla="*/ 85724 w 418956"/>
                      <a:gd name="connsiteY16" fmla="*/ 285900 h 378302"/>
                      <a:gd name="connsiteX17" fmla="*/ 59620 w 418956"/>
                      <a:gd name="connsiteY17" fmla="*/ 322888 h 378302"/>
                      <a:gd name="connsiteX18" fmla="*/ 0 w 418956"/>
                      <a:gd name="connsiteY18" fmla="*/ 269232 h 378302"/>
                      <a:gd name="connsiteX19" fmla="*/ 16668 w 418956"/>
                      <a:gd name="connsiteY19" fmla="*/ 216844 h 378302"/>
                      <a:gd name="connsiteX20" fmla="*/ 85724 w 418956"/>
                      <a:gd name="connsiteY20" fmla="*/ 202556 h 378302"/>
                      <a:gd name="connsiteX21" fmla="*/ 104776 w 418956"/>
                      <a:gd name="connsiteY21" fmla="*/ 157312 h 378302"/>
                      <a:gd name="connsiteX22" fmla="*/ 180976 w 418956"/>
                      <a:gd name="connsiteY22" fmla="*/ 133500 h 378302"/>
                      <a:gd name="connsiteX23" fmla="*/ 183092 w 418956"/>
                      <a:gd name="connsiteY23" fmla="*/ 112702 h 378302"/>
                      <a:gd name="connsiteX24" fmla="*/ 228600 w 418956"/>
                      <a:gd name="connsiteY24" fmla="*/ 126356 h 378302"/>
                      <a:gd name="connsiteX25" fmla="*/ 261940 w 418956"/>
                      <a:gd name="connsiteY25" fmla="*/ 164456 h 378302"/>
                      <a:gd name="connsiteX26" fmla="*/ 285752 w 418956"/>
                      <a:gd name="connsiteY26" fmla="*/ 121594 h 378302"/>
                      <a:gd name="connsiteX27" fmla="*/ 352428 w 418956"/>
                      <a:gd name="connsiteY27" fmla="*/ 62064 h 378302"/>
                      <a:gd name="connsiteX28" fmla="*/ 354908 w 418956"/>
                      <a:gd name="connsiteY28" fmla="*/ 0 h 378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418956" h="378302">
                        <a:moveTo>
                          <a:pt x="354908" y="0"/>
                        </a:moveTo>
                        <a:lnTo>
                          <a:pt x="357188" y="7294"/>
                        </a:lnTo>
                        <a:lnTo>
                          <a:pt x="401300" y="9300"/>
                        </a:lnTo>
                        <a:lnTo>
                          <a:pt x="407196" y="52538"/>
                        </a:lnTo>
                        <a:lnTo>
                          <a:pt x="418956" y="52102"/>
                        </a:lnTo>
                        <a:lnTo>
                          <a:pt x="414340" y="62064"/>
                        </a:lnTo>
                        <a:lnTo>
                          <a:pt x="409576" y="85876"/>
                        </a:lnTo>
                        <a:lnTo>
                          <a:pt x="416600" y="240362"/>
                        </a:lnTo>
                        <a:lnTo>
                          <a:pt x="414340" y="240656"/>
                        </a:lnTo>
                        <a:lnTo>
                          <a:pt x="410960" y="345376"/>
                        </a:lnTo>
                        <a:lnTo>
                          <a:pt x="304348" y="378302"/>
                        </a:lnTo>
                        <a:lnTo>
                          <a:pt x="292896" y="333524"/>
                        </a:lnTo>
                        <a:lnTo>
                          <a:pt x="204788" y="335908"/>
                        </a:lnTo>
                        <a:lnTo>
                          <a:pt x="185740" y="314476"/>
                        </a:lnTo>
                        <a:lnTo>
                          <a:pt x="150020" y="314476"/>
                        </a:lnTo>
                        <a:lnTo>
                          <a:pt x="116684" y="285900"/>
                        </a:lnTo>
                        <a:lnTo>
                          <a:pt x="85724" y="285900"/>
                        </a:lnTo>
                        <a:lnTo>
                          <a:pt x="59620" y="322888"/>
                        </a:lnTo>
                        <a:lnTo>
                          <a:pt x="0" y="269232"/>
                        </a:lnTo>
                        <a:lnTo>
                          <a:pt x="16668" y="216844"/>
                        </a:lnTo>
                        <a:lnTo>
                          <a:pt x="85724" y="202556"/>
                        </a:lnTo>
                        <a:lnTo>
                          <a:pt x="104776" y="157312"/>
                        </a:lnTo>
                        <a:lnTo>
                          <a:pt x="180976" y="133500"/>
                        </a:lnTo>
                        <a:lnTo>
                          <a:pt x="183092" y="112702"/>
                        </a:lnTo>
                        <a:lnTo>
                          <a:pt x="228600" y="126356"/>
                        </a:lnTo>
                        <a:lnTo>
                          <a:pt x="261940" y="164456"/>
                        </a:lnTo>
                        <a:lnTo>
                          <a:pt x="285752" y="121594"/>
                        </a:lnTo>
                        <a:lnTo>
                          <a:pt x="352428" y="62064"/>
                        </a:lnTo>
                        <a:lnTo>
                          <a:pt x="35490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29" name="フリーフォーム: 図形 2128">
                    <a:extLst>
                      <a:ext uri="{FF2B5EF4-FFF2-40B4-BE49-F238E27FC236}">
                        <a16:creationId xmlns:a16="http://schemas.microsoft.com/office/drawing/2014/main" id="{4ED9CEB0-D74A-4E72-A42F-F88B2981F349}"/>
                      </a:ext>
                    </a:extLst>
                  </p:cNvPr>
                  <p:cNvSpPr/>
                  <p:nvPr/>
                </p:nvSpPr>
                <p:spPr>
                  <a:xfrm>
                    <a:off x="39650192" y="29310806"/>
                    <a:ext cx="471224" cy="431006"/>
                  </a:xfrm>
                  <a:custGeom>
                    <a:avLst/>
                    <a:gdLst>
                      <a:gd name="connsiteX0" fmla="*/ 216696 w 471224"/>
                      <a:gd name="connsiteY0" fmla="*/ 0 h 431006"/>
                      <a:gd name="connsiteX1" fmla="*/ 269084 w 471224"/>
                      <a:gd name="connsiteY1" fmla="*/ 30958 h 431006"/>
                      <a:gd name="connsiteX2" fmla="*/ 285752 w 471224"/>
                      <a:gd name="connsiteY2" fmla="*/ 23814 h 431006"/>
                      <a:gd name="connsiteX3" fmla="*/ 285752 w 471224"/>
                      <a:gd name="connsiteY3" fmla="*/ 64294 h 431006"/>
                      <a:gd name="connsiteX4" fmla="*/ 287924 w 471224"/>
                      <a:gd name="connsiteY4" fmla="*/ 64360 h 431006"/>
                      <a:gd name="connsiteX5" fmla="*/ 280988 w 471224"/>
                      <a:gd name="connsiteY5" fmla="*/ 166688 h 431006"/>
                      <a:gd name="connsiteX6" fmla="*/ 309564 w 471224"/>
                      <a:gd name="connsiteY6" fmla="*/ 197644 h 431006"/>
                      <a:gd name="connsiteX7" fmla="*/ 319088 w 471224"/>
                      <a:gd name="connsiteY7" fmla="*/ 252414 h 431006"/>
                      <a:gd name="connsiteX8" fmla="*/ 328616 w 471224"/>
                      <a:gd name="connsiteY8" fmla="*/ 292894 h 431006"/>
                      <a:gd name="connsiteX9" fmla="*/ 445296 w 471224"/>
                      <a:gd name="connsiteY9" fmla="*/ 297658 h 431006"/>
                      <a:gd name="connsiteX10" fmla="*/ 469108 w 471224"/>
                      <a:gd name="connsiteY10" fmla="*/ 302418 h 431006"/>
                      <a:gd name="connsiteX11" fmla="*/ 471224 w 471224"/>
                      <a:gd name="connsiteY11" fmla="*/ 303052 h 431006"/>
                      <a:gd name="connsiteX12" fmla="*/ 469108 w 471224"/>
                      <a:gd name="connsiteY12" fmla="*/ 323850 h 431006"/>
                      <a:gd name="connsiteX13" fmla="*/ 392908 w 471224"/>
                      <a:gd name="connsiteY13" fmla="*/ 347662 h 431006"/>
                      <a:gd name="connsiteX14" fmla="*/ 373856 w 471224"/>
                      <a:gd name="connsiteY14" fmla="*/ 392906 h 431006"/>
                      <a:gd name="connsiteX15" fmla="*/ 304800 w 471224"/>
                      <a:gd name="connsiteY15" fmla="*/ 407194 h 431006"/>
                      <a:gd name="connsiteX16" fmla="*/ 303184 w 471224"/>
                      <a:gd name="connsiteY16" fmla="*/ 412268 h 431006"/>
                      <a:gd name="connsiteX17" fmla="*/ 300040 w 471224"/>
                      <a:gd name="connsiteY17" fmla="*/ 411958 h 431006"/>
                      <a:gd name="connsiteX18" fmla="*/ 216696 w 471224"/>
                      <a:gd name="connsiteY18" fmla="*/ 423862 h 431006"/>
                      <a:gd name="connsiteX19" fmla="*/ 171452 w 471224"/>
                      <a:gd name="connsiteY19" fmla="*/ 392906 h 431006"/>
                      <a:gd name="connsiteX20" fmla="*/ 133352 w 471224"/>
                      <a:gd name="connsiteY20" fmla="*/ 431006 h 431006"/>
                      <a:gd name="connsiteX21" fmla="*/ 66428 w 471224"/>
                      <a:gd name="connsiteY21" fmla="*/ 403918 h 431006"/>
                      <a:gd name="connsiteX22" fmla="*/ 69056 w 471224"/>
                      <a:gd name="connsiteY22" fmla="*/ 388144 h 431006"/>
                      <a:gd name="connsiteX23" fmla="*/ 0 w 471224"/>
                      <a:gd name="connsiteY23" fmla="*/ 292894 h 431006"/>
                      <a:gd name="connsiteX24" fmla="*/ 23816 w 471224"/>
                      <a:gd name="connsiteY24" fmla="*/ 269082 h 431006"/>
                      <a:gd name="connsiteX25" fmla="*/ 23816 w 471224"/>
                      <a:gd name="connsiteY25" fmla="*/ 157162 h 431006"/>
                      <a:gd name="connsiteX26" fmla="*/ 4764 w 471224"/>
                      <a:gd name="connsiteY26" fmla="*/ 130970 h 431006"/>
                      <a:gd name="connsiteX27" fmla="*/ 11416 w 471224"/>
                      <a:gd name="connsiteY27" fmla="*/ 66674 h 431006"/>
                      <a:gd name="connsiteX28" fmla="*/ 35720 w 471224"/>
                      <a:gd name="connsiteY28" fmla="*/ 66674 h 431006"/>
                      <a:gd name="connsiteX29" fmla="*/ 61088 w 471224"/>
                      <a:gd name="connsiteY29" fmla="*/ 23746 h 431006"/>
                      <a:gd name="connsiteX30" fmla="*/ 157164 w 471224"/>
                      <a:gd name="connsiteY30" fmla="*/ 66674 h 431006"/>
                      <a:gd name="connsiteX31" fmla="*/ 216696 w 471224"/>
                      <a:gd name="connsiteY31" fmla="*/ 0 h 431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471224" h="431006">
                        <a:moveTo>
                          <a:pt x="216696" y="0"/>
                        </a:moveTo>
                        <a:lnTo>
                          <a:pt x="269084" y="30958"/>
                        </a:lnTo>
                        <a:lnTo>
                          <a:pt x="285752" y="23814"/>
                        </a:lnTo>
                        <a:lnTo>
                          <a:pt x="285752" y="64294"/>
                        </a:lnTo>
                        <a:lnTo>
                          <a:pt x="287924" y="64360"/>
                        </a:lnTo>
                        <a:lnTo>
                          <a:pt x="280988" y="166688"/>
                        </a:lnTo>
                        <a:lnTo>
                          <a:pt x="309564" y="197644"/>
                        </a:lnTo>
                        <a:lnTo>
                          <a:pt x="319088" y="252414"/>
                        </a:lnTo>
                        <a:lnTo>
                          <a:pt x="328616" y="292894"/>
                        </a:lnTo>
                        <a:lnTo>
                          <a:pt x="445296" y="297658"/>
                        </a:lnTo>
                        <a:lnTo>
                          <a:pt x="469108" y="302418"/>
                        </a:lnTo>
                        <a:lnTo>
                          <a:pt x="471224" y="303052"/>
                        </a:lnTo>
                        <a:lnTo>
                          <a:pt x="469108" y="323850"/>
                        </a:lnTo>
                        <a:lnTo>
                          <a:pt x="392908" y="347662"/>
                        </a:lnTo>
                        <a:lnTo>
                          <a:pt x="373856" y="392906"/>
                        </a:lnTo>
                        <a:lnTo>
                          <a:pt x="304800" y="407194"/>
                        </a:lnTo>
                        <a:lnTo>
                          <a:pt x="303184" y="412268"/>
                        </a:lnTo>
                        <a:lnTo>
                          <a:pt x="300040" y="411958"/>
                        </a:lnTo>
                        <a:lnTo>
                          <a:pt x="216696" y="423862"/>
                        </a:lnTo>
                        <a:lnTo>
                          <a:pt x="171452" y="392906"/>
                        </a:lnTo>
                        <a:lnTo>
                          <a:pt x="133352" y="431006"/>
                        </a:lnTo>
                        <a:lnTo>
                          <a:pt x="66428" y="403918"/>
                        </a:lnTo>
                        <a:lnTo>
                          <a:pt x="69056" y="388144"/>
                        </a:lnTo>
                        <a:lnTo>
                          <a:pt x="0" y="292894"/>
                        </a:lnTo>
                        <a:lnTo>
                          <a:pt x="23816" y="269082"/>
                        </a:lnTo>
                        <a:lnTo>
                          <a:pt x="23816" y="157162"/>
                        </a:lnTo>
                        <a:lnTo>
                          <a:pt x="4764" y="130970"/>
                        </a:lnTo>
                        <a:lnTo>
                          <a:pt x="11416" y="66674"/>
                        </a:lnTo>
                        <a:lnTo>
                          <a:pt x="35720" y="66674"/>
                        </a:lnTo>
                        <a:lnTo>
                          <a:pt x="61088" y="23746"/>
                        </a:lnTo>
                        <a:lnTo>
                          <a:pt x="157164" y="66674"/>
                        </a:lnTo>
                        <a:lnTo>
                          <a:pt x="216696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0" name="フリーフォーム: 図形 2129">
                    <a:extLst>
                      <a:ext uri="{FF2B5EF4-FFF2-40B4-BE49-F238E27FC236}">
                        <a16:creationId xmlns:a16="http://schemas.microsoft.com/office/drawing/2014/main" id="{04D0D162-5FC8-47A4-8269-4B3A1B325E40}"/>
                      </a:ext>
                    </a:extLst>
                  </p:cNvPr>
                  <p:cNvSpPr/>
                  <p:nvPr/>
                </p:nvSpPr>
                <p:spPr>
                  <a:xfrm>
                    <a:off x="39633696" y="29714724"/>
                    <a:ext cx="171280" cy="165200"/>
                  </a:xfrm>
                  <a:custGeom>
                    <a:avLst/>
                    <a:gdLst>
                      <a:gd name="connsiteX0" fmla="*/ 82924 w 171280"/>
                      <a:gd name="connsiteY0" fmla="*/ 0 h 165200"/>
                      <a:gd name="connsiteX1" fmla="*/ 146860 w 171280"/>
                      <a:gd name="connsiteY1" fmla="*/ 25880 h 165200"/>
                      <a:gd name="connsiteX2" fmla="*/ 149848 w 171280"/>
                      <a:gd name="connsiteY2" fmla="*/ 31852 h 165200"/>
                      <a:gd name="connsiteX3" fmla="*/ 171280 w 171280"/>
                      <a:gd name="connsiteY3" fmla="*/ 55664 h 165200"/>
                      <a:gd name="connsiteX4" fmla="*/ 171280 w 171280"/>
                      <a:gd name="connsiteY4" fmla="*/ 89000 h 165200"/>
                      <a:gd name="connsiteX5" fmla="*/ 151532 w 171280"/>
                      <a:gd name="connsiteY5" fmla="*/ 129812 h 165200"/>
                      <a:gd name="connsiteX6" fmla="*/ 126036 w 171280"/>
                      <a:gd name="connsiteY6" fmla="*/ 112814 h 165200"/>
                      <a:gd name="connsiteX7" fmla="*/ 52216 w 171280"/>
                      <a:gd name="connsiteY7" fmla="*/ 165200 h 165200"/>
                      <a:gd name="connsiteX8" fmla="*/ 18880 w 171280"/>
                      <a:gd name="connsiteY8" fmla="*/ 124720 h 165200"/>
                      <a:gd name="connsiteX9" fmla="*/ 14420 w 171280"/>
                      <a:gd name="connsiteY9" fmla="*/ 122138 h 165200"/>
                      <a:gd name="connsiteX10" fmla="*/ 21260 w 171280"/>
                      <a:gd name="connsiteY10" fmla="*/ 117576 h 165200"/>
                      <a:gd name="connsiteX11" fmla="*/ 0 w 171280"/>
                      <a:gd name="connsiteY11" fmla="*/ 77182 h 165200"/>
                      <a:gd name="connsiteX12" fmla="*/ 78408 w 171280"/>
                      <a:gd name="connsiteY12" fmla="*/ 27088 h 165200"/>
                      <a:gd name="connsiteX13" fmla="*/ 82924 w 171280"/>
                      <a:gd name="connsiteY13" fmla="*/ 0 h 165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1280" h="165200">
                        <a:moveTo>
                          <a:pt x="82924" y="0"/>
                        </a:moveTo>
                        <a:lnTo>
                          <a:pt x="146860" y="25880"/>
                        </a:lnTo>
                        <a:lnTo>
                          <a:pt x="149848" y="31852"/>
                        </a:lnTo>
                        <a:lnTo>
                          <a:pt x="171280" y="55664"/>
                        </a:lnTo>
                        <a:lnTo>
                          <a:pt x="171280" y="89000"/>
                        </a:lnTo>
                        <a:lnTo>
                          <a:pt x="151532" y="129812"/>
                        </a:lnTo>
                        <a:lnTo>
                          <a:pt x="126036" y="112814"/>
                        </a:lnTo>
                        <a:lnTo>
                          <a:pt x="52216" y="165200"/>
                        </a:lnTo>
                        <a:lnTo>
                          <a:pt x="18880" y="124720"/>
                        </a:lnTo>
                        <a:lnTo>
                          <a:pt x="14420" y="122138"/>
                        </a:lnTo>
                        <a:lnTo>
                          <a:pt x="21260" y="117576"/>
                        </a:lnTo>
                        <a:lnTo>
                          <a:pt x="0" y="77182"/>
                        </a:lnTo>
                        <a:lnTo>
                          <a:pt x="78408" y="27088"/>
                        </a:lnTo>
                        <a:lnTo>
                          <a:pt x="82924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1" name="フリーフォーム: 図形 2130">
                    <a:extLst>
                      <a:ext uri="{FF2B5EF4-FFF2-40B4-BE49-F238E27FC236}">
                        <a16:creationId xmlns:a16="http://schemas.microsoft.com/office/drawing/2014/main" id="{BF9C565E-8AAE-43CC-A748-9D884EDB453E}"/>
                      </a:ext>
                    </a:extLst>
                  </p:cNvPr>
                  <p:cNvSpPr/>
                  <p:nvPr/>
                </p:nvSpPr>
                <p:spPr>
                  <a:xfrm>
                    <a:off x="39780556" y="29703712"/>
                    <a:ext cx="219108" cy="185738"/>
                  </a:xfrm>
                  <a:custGeom>
                    <a:avLst/>
                    <a:gdLst>
                      <a:gd name="connsiteX0" fmla="*/ 41088 w 219108"/>
                      <a:gd name="connsiteY0" fmla="*/ 0 h 185738"/>
                      <a:gd name="connsiteX1" fmla="*/ 86332 w 219108"/>
                      <a:gd name="connsiteY1" fmla="*/ 30956 h 185738"/>
                      <a:gd name="connsiteX2" fmla="*/ 169676 w 219108"/>
                      <a:gd name="connsiteY2" fmla="*/ 19052 h 185738"/>
                      <a:gd name="connsiteX3" fmla="*/ 172820 w 219108"/>
                      <a:gd name="connsiteY3" fmla="*/ 19362 h 185738"/>
                      <a:gd name="connsiteX4" fmla="*/ 157768 w 219108"/>
                      <a:gd name="connsiteY4" fmla="*/ 66676 h 185738"/>
                      <a:gd name="connsiteX5" fmla="*/ 217388 w 219108"/>
                      <a:gd name="connsiteY5" fmla="*/ 120332 h 185738"/>
                      <a:gd name="connsiteX6" fmla="*/ 214920 w 219108"/>
                      <a:gd name="connsiteY6" fmla="*/ 123826 h 185738"/>
                      <a:gd name="connsiteX7" fmla="*/ 219108 w 219108"/>
                      <a:gd name="connsiteY7" fmla="*/ 128712 h 185738"/>
                      <a:gd name="connsiteX8" fmla="*/ 164912 w 219108"/>
                      <a:gd name="connsiteY8" fmla="*/ 130968 h 185738"/>
                      <a:gd name="connsiteX9" fmla="*/ 163068 w 219108"/>
                      <a:gd name="connsiteY9" fmla="*/ 150620 h 185738"/>
                      <a:gd name="connsiteX10" fmla="*/ 91092 w 219108"/>
                      <a:gd name="connsiteY10" fmla="*/ 157164 h 185738"/>
                      <a:gd name="connsiteX11" fmla="*/ 72044 w 219108"/>
                      <a:gd name="connsiteY11" fmla="*/ 185738 h 185738"/>
                      <a:gd name="connsiteX12" fmla="*/ 4672 w 219108"/>
                      <a:gd name="connsiteY12" fmla="*/ 140824 h 185738"/>
                      <a:gd name="connsiteX13" fmla="*/ 24420 w 219108"/>
                      <a:gd name="connsiteY13" fmla="*/ 100012 h 185738"/>
                      <a:gd name="connsiteX14" fmla="*/ 24420 w 219108"/>
                      <a:gd name="connsiteY14" fmla="*/ 66676 h 185738"/>
                      <a:gd name="connsiteX15" fmla="*/ 2988 w 219108"/>
                      <a:gd name="connsiteY15" fmla="*/ 42864 h 185738"/>
                      <a:gd name="connsiteX16" fmla="*/ 0 w 219108"/>
                      <a:gd name="connsiteY16" fmla="*/ 36892 h 185738"/>
                      <a:gd name="connsiteX17" fmla="*/ 2988 w 219108"/>
                      <a:gd name="connsiteY17" fmla="*/ 38100 h 185738"/>
                      <a:gd name="connsiteX18" fmla="*/ 41088 w 219108"/>
                      <a:gd name="connsiteY18" fmla="*/ 0 h 185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219108" h="185738">
                        <a:moveTo>
                          <a:pt x="41088" y="0"/>
                        </a:moveTo>
                        <a:lnTo>
                          <a:pt x="86332" y="30956"/>
                        </a:lnTo>
                        <a:lnTo>
                          <a:pt x="169676" y="19052"/>
                        </a:lnTo>
                        <a:lnTo>
                          <a:pt x="172820" y="19362"/>
                        </a:lnTo>
                        <a:lnTo>
                          <a:pt x="157768" y="66676"/>
                        </a:lnTo>
                        <a:lnTo>
                          <a:pt x="217388" y="120332"/>
                        </a:lnTo>
                        <a:lnTo>
                          <a:pt x="214920" y="123826"/>
                        </a:lnTo>
                        <a:lnTo>
                          <a:pt x="219108" y="128712"/>
                        </a:lnTo>
                        <a:lnTo>
                          <a:pt x="164912" y="130968"/>
                        </a:lnTo>
                        <a:lnTo>
                          <a:pt x="163068" y="150620"/>
                        </a:lnTo>
                        <a:lnTo>
                          <a:pt x="91092" y="157164"/>
                        </a:lnTo>
                        <a:lnTo>
                          <a:pt x="72044" y="185738"/>
                        </a:lnTo>
                        <a:lnTo>
                          <a:pt x="4672" y="140824"/>
                        </a:lnTo>
                        <a:lnTo>
                          <a:pt x="24420" y="100012"/>
                        </a:lnTo>
                        <a:lnTo>
                          <a:pt x="24420" y="66676"/>
                        </a:lnTo>
                        <a:lnTo>
                          <a:pt x="2988" y="42864"/>
                        </a:lnTo>
                        <a:lnTo>
                          <a:pt x="0" y="36892"/>
                        </a:lnTo>
                        <a:lnTo>
                          <a:pt x="2988" y="38100"/>
                        </a:lnTo>
                        <a:lnTo>
                          <a:pt x="41088" y="0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01" name="フリーフォーム: 図形 2100">
                  <a:extLst>
                    <a:ext uri="{FF2B5EF4-FFF2-40B4-BE49-F238E27FC236}">
                      <a16:creationId xmlns:a16="http://schemas.microsoft.com/office/drawing/2014/main" id="{AA31DA39-00BE-4A28-B76C-0E8B0DCE1B3E}"/>
                    </a:ext>
                  </a:extLst>
                </p:cNvPr>
                <p:cNvSpPr/>
                <p:nvPr/>
              </p:nvSpPr>
              <p:spPr>
                <a:xfrm>
                  <a:off x="38970788" y="28514676"/>
                  <a:ext cx="2685212" cy="2022474"/>
                </a:xfrm>
                <a:custGeom>
                  <a:avLst/>
                  <a:gdLst>
                    <a:gd name="connsiteX0" fmla="*/ 548436 w 2685212"/>
                    <a:gd name="connsiteY0" fmla="*/ 0 h 2047874"/>
                    <a:gd name="connsiteX1" fmla="*/ 643848 w 2685212"/>
                    <a:gd name="connsiteY1" fmla="*/ 26020 h 2047874"/>
                    <a:gd name="connsiteX2" fmla="*/ 653212 w 2685212"/>
                    <a:gd name="connsiteY2" fmla="*/ 25400 h 2047874"/>
                    <a:gd name="connsiteX3" fmla="*/ 735764 w 2685212"/>
                    <a:gd name="connsiteY3" fmla="*/ 50800 h 2047874"/>
                    <a:gd name="connsiteX4" fmla="*/ 815136 w 2685212"/>
                    <a:gd name="connsiteY4" fmla="*/ 139700 h 2047874"/>
                    <a:gd name="connsiteX5" fmla="*/ 856412 w 2685212"/>
                    <a:gd name="connsiteY5" fmla="*/ 98424 h 2047874"/>
                    <a:gd name="connsiteX6" fmla="*/ 910388 w 2685212"/>
                    <a:gd name="connsiteY6" fmla="*/ 130174 h 2047874"/>
                    <a:gd name="connsiteX7" fmla="*/ 954836 w 2685212"/>
                    <a:gd name="connsiteY7" fmla="*/ 260348 h 2047874"/>
                    <a:gd name="connsiteX8" fmla="*/ 1043736 w 2685212"/>
                    <a:gd name="connsiteY8" fmla="*/ 311148 h 2047874"/>
                    <a:gd name="connsiteX9" fmla="*/ 1110412 w 2685212"/>
                    <a:gd name="connsiteY9" fmla="*/ 238124 h 2047874"/>
                    <a:gd name="connsiteX10" fmla="*/ 1183436 w 2685212"/>
                    <a:gd name="connsiteY10" fmla="*/ 273048 h 2047874"/>
                    <a:gd name="connsiteX11" fmla="*/ 1329488 w 2685212"/>
                    <a:gd name="connsiteY11" fmla="*/ 301624 h 2047874"/>
                    <a:gd name="connsiteX12" fmla="*/ 1475536 w 2685212"/>
                    <a:gd name="connsiteY12" fmla="*/ 381000 h 2047874"/>
                    <a:gd name="connsiteX13" fmla="*/ 1637460 w 2685212"/>
                    <a:gd name="connsiteY13" fmla="*/ 565148 h 2047874"/>
                    <a:gd name="connsiteX14" fmla="*/ 1634288 w 2685212"/>
                    <a:gd name="connsiteY14" fmla="*/ 600074 h 2047874"/>
                    <a:gd name="connsiteX15" fmla="*/ 1685088 w 2685212"/>
                    <a:gd name="connsiteY15" fmla="*/ 654048 h 2047874"/>
                    <a:gd name="connsiteX16" fmla="*/ 1732712 w 2685212"/>
                    <a:gd name="connsiteY16" fmla="*/ 577848 h 2047874"/>
                    <a:gd name="connsiteX17" fmla="*/ 1710488 w 2685212"/>
                    <a:gd name="connsiteY17" fmla="*/ 473074 h 2047874"/>
                    <a:gd name="connsiteX18" fmla="*/ 1700964 w 2685212"/>
                    <a:gd name="connsiteY18" fmla="*/ 444500 h 2047874"/>
                    <a:gd name="connsiteX19" fmla="*/ 1713660 w 2685212"/>
                    <a:gd name="connsiteY19" fmla="*/ 403224 h 2047874"/>
                    <a:gd name="connsiteX20" fmla="*/ 1761288 w 2685212"/>
                    <a:gd name="connsiteY20" fmla="*/ 365124 h 2047874"/>
                    <a:gd name="connsiteX21" fmla="*/ 1637460 w 2685212"/>
                    <a:gd name="connsiteY21" fmla="*/ 279400 h 2047874"/>
                    <a:gd name="connsiteX22" fmla="*/ 1659688 w 2685212"/>
                    <a:gd name="connsiteY22" fmla="*/ 231774 h 2047874"/>
                    <a:gd name="connsiteX23" fmla="*/ 1704136 w 2685212"/>
                    <a:gd name="connsiteY23" fmla="*/ 238124 h 2047874"/>
                    <a:gd name="connsiteX24" fmla="*/ 1735888 w 2685212"/>
                    <a:gd name="connsiteY24" fmla="*/ 282574 h 2047874"/>
                    <a:gd name="connsiteX25" fmla="*/ 1773988 w 2685212"/>
                    <a:gd name="connsiteY25" fmla="*/ 288924 h 2047874"/>
                    <a:gd name="connsiteX26" fmla="*/ 1770812 w 2685212"/>
                    <a:gd name="connsiteY26" fmla="*/ 228600 h 2047874"/>
                    <a:gd name="connsiteX27" fmla="*/ 1837488 w 2685212"/>
                    <a:gd name="connsiteY27" fmla="*/ 196848 h 2047874"/>
                    <a:gd name="connsiteX28" fmla="*/ 1840660 w 2685212"/>
                    <a:gd name="connsiteY28" fmla="*/ 171448 h 2047874"/>
                    <a:gd name="connsiteX29" fmla="*/ 1866060 w 2685212"/>
                    <a:gd name="connsiteY29" fmla="*/ 146048 h 2047874"/>
                    <a:gd name="connsiteX30" fmla="*/ 1974012 w 2685212"/>
                    <a:gd name="connsiteY30" fmla="*/ 193674 h 2047874"/>
                    <a:gd name="connsiteX31" fmla="*/ 2027988 w 2685212"/>
                    <a:gd name="connsiteY31" fmla="*/ 238124 h 2047874"/>
                    <a:gd name="connsiteX32" fmla="*/ 2101012 w 2685212"/>
                    <a:gd name="connsiteY32" fmla="*/ 238124 h 2047874"/>
                    <a:gd name="connsiteX33" fmla="*/ 2154988 w 2685212"/>
                    <a:gd name="connsiteY33" fmla="*/ 263524 h 2047874"/>
                    <a:gd name="connsiteX34" fmla="*/ 2275636 w 2685212"/>
                    <a:gd name="connsiteY34" fmla="*/ 349248 h 2047874"/>
                    <a:gd name="connsiteX35" fmla="*/ 2297860 w 2685212"/>
                    <a:gd name="connsiteY35" fmla="*/ 381000 h 2047874"/>
                    <a:gd name="connsiteX36" fmla="*/ 2316912 w 2685212"/>
                    <a:gd name="connsiteY36" fmla="*/ 454024 h 2047874"/>
                    <a:gd name="connsiteX37" fmla="*/ 2412164 w 2685212"/>
                    <a:gd name="connsiteY37" fmla="*/ 476248 h 2047874"/>
                    <a:gd name="connsiteX38" fmla="*/ 2399460 w 2685212"/>
                    <a:gd name="connsiteY38" fmla="*/ 527048 h 2047874"/>
                    <a:gd name="connsiteX39" fmla="*/ 2424860 w 2685212"/>
                    <a:gd name="connsiteY39" fmla="*/ 552448 h 2047874"/>
                    <a:gd name="connsiteX40" fmla="*/ 2532812 w 2685212"/>
                    <a:gd name="connsiteY40" fmla="*/ 514348 h 2047874"/>
                    <a:gd name="connsiteX41" fmla="*/ 2578648 w 2685212"/>
                    <a:gd name="connsiteY41" fmla="*/ 522944 h 2047874"/>
                    <a:gd name="connsiteX42" fmla="*/ 2685212 w 2685212"/>
                    <a:gd name="connsiteY42" fmla="*/ 631824 h 2047874"/>
                    <a:gd name="connsiteX43" fmla="*/ 2647112 w 2685212"/>
                    <a:gd name="connsiteY43" fmla="*/ 654048 h 2047874"/>
                    <a:gd name="connsiteX44" fmla="*/ 2580436 w 2685212"/>
                    <a:gd name="connsiteY44" fmla="*/ 612774 h 2047874"/>
                    <a:gd name="connsiteX45" fmla="*/ 2539164 w 2685212"/>
                    <a:gd name="connsiteY45" fmla="*/ 654048 h 2047874"/>
                    <a:gd name="connsiteX46" fmla="*/ 2513764 w 2685212"/>
                    <a:gd name="connsiteY46" fmla="*/ 685800 h 2047874"/>
                    <a:gd name="connsiteX47" fmla="*/ 2396288 w 2685212"/>
                    <a:gd name="connsiteY47" fmla="*/ 752474 h 2047874"/>
                    <a:gd name="connsiteX48" fmla="*/ 2358188 w 2685212"/>
                    <a:gd name="connsiteY48" fmla="*/ 742948 h 2047874"/>
                    <a:gd name="connsiteX49" fmla="*/ 2335964 w 2685212"/>
                    <a:gd name="connsiteY49" fmla="*/ 793748 h 2047874"/>
                    <a:gd name="connsiteX50" fmla="*/ 2301036 w 2685212"/>
                    <a:gd name="connsiteY50" fmla="*/ 787400 h 2047874"/>
                    <a:gd name="connsiteX51" fmla="*/ 2240712 w 2685212"/>
                    <a:gd name="connsiteY51" fmla="*/ 796924 h 2047874"/>
                    <a:gd name="connsiteX52" fmla="*/ 2205788 w 2685212"/>
                    <a:gd name="connsiteY52" fmla="*/ 831848 h 2047874"/>
                    <a:gd name="connsiteX53" fmla="*/ 2231188 w 2685212"/>
                    <a:gd name="connsiteY53" fmla="*/ 885824 h 2047874"/>
                    <a:gd name="connsiteX54" fmla="*/ 2272460 w 2685212"/>
                    <a:gd name="connsiteY54" fmla="*/ 898524 h 2047874"/>
                    <a:gd name="connsiteX55" fmla="*/ 2348660 w 2685212"/>
                    <a:gd name="connsiteY55" fmla="*/ 987424 h 2047874"/>
                    <a:gd name="connsiteX56" fmla="*/ 2351836 w 2685212"/>
                    <a:gd name="connsiteY56" fmla="*/ 1041400 h 2047874"/>
                    <a:gd name="connsiteX57" fmla="*/ 2266112 w 2685212"/>
                    <a:gd name="connsiteY57" fmla="*/ 1050924 h 2047874"/>
                    <a:gd name="connsiteX58" fmla="*/ 2199436 w 2685212"/>
                    <a:gd name="connsiteY58" fmla="*/ 1028700 h 2047874"/>
                    <a:gd name="connsiteX59" fmla="*/ 2151812 w 2685212"/>
                    <a:gd name="connsiteY59" fmla="*/ 1085848 h 2047874"/>
                    <a:gd name="connsiteX60" fmla="*/ 2234364 w 2685212"/>
                    <a:gd name="connsiteY60" fmla="*/ 1152524 h 2047874"/>
                    <a:gd name="connsiteX61" fmla="*/ 2218488 w 2685212"/>
                    <a:gd name="connsiteY61" fmla="*/ 1266824 h 2047874"/>
                    <a:gd name="connsiteX62" fmla="*/ 2183564 w 2685212"/>
                    <a:gd name="connsiteY62" fmla="*/ 1289048 h 2047874"/>
                    <a:gd name="connsiteX63" fmla="*/ 2183564 w 2685212"/>
                    <a:gd name="connsiteY63" fmla="*/ 1320800 h 2047874"/>
                    <a:gd name="connsiteX64" fmla="*/ 2266112 w 2685212"/>
                    <a:gd name="connsiteY64" fmla="*/ 1339848 h 2047874"/>
                    <a:gd name="connsiteX65" fmla="*/ 2208964 w 2685212"/>
                    <a:gd name="connsiteY65" fmla="*/ 1416048 h 2047874"/>
                    <a:gd name="connsiteX66" fmla="*/ 2237536 w 2685212"/>
                    <a:gd name="connsiteY66" fmla="*/ 1457324 h 2047874"/>
                    <a:gd name="connsiteX67" fmla="*/ 2272460 w 2685212"/>
                    <a:gd name="connsiteY67" fmla="*/ 1485900 h 2047874"/>
                    <a:gd name="connsiteX68" fmla="*/ 2301036 w 2685212"/>
                    <a:gd name="connsiteY68" fmla="*/ 1463674 h 2047874"/>
                    <a:gd name="connsiteX69" fmla="*/ 2320088 w 2685212"/>
                    <a:gd name="connsiteY69" fmla="*/ 1527174 h 2047874"/>
                    <a:gd name="connsiteX70" fmla="*/ 2380412 w 2685212"/>
                    <a:gd name="connsiteY70" fmla="*/ 1574800 h 2047874"/>
                    <a:gd name="connsiteX71" fmla="*/ 2504236 w 2685212"/>
                    <a:gd name="connsiteY71" fmla="*/ 1571624 h 2047874"/>
                    <a:gd name="connsiteX72" fmla="*/ 2532812 w 2685212"/>
                    <a:gd name="connsiteY72" fmla="*/ 1603374 h 2047874"/>
                    <a:gd name="connsiteX73" fmla="*/ 2494712 w 2685212"/>
                    <a:gd name="connsiteY73" fmla="*/ 1663700 h 2047874"/>
                    <a:gd name="connsiteX74" fmla="*/ 2447088 w 2685212"/>
                    <a:gd name="connsiteY74" fmla="*/ 1663700 h 2047874"/>
                    <a:gd name="connsiteX75" fmla="*/ 2462964 w 2685212"/>
                    <a:gd name="connsiteY75" fmla="*/ 1714500 h 2047874"/>
                    <a:gd name="connsiteX76" fmla="*/ 2443912 w 2685212"/>
                    <a:gd name="connsiteY76" fmla="*/ 1724024 h 2047874"/>
                    <a:gd name="connsiteX77" fmla="*/ 2440736 w 2685212"/>
                    <a:gd name="connsiteY77" fmla="*/ 1758948 h 2047874"/>
                    <a:gd name="connsiteX78" fmla="*/ 2339136 w 2685212"/>
                    <a:gd name="connsiteY78" fmla="*/ 1790700 h 2047874"/>
                    <a:gd name="connsiteX79" fmla="*/ 2253412 w 2685212"/>
                    <a:gd name="connsiteY79" fmla="*/ 1876424 h 2047874"/>
                    <a:gd name="connsiteX80" fmla="*/ 2275636 w 2685212"/>
                    <a:gd name="connsiteY80" fmla="*/ 1917700 h 2047874"/>
                    <a:gd name="connsiteX81" fmla="*/ 2275636 w 2685212"/>
                    <a:gd name="connsiteY81" fmla="*/ 1952624 h 2047874"/>
                    <a:gd name="connsiteX82" fmla="*/ 2326436 w 2685212"/>
                    <a:gd name="connsiteY82" fmla="*/ 1968500 h 2047874"/>
                    <a:gd name="connsiteX83" fmla="*/ 2313736 w 2685212"/>
                    <a:gd name="connsiteY83" fmla="*/ 2016124 h 2047874"/>
                    <a:gd name="connsiteX84" fmla="*/ 2145460 w 2685212"/>
                    <a:gd name="connsiteY84" fmla="*/ 2038348 h 2047874"/>
                    <a:gd name="connsiteX85" fmla="*/ 2135936 w 2685212"/>
                    <a:gd name="connsiteY85" fmla="*/ 2012948 h 2047874"/>
                    <a:gd name="connsiteX86" fmla="*/ 2148636 w 2685212"/>
                    <a:gd name="connsiteY86" fmla="*/ 1939924 h 2047874"/>
                    <a:gd name="connsiteX87" fmla="*/ 2129588 w 2685212"/>
                    <a:gd name="connsiteY87" fmla="*/ 1863724 h 2047874"/>
                    <a:gd name="connsiteX88" fmla="*/ 2094660 w 2685212"/>
                    <a:gd name="connsiteY88" fmla="*/ 1828800 h 2047874"/>
                    <a:gd name="connsiteX89" fmla="*/ 2101012 w 2685212"/>
                    <a:gd name="connsiteY89" fmla="*/ 1781174 h 2047874"/>
                    <a:gd name="connsiteX90" fmla="*/ 2148636 w 2685212"/>
                    <a:gd name="connsiteY90" fmla="*/ 1784348 h 2047874"/>
                    <a:gd name="connsiteX91" fmla="*/ 2154988 w 2685212"/>
                    <a:gd name="connsiteY91" fmla="*/ 1768474 h 2047874"/>
                    <a:gd name="connsiteX92" fmla="*/ 2142288 w 2685212"/>
                    <a:gd name="connsiteY92" fmla="*/ 1727200 h 2047874"/>
                    <a:gd name="connsiteX93" fmla="*/ 2088312 w 2685212"/>
                    <a:gd name="connsiteY93" fmla="*/ 1730374 h 2047874"/>
                    <a:gd name="connsiteX94" fmla="*/ 2075612 w 2685212"/>
                    <a:gd name="connsiteY94" fmla="*/ 1663700 h 2047874"/>
                    <a:gd name="connsiteX95" fmla="*/ 1977188 w 2685212"/>
                    <a:gd name="connsiteY95" fmla="*/ 1565274 h 2047874"/>
                    <a:gd name="connsiteX96" fmla="*/ 1993060 w 2685212"/>
                    <a:gd name="connsiteY96" fmla="*/ 1454148 h 2047874"/>
                    <a:gd name="connsiteX97" fmla="*/ 1929564 w 2685212"/>
                    <a:gd name="connsiteY97" fmla="*/ 1447800 h 2047874"/>
                    <a:gd name="connsiteX98" fmla="*/ 1929564 w 2685212"/>
                    <a:gd name="connsiteY98" fmla="*/ 1416048 h 2047874"/>
                    <a:gd name="connsiteX99" fmla="*/ 1732712 w 2685212"/>
                    <a:gd name="connsiteY99" fmla="*/ 1416048 h 2047874"/>
                    <a:gd name="connsiteX100" fmla="*/ 1678736 w 2685212"/>
                    <a:gd name="connsiteY100" fmla="*/ 1365248 h 2047874"/>
                    <a:gd name="connsiteX101" fmla="*/ 1383460 w 2685212"/>
                    <a:gd name="connsiteY101" fmla="*/ 1355724 h 2047874"/>
                    <a:gd name="connsiteX102" fmla="*/ 1167564 w 2685212"/>
                    <a:gd name="connsiteY102" fmla="*/ 1422400 h 2047874"/>
                    <a:gd name="connsiteX103" fmla="*/ 977060 w 2685212"/>
                    <a:gd name="connsiteY103" fmla="*/ 1479548 h 2047874"/>
                    <a:gd name="connsiteX104" fmla="*/ 757988 w 2685212"/>
                    <a:gd name="connsiteY104" fmla="*/ 1600200 h 2047874"/>
                    <a:gd name="connsiteX105" fmla="*/ 684964 w 2685212"/>
                    <a:gd name="connsiteY105" fmla="*/ 1676400 h 2047874"/>
                    <a:gd name="connsiteX106" fmla="*/ 684964 w 2685212"/>
                    <a:gd name="connsiteY106" fmla="*/ 1797048 h 2047874"/>
                    <a:gd name="connsiteX107" fmla="*/ 700836 w 2685212"/>
                    <a:gd name="connsiteY107" fmla="*/ 1968500 h 2047874"/>
                    <a:gd name="connsiteX108" fmla="*/ 757988 w 2685212"/>
                    <a:gd name="connsiteY108" fmla="*/ 2041524 h 2047874"/>
                    <a:gd name="connsiteX109" fmla="*/ 716712 w 2685212"/>
                    <a:gd name="connsiteY109" fmla="*/ 2047874 h 2047874"/>
                    <a:gd name="connsiteX110" fmla="*/ 669088 w 2685212"/>
                    <a:gd name="connsiteY110" fmla="*/ 2009774 h 2047874"/>
                    <a:gd name="connsiteX111" fmla="*/ 586536 w 2685212"/>
                    <a:gd name="connsiteY111" fmla="*/ 2003424 h 2047874"/>
                    <a:gd name="connsiteX112" fmla="*/ 575624 w 2685212"/>
                    <a:gd name="connsiteY112" fmla="*/ 2006698 h 2047874"/>
                    <a:gd name="connsiteX113" fmla="*/ 577012 w 2685212"/>
                    <a:gd name="connsiteY113" fmla="*/ 2003424 h 2047874"/>
                    <a:gd name="connsiteX114" fmla="*/ 462712 w 2685212"/>
                    <a:gd name="connsiteY114" fmla="*/ 2003424 h 2047874"/>
                    <a:gd name="connsiteX115" fmla="*/ 367460 w 2685212"/>
                    <a:gd name="connsiteY115" fmla="*/ 1997074 h 2047874"/>
                    <a:gd name="connsiteX116" fmla="*/ 316660 w 2685212"/>
                    <a:gd name="connsiteY116" fmla="*/ 1882774 h 2047874"/>
                    <a:gd name="connsiteX117" fmla="*/ 278564 w 2685212"/>
                    <a:gd name="connsiteY117" fmla="*/ 1870074 h 2047874"/>
                    <a:gd name="connsiteX118" fmla="*/ 189660 w 2685212"/>
                    <a:gd name="connsiteY118" fmla="*/ 1781174 h 2047874"/>
                    <a:gd name="connsiteX119" fmla="*/ 183312 w 2685212"/>
                    <a:gd name="connsiteY119" fmla="*/ 1673224 h 2047874"/>
                    <a:gd name="connsiteX120" fmla="*/ 164260 w 2685212"/>
                    <a:gd name="connsiteY120" fmla="*/ 1597024 h 2047874"/>
                    <a:gd name="connsiteX121" fmla="*/ 246812 w 2685212"/>
                    <a:gd name="connsiteY121" fmla="*/ 1457324 h 2047874"/>
                    <a:gd name="connsiteX122" fmla="*/ 291260 w 2685212"/>
                    <a:gd name="connsiteY122" fmla="*/ 1336674 h 2047874"/>
                    <a:gd name="connsiteX123" fmla="*/ 246812 w 2685212"/>
                    <a:gd name="connsiteY123" fmla="*/ 1076324 h 2047874"/>
                    <a:gd name="connsiteX124" fmla="*/ 24564 w 2685212"/>
                    <a:gd name="connsiteY124" fmla="*/ 1057274 h 2047874"/>
                    <a:gd name="connsiteX125" fmla="*/ 0 w 2685212"/>
                    <a:gd name="connsiteY125" fmla="*/ 1071310 h 2047874"/>
                    <a:gd name="connsiteX126" fmla="*/ 34088 w 2685212"/>
                    <a:gd name="connsiteY126" fmla="*/ 866774 h 2047874"/>
                    <a:gd name="connsiteX127" fmla="*/ 119812 w 2685212"/>
                    <a:gd name="connsiteY127" fmla="*/ 828674 h 2047874"/>
                    <a:gd name="connsiteX128" fmla="*/ 234112 w 2685212"/>
                    <a:gd name="connsiteY128" fmla="*/ 819148 h 2047874"/>
                    <a:gd name="connsiteX129" fmla="*/ 357936 w 2685212"/>
                    <a:gd name="connsiteY129" fmla="*/ 752474 h 2047874"/>
                    <a:gd name="connsiteX130" fmla="*/ 434136 w 2685212"/>
                    <a:gd name="connsiteY130" fmla="*/ 647700 h 2047874"/>
                    <a:gd name="connsiteX131" fmla="*/ 557964 w 2685212"/>
                    <a:gd name="connsiteY131" fmla="*/ 619124 h 2047874"/>
                    <a:gd name="connsiteX132" fmla="*/ 596060 w 2685212"/>
                    <a:gd name="connsiteY132" fmla="*/ 504824 h 2047874"/>
                    <a:gd name="connsiteX133" fmla="*/ 624636 w 2685212"/>
                    <a:gd name="connsiteY133" fmla="*/ 419100 h 2047874"/>
                    <a:gd name="connsiteX134" fmla="*/ 653212 w 2685212"/>
                    <a:gd name="connsiteY134" fmla="*/ 228600 h 2047874"/>
                    <a:gd name="connsiteX135" fmla="*/ 615112 w 2685212"/>
                    <a:gd name="connsiteY135" fmla="*/ 123824 h 2047874"/>
                    <a:gd name="connsiteX136" fmla="*/ 653212 w 2685212"/>
                    <a:gd name="connsiteY136" fmla="*/ 28574 h 2047874"/>
                    <a:gd name="connsiteX0" fmla="*/ 653212 w 2685212"/>
                    <a:gd name="connsiteY0" fmla="*/ 3174 h 2022474"/>
                    <a:gd name="connsiteX1" fmla="*/ 643848 w 2685212"/>
                    <a:gd name="connsiteY1" fmla="*/ 620 h 2022474"/>
                    <a:gd name="connsiteX2" fmla="*/ 653212 w 2685212"/>
                    <a:gd name="connsiteY2" fmla="*/ 0 h 2022474"/>
                    <a:gd name="connsiteX3" fmla="*/ 735764 w 2685212"/>
                    <a:gd name="connsiteY3" fmla="*/ 25400 h 2022474"/>
                    <a:gd name="connsiteX4" fmla="*/ 815136 w 2685212"/>
                    <a:gd name="connsiteY4" fmla="*/ 114300 h 2022474"/>
                    <a:gd name="connsiteX5" fmla="*/ 856412 w 2685212"/>
                    <a:gd name="connsiteY5" fmla="*/ 73024 h 2022474"/>
                    <a:gd name="connsiteX6" fmla="*/ 910388 w 2685212"/>
                    <a:gd name="connsiteY6" fmla="*/ 104774 h 2022474"/>
                    <a:gd name="connsiteX7" fmla="*/ 954836 w 2685212"/>
                    <a:gd name="connsiteY7" fmla="*/ 234948 h 2022474"/>
                    <a:gd name="connsiteX8" fmla="*/ 1043736 w 2685212"/>
                    <a:gd name="connsiteY8" fmla="*/ 285748 h 2022474"/>
                    <a:gd name="connsiteX9" fmla="*/ 1110412 w 2685212"/>
                    <a:gd name="connsiteY9" fmla="*/ 212724 h 2022474"/>
                    <a:gd name="connsiteX10" fmla="*/ 1183436 w 2685212"/>
                    <a:gd name="connsiteY10" fmla="*/ 247648 h 2022474"/>
                    <a:gd name="connsiteX11" fmla="*/ 1329488 w 2685212"/>
                    <a:gd name="connsiteY11" fmla="*/ 276224 h 2022474"/>
                    <a:gd name="connsiteX12" fmla="*/ 1475536 w 2685212"/>
                    <a:gd name="connsiteY12" fmla="*/ 355600 h 2022474"/>
                    <a:gd name="connsiteX13" fmla="*/ 1637460 w 2685212"/>
                    <a:gd name="connsiteY13" fmla="*/ 539748 h 2022474"/>
                    <a:gd name="connsiteX14" fmla="*/ 1634288 w 2685212"/>
                    <a:gd name="connsiteY14" fmla="*/ 574674 h 2022474"/>
                    <a:gd name="connsiteX15" fmla="*/ 1685088 w 2685212"/>
                    <a:gd name="connsiteY15" fmla="*/ 628648 h 2022474"/>
                    <a:gd name="connsiteX16" fmla="*/ 1732712 w 2685212"/>
                    <a:gd name="connsiteY16" fmla="*/ 552448 h 2022474"/>
                    <a:gd name="connsiteX17" fmla="*/ 1710488 w 2685212"/>
                    <a:gd name="connsiteY17" fmla="*/ 447674 h 2022474"/>
                    <a:gd name="connsiteX18" fmla="*/ 1700964 w 2685212"/>
                    <a:gd name="connsiteY18" fmla="*/ 419100 h 2022474"/>
                    <a:gd name="connsiteX19" fmla="*/ 1713660 w 2685212"/>
                    <a:gd name="connsiteY19" fmla="*/ 377824 h 2022474"/>
                    <a:gd name="connsiteX20" fmla="*/ 1761288 w 2685212"/>
                    <a:gd name="connsiteY20" fmla="*/ 339724 h 2022474"/>
                    <a:gd name="connsiteX21" fmla="*/ 1637460 w 2685212"/>
                    <a:gd name="connsiteY21" fmla="*/ 254000 h 2022474"/>
                    <a:gd name="connsiteX22" fmla="*/ 1659688 w 2685212"/>
                    <a:gd name="connsiteY22" fmla="*/ 206374 h 2022474"/>
                    <a:gd name="connsiteX23" fmla="*/ 1704136 w 2685212"/>
                    <a:gd name="connsiteY23" fmla="*/ 212724 h 2022474"/>
                    <a:gd name="connsiteX24" fmla="*/ 1735888 w 2685212"/>
                    <a:gd name="connsiteY24" fmla="*/ 257174 h 2022474"/>
                    <a:gd name="connsiteX25" fmla="*/ 1773988 w 2685212"/>
                    <a:gd name="connsiteY25" fmla="*/ 263524 h 2022474"/>
                    <a:gd name="connsiteX26" fmla="*/ 1770812 w 2685212"/>
                    <a:gd name="connsiteY26" fmla="*/ 203200 h 2022474"/>
                    <a:gd name="connsiteX27" fmla="*/ 1837488 w 2685212"/>
                    <a:gd name="connsiteY27" fmla="*/ 171448 h 2022474"/>
                    <a:gd name="connsiteX28" fmla="*/ 1840660 w 2685212"/>
                    <a:gd name="connsiteY28" fmla="*/ 146048 h 2022474"/>
                    <a:gd name="connsiteX29" fmla="*/ 1866060 w 2685212"/>
                    <a:gd name="connsiteY29" fmla="*/ 120648 h 2022474"/>
                    <a:gd name="connsiteX30" fmla="*/ 1974012 w 2685212"/>
                    <a:gd name="connsiteY30" fmla="*/ 168274 h 2022474"/>
                    <a:gd name="connsiteX31" fmla="*/ 2027988 w 2685212"/>
                    <a:gd name="connsiteY31" fmla="*/ 212724 h 2022474"/>
                    <a:gd name="connsiteX32" fmla="*/ 2101012 w 2685212"/>
                    <a:gd name="connsiteY32" fmla="*/ 212724 h 2022474"/>
                    <a:gd name="connsiteX33" fmla="*/ 2154988 w 2685212"/>
                    <a:gd name="connsiteY33" fmla="*/ 238124 h 2022474"/>
                    <a:gd name="connsiteX34" fmla="*/ 2275636 w 2685212"/>
                    <a:gd name="connsiteY34" fmla="*/ 323848 h 2022474"/>
                    <a:gd name="connsiteX35" fmla="*/ 2297860 w 2685212"/>
                    <a:gd name="connsiteY35" fmla="*/ 355600 h 2022474"/>
                    <a:gd name="connsiteX36" fmla="*/ 2316912 w 2685212"/>
                    <a:gd name="connsiteY36" fmla="*/ 428624 h 2022474"/>
                    <a:gd name="connsiteX37" fmla="*/ 2412164 w 2685212"/>
                    <a:gd name="connsiteY37" fmla="*/ 450848 h 2022474"/>
                    <a:gd name="connsiteX38" fmla="*/ 2399460 w 2685212"/>
                    <a:gd name="connsiteY38" fmla="*/ 501648 h 2022474"/>
                    <a:gd name="connsiteX39" fmla="*/ 2424860 w 2685212"/>
                    <a:gd name="connsiteY39" fmla="*/ 527048 h 2022474"/>
                    <a:gd name="connsiteX40" fmla="*/ 2532812 w 2685212"/>
                    <a:gd name="connsiteY40" fmla="*/ 488948 h 2022474"/>
                    <a:gd name="connsiteX41" fmla="*/ 2578648 w 2685212"/>
                    <a:gd name="connsiteY41" fmla="*/ 497544 h 2022474"/>
                    <a:gd name="connsiteX42" fmla="*/ 2685212 w 2685212"/>
                    <a:gd name="connsiteY42" fmla="*/ 606424 h 2022474"/>
                    <a:gd name="connsiteX43" fmla="*/ 2647112 w 2685212"/>
                    <a:gd name="connsiteY43" fmla="*/ 628648 h 2022474"/>
                    <a:gd name="connsiteX44" fmla="*/ 2580436 w 2685212"/>
                    <a:gd name="connsiteY44" fmla="*/ 587374 h 2022474"/>
                    <a:gd name="connsiteX45" fmla="*/ 2539164 w 2685212"/>
                    <a:gd name="connsiteY45" fmla="*/ 628648 h 2022474"/>
                    <a:gd name="connsiteX46" fmla="*/ 2513764 w 2685212"/>
                    <a:gd name="connsiteY46" fmla="*/ 660400 h 2022474"/>
                    <a:gd name="connsiteX47" fmla="*/ 2396288 w 2685212"/>
                    <a:gd name="connsiteY47" fmla="*/ 727074 h 2022474"/>
                    <a:gd name="connsiteX48" fmla="*/ 2358188 w 2685212"/>
                    <a:gd name="connsiteY48" fmla="*/ 717548 h 2022474"/>
                    <a:gd name="connsiteX49" fmla="*/ 2335964 w 2685212"/>
                    <a:gd name="connsiteY49" fmla="*/ 768348 h 2022474"/>
                    <a:gd name="connsiteX50" fmla="*/ 2301036 w 2685212"/>
                    <a:gd name="connsiteY50" fmla="*/ 762000 h 2022474"/>
                    <a:gd name="connsiteX51" fmla="*/ 2240712 w 2685212"/>
                    <a:gd name="connsiteY51" fmla="*/ 771524 h 2022474"/>
                    <a:gd name="connsiteX52" fmla="*/ 2205788 w 2685212"/>
                    <a:gd name="connsiteY52" fmla="*/ 806448 h 2022474"/>
                    <a:gd name="connsiteX53" fmla="*/ 2231188 w 2685212"/>
                    <a:gd name="connsiteY53" fmla="*/ 860424 h 2022474"/>
                    <a:gd name="connsiteX54" fmla="*/ 2272460 w 2685212"/>
                    <a:gd name="connsiteY54" fmla="*/ 873124 h 2022474"/>
                    <a:gd name="connsiteX55" fmla="*/ 2348660 w 2685212"/>
                    <a:gd name="connsiteY55" fmla="*/ 962024 h 2022474"/>
                    <a:gd name="connsiteX56" fmla="*/ 2351836 w 2685212"/>
                    <a:gd name="connsiteY56" fmla="*/ 1016000 h 2022474"/>
                    <a:gd name="connsiteX57" fmla="*/ 2266112 w 2685212"/>
                    <a:gd name="connsiteY57" fmla="*/ 1025524 h 2022474"/>
                    <a:gd name="connsiteX58" fmla="*/ 2199436 w 2685212"/>
                    <a:gd name="connsiteY58" fmla="*/ 1003300 h 2022474"/>
                    <a:gd name="connsiteX59" fmla="*/ 2151812 w 2685212"/>
                    <a:gd name="connsiteY59" fmla="*/ 1060448 h 2022474"/>
                    <a:gd name="connsiteX60" fmla="*/ 2234364 w 2685212"/>
                    <a:gd name="connsiteY60" fmla="*/ 1127124 h 2022474"/>
                    <a:gd name="connsiteX61" fmla="*/ 2218488 w 2685212"/>
                    <a:gd name="connsiteY61" fmla="*/ 1241424 h 2022474"/>
                    <a:gd name="connsiteX62" fmla="*/ 2183564 w 2685212"/>
                    <a:gd name="connsiteY62" fmla="*/ 1263648 h 2022474"/>
                    <a:gd name="connsiteX63" fmla="*/ 2183564 w 2685212"/>
                    <a:gd name="connsiteY63" fmla="*/ 1295400 h 2022474"/>
                    <a:gd name="connsiteX64" fmla="*/ 2266112 w 2685212"/>
                    <a:gd name="connsiteY64" fmla="*/ 1314448 h 2022474"/>
                    <a:gd name="connsiteX65" fmla="*/ 2208964 w 2685212"/>
                    <a:gd name="connsiteY65" fmla="*/ 1390648 h 2022474"/>
                    <a:gd name="connsiteX66" fmla="*/ 2237536 w 2685212"/>
                    <a:gd name="connsiteY66" fmla="*/ 1431924 h 2022474"/>
                    <a:gd name="connsiteX67" fmla="*/ 2272460 w 2685212"/>
                    <a:gd name="connsiteY67" fmla="*/ 1460500 h 2022474"/>
                    <a:gd name="connsiteX68" fmla="*/ 2301036 w 2685212"/>
                    <a:gd name="connsiteY68" fmla="*/ 1438274 h 2022474"/>
                    <a:gd name="connsiteX69" fmla="*/ 2320088 w 2685212"/>
                    <a:gd name="connsiteY69" fmla="*/ 1501774 h 2022474"/>
                    <a:gd name="connsiteX70" fmla="*/ 2380412 w 2685212"/>
                    <a:gd name="connsiteY70" fmla="*/ 1549400 h 2022474"/>
                    <a:gd name="connsiteX71" fmla="*/ 2504236 w 2685212"/>
                    <a:gd name="connsiteY71" fmla="*/ 1546224 h 2022474"/>
                    <a:gd name="connsiteX72" fmla="*/ 2532812 w 2685212"/>
                    <a:gd name="connsiteY72" fmla="*/ 1577974 h 2022474"/>
                    <a:gd name="connsiteX73" fmla="*/ 2494712 w 2685212"/>
                    <a:gd name="connsiteY73" fmla="*/ 1638300 h 2022474"/>
                    <a:gd name="connsiteX74" fmla="*/ 2447088 w 2685212"/>
                    <a:gd name="connsiteY74" fmla="*/ 1638300 h 2022474"/>
                    <a:gd name="connsiteX75" fmla="*/ 2462964 w 2685212"/>
                    <a:gd name="connsiteY75" fmla="*/ 1689100 h 2022474"/>
                    <a:gd name="connsiteX76" fmla="*/ 2443912 w 2685212"/>
                    <a:gd name="connsiteY76" fmla="*/ 1698624 h 2022474"/>
                    <a:gd name="connsiteX77" fmla="*/ 2440736 w 2685212"/>
                    <a:gd name="connsiteY77" fmla="*/ 1733548 h 2022474"/>
                    <a:gd name="connsiteX78" fmla="*/ 2339136 w 2685212"/>
                    <a:gd name="connsiteY78" fmla="*/ 1765300 h 2022474"/>
                    <a:gd name="connsiteX79" fmla="*/ 2253412 w 2685212"/>
                    <a:gd name="connsiteY79" fmla="*/ 1851024 h 2022474"/>
                    <a:gd name="connsiteX80" fmla="*/ 2275636 w 2685212"/>
                    <a:gd name="connsiteY80" fmla="*/ 1892300 h 2022474"/>
                    <a:gd name="connsiteX81" fmla="*/ 2275636 w 2685212"/>
                    <a:gd name="connsiteY81" fmla="*/ 1927224 h 2022474"/>
                    <a:gd name="connsiteX82" fmla="*/ 2326436 w 2685212"/>
                    <a:gd name="connsiteY82" fmla="*/ 1943100 h 2022474"/>
                    <a:gd name="connsiteX83" fmla="*/ 2313736 w 2685212"/>
                    <a:gd name="connsiteY83" fmla="*/ 1990724 h 2022474"/>
                    <a:gd name="connsiteX84" fmla="*/ 2145460 w 2685212"/>
                    <a:gd name="connsiteY84" fmla="*/ 2012948 h 2022474"/>
                    <a:gd name="connsiteX85" fmla="*/ 2135936 w 2685212"/>
                    <a:gd name="connsiteY85" fmla="*/ 1987548 h 2022474"/>
                    <a:gd name="connsiteX86" fmla="*/ 2148636 w 2685212"/>
                    <a:gd name="connsiteY86" fmla="*/ 1914524 h 2022474"/>
                    <a:gd name="connsiteX87" fmla="*/ 2129588 w 2685212"/>
                    <a:gd name="connsiteY87" fmla="*/ 1838324 h 2022474"/>
                    <a:gd name="connsiteX88" fmla="*/ 2094660 w 2685212"/>
                    <a:gd name="connsiteY88" fmla="*/ 1803400 h 2022474"/>
                    <a:gd name="connsiteX89" fmla="*/ 2101012 w 2685212"/>
                    <a:gd name="connsiteY89" fmla="*/ 1755774 h 2022474"/>
                    <a:gd name="connsiteX90" fmla="*/ 2148636 w 2685212"/>
                    <a:gd name="connsiteY90" fmla="*/ 1758948 h 2022474"/>
                    <a:gd name="connsiteX91" fmla="*/ 2154988 w 2685212"/>
                    <a:gd name="connsiteY91" fmla="*/ 1743074 h 2022474"/>
                    <a:gd name="connsiteX92" fmla="*/ 2142288 w 2685212"/>
                    <a:gd name="connsiteY92" fmla="*/ 1701800 h 2022474"/>
                    <a:gd name="connsiteX93" fmla="*/ 2088312 w 2685212"/>
                    <a:gd name="connsiteY93" fmla="*/ 1704974 h 2022474"/>
                    <a:gd name="connsiteX94" fmla="*/ 2075612 w 2685212"/>
                    <a:gd name="connsiteY94" fmla="*/ 1638300 h 2022474"/>
                    <a:gd name="connsiteX95" fmla="*/ 1977188 w 2685212"/>
                    <a:gd name="connsiteY95" fmla="*/ 1539874 h 2022474"/>
                    <a:gd name="connsiteX96" fmla="*/ 1993060 w 2685212"/>
                    <a:gd name="connsiteY96" fmla="*/ 1428748 h 2022474"/>
                    <a:gd name="connsiteX97" fmla="*/ 1929564 w 2685212"/>
                    <a:gd name="connsiteY97" fmla="*/ 1422400 h 2022474"/>
                    <a:gd name="connsiteX98" fmla="*/ 1929564 w 2685212"/>
                    <a:gd name="connsiteY98" fmla="*/ 1390648 h 2022474"/>
                    <a:gd name="connsiteX99" fmla="*/ 1732712 w 2685212"/>
                    <a:gd name="connsiteY99" fmla="*/ 1390648 h 2022474"/>
                    <a:gd name="connsiteX100" fmla="*/ 1678736 w 2685212"/>
                    <a:gd name="connsiteY100" fmla="*/ 1339848 h 2022474"/>
                    <a:gd name="connsiteX101" fmla="*/ 1383460 w 2685212"/>
                    <a:gd name="connsiteY101" fmla="*/ 1330324 h 2022474"/>
                    <a:gd name="connsiteX102" fmla="*/ 1167564 w 2685212"/>
                    <a:gd name="connsiteY102" fmla="*/ 1397000 h 2022474"/>
                    <a:gd name="connsiteX103" fmla="*/ 977060 w 2685212"/>
                    <a:gd name="connsiteY103" fmla="*/ 1454148 h 2022474"/>
                    <a:gd name="connsiteX104" fmla="*/ 757988 w 2685212"/>
                    <a:gd name="connsiteY104" fmla="*/ 1574800 h 2022474"/>
                    <a:gd name="connsiteX105" fmla="*/ 684964 w 2685212"/>
                    <a:gd name="connsiteY105" fmla="*/ 1651000 h 2022474"/>
                    <a:gd name="connsiteX106" fmla="*/ 684964 w 2685212"/>
                    <a:gd name="connsiteY106" fmla="*/ 1771648 h 2022474"/>
                    <a:gd name="connsiteX107" fmla="*/ 700836 w 2685212"/>
                    <a:gd name="connsiteY107" fmla="*/ 1943100 h 2022474"/>
                    <a:gd name="connsiteX108" fmla="*/ 757988 w 2685212"/>
                    <a:gd name="connsiteY108" fmla="*/ 2016124 h 2022474"/>
                    <a:gd name="connsiteX109" fmla="*/ 716712 w 2685212"/>
                    <a:gd name="connsiteY109" fmla="*/ 2022474 h 2022474"/>
                    <a:gd name="connsiteX110" fmla="*/ 669088 w 2685212"/>
                    <a:gd name="connsiteY110" fmla="*/ 1984374 h 2022474"/>
                    <a:gd name="connsiteX111" fmla="*/ 586536 w 2685212"/>
                    <a:gd name="connsiteY111" fmla="*/ 1978024 h 2022474"/>
                    <a:gd name="connsiteX112" fmla="*/ 575624 w 2685212"/>
                    <a:gd name="connsiteY112" fmla="*/ 1981298 h 2022474"/>
                    <a:gd name="connsiteX113" fmla="*/ 577012 w 2685212"/>
                    <a:gd name="connsiteY113" fmla="*/ 1978024 h 2022474"/>
                    <a:gd name="connsiteX114" fmla="*/ 462712 w 2685212"/>
                    <a:gd name="connsiteY114" fmla="*/ 1978024 h 2022474"/>
                    <a:gd name="connsiteX115" fmla="*/ 367460 w 2685212"/>
                    <a:gd name="connsiteY115" fmla="*/ 1971674 h 2022474"/>
                    <a:gd name="connsiteX116" fmla="*/ 316660 w 2685212"/>
                    <a:gd name="connsiteY116" fmla="*/ 1857374 h 2022474"/>
                    <a:gd name="connsiteX117" fmla="*/ 278564 w 2685212"/>
                    <a:gd name="connsiteY117" fmla="*/ 1844674 h 2022474"/>
                    <a:gd name="connsiteX118" fmla="*/ 189660 w 2685212"/>
                    <a:gd name="connsiteY118" fmla="*/ 1755774 h 2022474"/>
                    <a:gd name="connsiteX119" fmla="*/ 183312 w 2685212"/>
                    <a:gd name="connsiteY119" fmla="*/ 1647824 h 2022474"/>
                    <a:gd name="connsiteX120" fmla="*/ 164260 w 2685212"/>
                    <a:gd name="connsiteY120" fmla="*/ 1571624 h 2022474"/>
                    <a:gd name="connsiteX121" fmla="*/ 246812 w 2685212"/>
                    <a:gd name="connsiteY121" fmla="*/ 1431924 h 2022474"/>
                    <a:gd name="connsiteX122" fmla="*/ 291260 w 2685212"/>
                    <a:gd name="connsiteY122" fmla="*/ 1311274 h 2022474"/>
                    <a:gd name="connsiteX123" fmla="*/ 246812 w 2685212"/>
                    <a:gd name="connsiteY123" fmla="*/ 1050924 h 2022474"/>
                    <a:gd name="connsiteX124" fmla="*/ 24564 w 2685212"/>
                    <a:gd name="connsiteY124" fmla="*/ 1031874 h 2022474"/>
                    <a:gd name="connsiteX125" fmla="*/ 0 w 2685212"/>
                    <a:gd name="connsiteY125" fmla="*/ 1045910 h 2022474"/>
                    <a:gd name="connsiteX126" fmla="*/ 34088 w 2685212"/>
                    <a:gd name="connsiteY126" fmla="*/ 841374 h 2022474"/>
                    <a:gd name="connsiteX127" fmla="*/ 119812 w 2685212"/>
                    <a:gd name="connsiteY127" fmla="*/ 803274 h 2022474"/>
                    <a:gd name="connsiteX128" fmla="*/ 234112 w 2685212"/>
                    <a:gd name="connsiteY128" fmla="*/ 793748 h 2022474"/>
                    <a:gd name="connsiteX129" fmla="*/ 357936 w 2685212"/>
                    <a:gd name="connsiteY129" fmla="*/ 727074 h 2022474"/>
                    <a:gd name="connsiteX130" fmla="*/ 434136 w 2685212"/>
                    <a:gd name="connsiteY130" fmla="*/ 622300 h 2022474"/>
                    <a:gd name="connsiteX131" fmla="*/ 557964 w 2685212"/>
                    <a:gd name="connsiteY131" fmla="*/ 593724 h 2022474"/>
                    <a:gd name="connsiteX132" fmla="*/ 596060 w 2685212"/>
                    <a:gd name="connsiteY132" fmla="*/ 479424 h 2022474"/>
                    <a:gd name="connsiteX133" fmla="*/ 624636 w 2685212"/>
                    <a:gd name="connsiteY133" fmla="*/ 393700 h 2022474"/>
                    <a:gd name="connsiteX134" fmla="*/ 653212 w 2685212"/>
                    <a:gd name="connsiteY134" fmla="*/ 203200 h 2022474"/>
                    <a:gd name="connsiteX135" fmla="*/ 615112 w 2685212"/>
                    <a:gd name="connsiteY135" fmla="*/ 98424 h 2022474"/>
                    <a:gd name="connsiteX136" fmla="*/ 653212 w 2685212"/>
                    <a:gd name="connsiteY136" fmla="*/ 3174 h 202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</a:cxnLst>
                  <a:rect l="l" t="t" r="r" b="b"/>
                  <a:pathLst>
                    <a:path w="2685212" h="2022474">
                      <a:moveTo>
                        <a:pt x="653212" y="3174"/>
                      </a:moveTo>
                      <a:lnTo>
                        <a:pt x="643848" y="620"/>
                      </a:lnTo>
                      <a:lnTo>
                        <a:pt x="653212" y="0"/>
                      </a:lnTo>
                      <a:lnTo>
                        <a:pt x="735764" y="25400"/>
                      </a:lnTo>
                      <a:lnTo>
                        <a:pt x="815136" y="114300"/>
                      </a:lnTo>
                      <a:lnTo>
                        <a:pt x="856412" y="73024"/>
                      </a:lnTo>
                      <a:lnTo>
                        <a:pt x="910388" y="104774"/>
                      </a:lnTo>
                      <a:lnTo>
                        <a:pt x="954836" y="234948"/>
                      </a:lnTo>
                      <a:lnTo>
                        <a:pt x="1043736" y="285748"/>
                      </a:lnTo>
                      <a:lnTo>
                        <a:pt x="1110412" y="212724"/>
                      </a:lnTo>
                      <a:lnTo>
                        <a:pt x="1183436" y="247648"/>
                      </a:lnTo>
                      <a:lnTo>
                        <a:pt x="1329488" y="276224"/>
                      </a:lnTo>
                      <a:lnTo>
                        <a:pt x="1475536" y="355600"/>
                      </a:lnTo>
                      <a:lnTo>
                        <a:pt x="1637460" y="539748"/>
                      </a:lnTo>
                      <a:lnTo>
                        <a:pt x="1634288" y="574674"/>
                      </a:lnTo>
                      <a:lnTo>
                        <a:pt x="1685088" y="628648"/>
                      </a:lnTo>
                      <a:lnTo>
                        <a:pt x="1732712" y="552448"/>
                      </a:lnTo>
                      <a:lnTo>
                        <a:pt x="1710488" y="447674"/>
                      </a:lnTo>
                      <a:lnTo>
                        <a:pt x="1700964" y="419100"/>
                      </a:lnTo>
                      <a:lnTo>
                        <a:pt x="1713660" y="377824"/>
                      </a:lnTo>
                      <a:lnTo>
                        <a:pt x="1761288" y="339724"/>
                      </a:lnTo>
                      <a:lnTo>
                        <a:pt x="1637460" y="254000"/>
                      </a:lnTo>
                      <a:lnTo>
                        <a:pt x="1659688" y="206374"/>
                      </a:lnTo>
                      <a:lnTo>
                        <a:pt x="1704136" y="212724"/>
                      </a:lnTo>
                      <a:lnTo>
                        <a:pt x="1735888" y="257174"/>
                      </a:lnTo>
                      <a:lnTo>
                        <a:pt x="1773988" y="263524"/>
                      </a:lnTo>
                      <a:lnTo>
                        <a:pt x="1770812" y="203200"/>
                      </a:lnTo>
                      <a:lnTo>
                        <a:pt x="1837488" y="171448"/>
                      </a:lnTo>
                      <a:lnTo>
                        <a:pt x="1840660" y="146048"/>
                      </a:lnTo>
                      <a:lnTo>
                        <a:pt x="1866060" y="120648"/>
                      </a:lnTo>
                      <a:lnTo>
                        <a:pt x="1974012" y="168274"/>
                      </a:lnTo>
                      <a:lnTo>
                        <a:pt x="2027988" y="212724"/>
                      </a:lnTo>
                      <a:lnTo>
                        <a:pt x="2101012" y="212724"/>
                      </a:lnTo>
                      <a:lnTo>
                        <a:pt x="2154988" y="238124"/>
                      </a:lnTo>
                      <a:lnTo>
                        <a:pt x="2275636" y="323848"/>
                      </a:lnTo>
                      <a:lnTo>
                        <a:pt x="2297860" y="355600"/>
                      </a:lnTo>
                      <a:lnTo>
                        <a:pt x="2316912" y="428624"/>
                      </a:lnTo>
                      <a:lnTo>
                        <a:pt x="2412164" y="450848"/>
                      </a:lnTo>
                      <a:lnTo>
                        <a:pt x="2399460" y="501648"/>
                      </a:lnTo>
                      <a:lnTo>
                        <a:pt x="2424860" y="527048"/>
                      </a:lnTo>
                      <a:lnTo>
                        <a:pt x="2532812" y="488948"/>
                      </a:lnTo>
                      <a:lnTo>
                        <a:pt x="2578648" y="497544"/>
                      </a:lnTo>
                      <a:lnTo>
                        <a:pt x="2685212" y="606424"/>
                      </a:lnTo>
                      <a:lnTo>
                        <a:pt x="2647112" y="628648"/>
                      </a:lnTo>
                      <a:lnTo>
                        <a:pt x="2580436" y="587374"/>
                      </a:lnTo>
                      <a:lnTo>
                        <a:pt x="2539164" y="628648"/>
                      </a:lnTo>
                      <a:lnTo>
                        <a:pt x="2513764" y="660400"/>
                      </a:lnTo>
                      <a:lnTo>
                        <a:pt x="2396288" y="727074"/>
                      </a:lnTo>
                      <a:lnTo>
                        <a:pt x="2358188" y="717548"/>
                      </a:lnTo>
                      <a:lnTo>
                        <a:pt x="2335964" y="768348"/>
                      </a:lnTo>
                      <a:lnTo>
                        <a:pt x="2301036" y="762000"/>
                      </a:lnTo>
                      <a:lnTo>
                        <a:pt x="2240712" y="771524"/>
                      </a:lnTo>
                      <a:lnTo>
                        <a:pt x="2205788" y="806448"/>
                      </a:lnTo>
                      <a:lnTo>
                        <a:pt x="2231188" y="860424"/>
                      </a:lnTo>
                      <a:lnTo>
                        <a:pt x="2272460" y="873124"/>
                      </a:lnTo>
                      <a:lnTo>
                        <a:pt x="2348660" y="962024"/>
                      </a:lnTo>
                      <a:lnTo>
                        <a:pt x="2351836" y="1016000"/>
                      </a:lnTo>
                      <a:lnTo>
                        <a:pt x="2266112" y="1025524"/>
                      </a:lnTo>
                      <a:lnTo>
                        <a:pt x="2199436" y="1003300"/>
                      </a:lnTo>
                      <a:lnTo>
                        <a:pt x="2151812" y="1060448"/>
                      </a:lnTo>
                      <a:lnTo>
                        <a:pt x="2234364" y="1127124"/>
                      </a:lnTo>
                      <a:lnTo>
                        <a:pt x="2218488" y="1241424"/>
                      </a:lnTo>
                      <a:lnTo>
                        <a:pt x="2183564" y="1263648"/>
                      </a:lnTo>
                      <a:lnTo>
                        <a:pt x="2183564" y="1295400"/>
                      </a:lnTo>
                      <a:lnTo>
                        <a:pt x="2266112" y="1314448"/>
                      </a:lnTo>
                      <a:lnTo>
                        <a:pt x="2208964" y="1390648"/>
                      </a:lnTo>
                      <a:lnTo>
                        <a:pt x="2237536" y="1431924"/>
                      </a:lnTo>
                      <a:lnTo>
                        <a:pt x="2272460" y="1460500"/>
                      </a:lnTo>
                      <a:lnTo>
                        <a:pt x="2301036" y="1438274"/>
                      </a:lnTo>
                      <a:lnTo>
                        <a:pt x="2320088" y="1501774"/>
                      </a:lnTo>
                      <a:lnTo>
                        <a:pt x="2380412" y="1549400"/>
                      </a:lnTo>
                      <a:lnTo>
                        <a:pt x="2504236" y="1546224"/>
                      </a:lnTo>
                      <a:lnTo>
                        <a:pt x="2532812" y="1577974"/>
                      </a:lnTo>
                      <a:lnTo>
                        <a:pt x="2494712" y="1638300"/>
                      </a:lnTo>
                      <a:lnTo>
                        <a:pt x="2447088" y="1638300"/>
                      </a:lnTo>
                      <a:lnTo>
                        <a:pt x="2462964" y="1689100"/>
                      </a:lnTo>
                      <a:lnTo>
                        <a:pt x="2443912" y="1698624"/>
                      </a:lnTo>
                      <a:lnTo>
                        <a:pt x="2440736" y="1733548"/>
                      </a:lnTo>
                      <a:lnTo>
                        <a:pt x="2339136" y="1765300"/>
                      </a:lnTo>
                      <a:lnTo>
                        <a:pt x="2253412" y="1851024"/>
                      </a:lnTo>
                      <a:lnTo>
                        <a:pt x="2275636" y="1892300"/>
                      </a:lnTo>
                      <a:lnTo>
                        <a:pt x="2275636" y="1927224"/>
                      </a:lnTo>
                      <a:lnTo>
                        <a:pt x="2326436" y="1943100"/>
                      </a:lnTo>
                      <a:lnTo>
                        <a:pt x="2313736" y="1990724"/>
                      </a:lnTo>
                      <a:lnTo>
                        <a:pt x="2145460" y="2012948"/>
                      </a:lnTo>
                      <a:lnTo>
                        <a:pt x="2135936" y="1987548"/>
                      </a:lnTo>
                      <a:lnTo>
                        <a:pt x="2148636" y="1914524"/>
                      </a:lnTo>
                      <a:lnTo>
                        <a:pt x="2129588" y="1838324"/>
                      </a:lnTo>
                      <a:lnTo>
                        <a:pt x="2094660" y="1803400"/>
                      </a:lnTo>
                      <a:lnTo>
                        <a:pt x="2101012" y="1755774"/>
                      </a:lnTo>
                      <a:lnTo>
                        <a:pt x="2148636" y="1758948"/>
                      </a:lnTo>
                      <a:lnTo>
                        <a:pt x="2154988" y="1743074"/>
                      </a:lnTo>
                      <a:lnTo>
                        <a:pt x="2142288" y="1701800"/>
                      </a:lnTo>
                      <a:lnTo>
                        <a:pt x="2088312" y="1704974"/>
                      </a:lnTo>
                      <a:lnTo>
                        <a:pt x="2075612" y="1638300"/>
                      </a:lnTo>
                      <a:lnTo>
                        <a:pt x="1977188" y="1539874"/>
                      </a:lnTo>
                      <a:lnTo>
                        <a:pt x="1993060" y="1428748"/>
                      </a:lnTo>
                      <a:lnTo>
                        <a:pt x="1929564" y="1422400"/>
                      </a:lnTo>
                      <a:lnTo>
                        <a:pt x="1929564" y="1390648"/>
                      </a:lnTo>
                      <a:lnTo>
                        <a:pt x="1732712" y="1390648"/>
                      </a:lnTo>
                      <a:lnTo>
                        <a:pt x="1678736" y="1339848"/>
                      </a:lnTo>
                      <a:lnTo>
                        <a:pt x="1383460" y="1330324"/>
                      </a:lnTo>
                      <a:lnTo>
                        <a:pt x="1167564" y="1397000"/>
                      </a:lnTo>
                      <a:lnTo>
                        <a:pt x="977060" y="1454148"/>
                      </a:lnTo>
                      <a:lnTo>
                        <a:pt x="757988" y="1574800"/>
                      </a:lnTo>
                      <a:lnTo>
                        <a:pt x="684964" y="1651000"/>
                      </a:lnTo>
                      <a:lnTo>
                        <a:pt x="684964" y="1771648"/>
                      </a:lnTo>
                      <a:lnTo>
                        <a:pt x="700836" y="1943100"/>
                      </a:lnTo>
                      <a:lnTo>
                        <a:pt x="757988" y="2016124"/>
                      </a:lnTo>
                      <a:lnTo>
                        <a:pt x="716712" y="2022474"/>
                      </a:lnTo>
                      <a:lnTo>
                        <a:pt x="669088" y="1984374"/>
                      </a:lnTo>
                      <a:lnTo>
                        <a:pt x="586536" y="1978024"/>
                      </a:lnTo>
                      <a:lnTo>
                        <a:pt x="575624" y="1981298"/>
                      </a:lnTo>
                      <a:lnTo>
                        <a:pt x="577012" y="1978024"/>
                      </a:lnTo>
                      <a:lnTo>
                        <a:pt x="462712" y="1978024"/>
                      </a:lnTo>
                      <a:lnTo>
                        <a:pt x="367460" y="1971674"/>
                      </a:lnTo>
                      <a:lnTo>
                        <a:pt x="316660" y="1857374"/>
                      </a:lnTo>
                      <a:lnTo>
                        <a:pt x="278564" y="1844674"/>
                      </a:lnTo>
                      <a:lnTo>
                        <a:pt x="189660" y="1755774"/>
                      </a:lnTo>
                      <a:lnTo>
                        <a:pt x="183312" y="1647824"/>
                      </a:lnTo>
                      <a:lnTo>
                        <a:pt x="164260" y="1571624"/>
                      </a:lnTo>
                      <a:lnTo>
                        <a:pt x="246812" y="1431924"/>
                      </a:lnTo>
                      <a:lnTo>
                        <a:pt x="291260" y="1311274"/>
                      </a:lnTo>
                      <a:lnTo>
                        <a:pt x="246812" y="1050924"/>
                      </a:lnTo>
                      <a:lnTo>
                        <a:pt x="24564" y="1031874"/>
                      </a:lnTo>
                      <a:lnTo>
                        <a:pt x="0" y="1045910"/>
                      </a:lnTo>
                      <a:lnTo>
                        <a:pt x="34088" y="841374"/>
                      </a:lnTo>
                      <a:lnTo>
                        <a:pt x="119812" y="803274"/>
                      </a:lnTo>
                      <a:lnTo>
                        <a:pt x="234112" y="793748"/>
                      </a:lnTo>
                      <a:lnTo>
                        <a:pt x="357936" y="727074"/>
                      </a:lnTo>
                      <a:lnTo>
                        <a:pt x="434136" y="622300"/>
                      </a:lnTo>
                      <a:lnTo>
                        <a:pt x="557964" y="593724"/>
                      </a:lnTo>
                      <a:lnTo>
                        <a:pt x="596060" y="479424"/>
                      </a:lnTo>
                      <a:lnTo>
                        <a:pt x="624636" y="393700"/>
                      </a:lnTo>
                      <a:lnTo>
                        <a:pt x="653212" y="203200"/>
                      </a:lnTo>
                      <a:lnTo>
                        <a:pt x="615112" y="98424"/>
                      </a:lnTo>
                      <a:lnTo>
                        <a:pt x="653212" y="3174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35" name="グループ化 2034">
                <a:extLst>
                  <a:ext uri="{FF2B5EF4-FFF2-40B4-BE49-F238E27FC236}">
                    <a16:creationId xmlns:a16="http://schemas.microsoft.com/office/drawing/2014/main" id="{2EF2E385-1B62-4C8C-80D8-F7F6D976A925}"/>
                  </a:ext>
                </a:extLst>
              </p:cNvPr>
              <p:cNvGrpSpPr/>
              <p:nvPr/>
            </p:nvGrpSpPr>
            <p:grpSpPr>
              <a:xfrm>
                <a:off x="39046799" y="28654314"/>
                <a:ext cx="2625421" cy="1910986"/>
                <a:chOff x="39046799" y="28654314"/>
                <a:chExt cx="2625421" cy="1910986"/>
              </a:xfrm>
            </p:grpSpPr>
            <p:sp>
              <p:nvSpPr>
                <p:cNvPr id="2036" name="正方形/長方形 2035">
                  <a:extLst>
                    <a:ext uri="{FF2B5EF4-FFF2-40B4-BE49-F238E27FC236}">
                      <a16:creationId xmlns:a16="http://schemas.microsoft.com/office/drawing/2014/main" id="{569F362B-1630-4DEB-B864-EDCE07319891}"/>
                    </a:ext>
                  </a:extLst>
                </p:cNvPr>
                <p:cNvSpPr/>
                <p:nvPr/>
              </p:nvSpPr>
              <p:spPr>
                <a:xfrm>
                  <a:off x="41110413" y="29069643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鶴見区</a:t>
                  </a:r>
                </a:p>
              </p:txBody>
            </p:sp>
            <p:sp>
              <p:nvSpPr>
                <p:cNvPr id="2037" name="正方形/長方形 2036">
                  <a:extLst>
                    <a:ext uri="{FF2B5EF4-FFF2-40B4-BE49-F238E27FC236}">
                      <a16:creationId xmlns:a16="http://schemas.microsoft.com/office/drawing/2014/main" id="{63747A92-3ADF-4A14-BEA3-EE73B91FBC0A}"/>
                    </a:ext>
                  </a:extLst>
                </p:cNvPr>
                <p:cNvSpPr/>
                <p:nvPr/>
              </p:nvSpPr>
              <p:spPr>
                <a:xfrm>
                  <a:off x="41068938" y="2939658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中区</a:t>
                  </a:r>
                </a:p>
              </p:txBody>
            </p:sp>
            <p:sp>
              <p:nvSpPr>
                <p:cNvPr id="2038" name="正方形/長方形 2037">
                  <a:extLst>
                    <a:ext uri="{FF2B5EF4-FFF2-40B4-BE49-F238E27FC236}">
                      <a16:creationId xmlns:a16="http://schemas.microsoft.com/office/drawing/2014/main" id="{B9D90345-EB3B-4B29-B7AE-C1893EB10BC5}"/>
                    </a:ext>
                  </a:extLst>
                </p:cNvPr>
                <p:cNvSpPr/>
                <p:nvPr/>
              </p:nvSpPr>
              <p:spPr>
                <a:xfrm>
                  <a:off x="40936005" y="2924999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西区</a:t>
                  </a:r>
                </a:p>
              </p:txBody>
            </p:sp>
            <p:sp>
              <p:nvSpPr>
                <p:cNvPr id="2039" name="正方形/長方形 2038">
                  <a:extLst>
                    <a:ext uri="{FF2B5EF4-FFF2-40B4-BE49-F238E27FC236}">
                      <a16:creationId xmlns:a16="http://schemas.microsoft.com/office/drawing/2014/main" id="{FE5738F1-E667-42FE-8C45-1063983001AE}"/>
                    </a:ext>
                  </a:extLst>
                </p:cNvPr>
                <p:cNvSpPr/>
                <p:nvPr/>
              </p:nvSpPr>
              <p:spPr>
                <a:xfrm>
                  <a:off x="40678769" y="2913416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旭区</a:t>
                  </a:r>
                </a:p>
              </p:txBody>
            </p:sp>
            <p:sp>
              <p:nvSpPr>
                <p:cNvPr id="2040" name="正方形/長方形 2039">
                  <a:extLst>
                    <a:ext uri="{FF2B5EF4-FFF2-40B4-BE49-F238E27FC236}">
                      <a16:creationId xmlns:a16="http://schemas.microsoft.com/office/drawing/2014/main" id="{1C9677F3-E7B9-45F8-872F-C5E7A0C6331F}"/>
                    </a:ext>
                  </a:extLst>
                </p:cNvPr>
                <p:cNvSpPr/>
                <p:nvPr/>
              </p:nvSpPr>
              <p:spPr>
                <a:xfrm>
                  <a:off x="40645539" y="2899006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2041" name="正方形/長方形 2040">
                  <a:extLst>
                    <a:ext uri="{FF2B5EF4-FFF2-40B4-BE49-F238E27FC236}">
                      <a16:creationId xmlns:a16="http://schemas.microsoft.com/office/drawing/2014/main" id="{7EBD0125-B452-4796-BDFD-22E2419A1FDD}"/>
                    </a:ext>
                  </a:extLst>
                </p:cNvPr>
                <p:cNvSpPr/>
                <p:nvPr/>
              </p:nvSpPr>
              <p:spPr>
                <a:xfrm>
                  <a:off x="39701062" y="28801919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  <p:sp>
              <p:nvSpPr>
                <p:cNvPr id="2042" name="正方形/長方形 2041">
                  <a:extLst>
                    <a:ext uri="{FF2B5EF4-FFF2-40B4-BE49-F238E27FC236}">
                      <a16:creationId xmlns:a16="http://schemas.microsoft.com/office/drawing/2014/main" id="{6E7CA26F-9773-4718-B7A7-B30615C786DD}"/>
                    </a:ext>
                  </a:extLst>
                </p:cNvPr>
                <p:cNvSpPr/>
                <p:nvPr/>
              </p:nvSpPr>
              <p:spPr>
                <a:xfrm>
                  <a:off x="40122753" y="288325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2043" name="正方形/長方形 2042">
                  <a:extLst>
                    <a:ext uri="{FF2B5EF4-FFF2-40B4-BE49-F238E27FC236}">
                      <a16:creationId xmlns:a16="http://schemas.microsoft.com/office/drawing/2014/main" id="{E3642727-C8F7-4279-A2F5-B457F73C5EFC}"/>
                    </a:ext>
                  </a:extLst>
                </p:cNvPr>
                <p:cNvSpPr/>
                <p:nvPr/>
              </p:nvSpPr>
              <p:spPr>
                <a:xfrm>
                  <a:off x="40297876" y="28981421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2044" name="正方形/長方形 2043">
                  <a:extLst>
                    <a:ext uri="{FF2B5EF4-FFF2-40B4-BE49-F238E27FC236}">
                      <a16:creationId xmlns:a16="http://schemas.microsoft.com/office/drawing/2014/main" id="{F1808E0E-A077-41F2-B7C7-A088352A63F8}"/>
                    </a:ext>
                  </a:extLst>
                </p:cNvPr>
                <p:cNvSpPr/>
                <p:nvPr/>
              </p:nvSpPr>
              <p:spPr>
                <a:xfrm>
                  <a:off x="41181186" y="28947732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幸区</a:t>
                  </a:r>
                </a:p>
              </p:txBody>
            </p:sp>
            <p:sp>
              <p:nvSpPr>
                <p:cNvPr id="2045" name="正方形/長方形 2044">
                  <a:extLst>
                    <a:ext uri="{FF2B5EF4-FFF2-40B4-BE49-F238E27FC236}">
                      <a16:creationId xmlns:a16="http://schemas.microsoft.com/office/drawing/2014/main" id="{B1FDF538-6EF4-4A0D-BFE1-B1EF2C9168AA}"/>
                    </a:ext>
                  </a:extLst>
                </p:cNvPr>
                <p:cNvSpPr/>
                <p:nvPr/>
              </p:nvSpPr>
              <p:spPr>
                <a:xfrm>
                  <a:off x="41256722" y="2902148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川崎区</a:t>
                  </a:r>
                </a:p>
              </p:txBody>
            </p:sp>
            <p:sp>
              <p:nvSpPr>
                <p:cNvPr id="2046" name="正方形/長方形 2045">
                  <a:extLst>
                    <a:ext uri="{FF2B5EF4-FFF2-40B4-BE49-F238E27FC236}">
                      <a16:creationId xmlns:a16="http://schemas.microsoft.com/office/drawing/2014/main" id="{9BC5DFF2-7BB5-4912-B853-8C0292A29283}"/>
                    </a:ext>
                  </a:extLst>
                </p:cNvPr>
                <p:cNvSpPr/>
                <p:nvPr/>
              </p:nvSpPr>
              <p:spPr>
                <a:xfrm>
                  <a:off x="40782352" y="2891206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都筑区</a:t>
                  </a:r>
                </a:p>
              </p:txBody>
            </p:sp>
            <p:sp>
              <p:nvSpPr>
                <p:cNvPr id="2047" name="正方形/長方形 2046">
                  <a:extLst>
                    <a:ext uri="{FF2B5EF4-FFF2-40B4-BE49-F238E27FC236}">
                      <a16:creationId xmlns:a16="http://schemas.microsoft.com/office/drawing/2014/main" id="{7AE0C7C8-D6DC-42E1-BA4A-5867EE13FBB8}"/>
                    </a:ext>
                  </a:extLst>
                </p:cNvPr>
                <p:cNvSpPr/>
                <p:nvPr/>
              </p:nvSpPr>
              <p:spPr>
                <a:xfrm>
                  <a:off x="40612963" y="2886493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青葉区</a:t>
                  </a:r>
                </a:p>
              </p:txBody>
            </p:sp>
            <p:sp>
              <p:nvSpPr>
                <p:cNvPr id="2048" name="正方形/長方形 2047">
                  <a:extLst>
                    <a:ext uri="{FF2B5EF4-FFF2-40B4-BE49-F238E27FC236}">
                      <a16:creationId xmlns:a16="http://schemas.microsoft.com/office/drawing/2014/main" id="{117A5BD0-1419-44D8-B080-94064D0D84FD}"/>
                    </a:ext>
                  </a:extLst>
                </p:cNvPr>
                <p:cNvSpPr/>
                <p:nvPr/>
              </p:nvSpPr>
              <p:spPr>
                <a:xfrm>
                  <a:off x="40586903" y="2938907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泉区</a:t>
                  </a:r>
                </a:p>
              </p:txBody>
            </p:sp>
            <p:sp>
              <p:nvSpPr>
                <p:cNvPr id="2049" name="正方形/長方形 2048">
                  <a:extLst>
                    <a:ext uri="{FF2B5EF4-FFF2-40B4-BE49-F238E27FC236}">
                      <a16:creationId xmlns:a16="http://schemas.microsoft.com/office/drawing/2014/main" id="{EFC7C74B-C0C2-49C3-BEB3-A7B423878207}"/>
                    </a:ext>
                  </a:extLst>
                </p:cNvPr>
                <p:cNvSpPr/>
                <p:nvPr/>
              </p:nvSpPr>
              <p:spPr>
                <a:xfrm>
                  <a:off x="40568688" y="2871048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麻生区</a:t>
                  </a:r>
                </a:p>
              </p:txBody>
            </p:sp>
            <p:sp>
              <p:nvSpPr>
                <p:cNvPr id="2050" name="正方形/長方形 2049">
                  <a:extLst>
                    <a:ext uri="{FF2B5EF4-FFF2-40B4-BE49-F238E27FC236}">
                      <a16:creationId xmlns:a16="http://schemas.microsoft.com/office/drawing/2014/main" id="{4CDDD809-9E1F-4629-9BE0-F58629CBB655}"/>
                    </a:ext>
                  </a:extLst>
                </p:cNvPr>
                <p:cNvSpPr/>
                <p:nvPr/>
              </p:nvSpPr>
              <p:spPr>
                <a:xfrm>
                  <a:off x="40840161" y="2876048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宮前区</a:t>
                  </a:r>
                </a:p>
              </p:txBody>
            </p:sp>
            <p:sp>
              <p:nvSpPr>
                <p:cNvPr id="2051" name="正方形/長方形 2050">
                  <a:extLst>
                    <a:ext uri="{FF2B5EF4-FFF2-40B4-BE49-F238E27FC236}">
                      <a16:creationId xmlns:a16="http://schemas.microsoft.com/office/drawing/2014/main" id="{9D14E8A9-084C-483F-A613-3018F0ED3E53}"/>
                    </a:ext>
                  </a:extLst>
                </p:cNvPr>
                <p:cNvSpPr/>
                <p:nvPr/>
              </p:nvSpPr>
              <p:spPr>
                <a:xfrm>
                  <a:off x="40773793" y="28654314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多摩区</a:t>
                  </a:r>
                </a:p>
              </p:txBody>
            </p:sp>
            <p:sp>
              <p:nvSpPr>
                <p:cNvPr id="2052" name="正方形/長方形 2051">
                  <a:extLst>
                    <a:ext uri="{FF2B5EF4-FFF2-40B4-BE49-F238E27FC236}">
                      <a16:creationId xmlns:a16="http://schemas.microsoft.com/office/drawing/2014/main" id="{307A5E90-543E-45FA-A05D-4E4E1478A55B}"/>
                    </a:ext>
                  </a:extLst>
                </p:cNvPr>
                <p:cNvSpPr/>
                <p:nvPr/>
              </p:nvSpPr>
              <p:spPr>
                <a:xfrm>
                  <a:off x="40975541" y="2880466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高津区</a:t>
                  </a:r>
                </a:p>
              </p:txBody>
            </p:sp>
            <p:sp>
              <p:nvSpPr>
                <p:cNvPr id="2053" name="正方形/長方形 2052">
                  <a:extLst>
                    <a:ext uri="{FF2B5EF4-FFF2-40B4-BE49-F238E27FC236}">
                      <a16:creationId xmlns:a16="http://schemas.microsoft.com/office/drawing/2014/main" id="{D6395936-A71F-47FD-B4CE-1F44F017C2E0}"/>
                    </a:ext>
                  </a:extLst>
                </p:cNvPr>
                <p:cNvSpPr/>
                <p:nvPr/>
              </p:nvSpPr>
              <p:spPr>
                <a:xfrm>
                  <a:off x="41098522" y="28868299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中原区</a:t>
                  </a:r>
                </a:p>
              </p:txBody>
            </p:sp>
            <p:sp>
              <p:nvSpPr>
                <p:cNvPr id="2054" name="正方形/長方形 2053">
                  <a:extLst>
                    <a:ext uri="{FF2B5EF4-FFF2-40B4-BE49-F238E27FC236}">
                      <a16:creationId xmlns:a16="http://schemas.microsoft.com/office/drawing/2014/main" id="{B4E25BD6-EE00-4474-A4CD-400E826F7E96}"/>
                    </a:ext>
                  </a:extLst>
                </p:cNvPr>
                <p:cNvSpPr/>
                <p:nvPr/>
              </p:nvSpPr>
              <p:spPr>
                <a:xfrm>
                  <a:off x="40765739" y="29605095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栄区</a:t>
                  </a:r>
                </a:p>
              </p:txBody>
            </p:sp>
            <p:sp>
              <p:nvSpPr>
                <p:cNvPr id="2055" name="正方形/長方形 2054">
                  <a:extLst>
                    <a:ext uri="{FF2B5EF4-FFF2-40B4-BE49-F238E27FC236}">
                      <a16:creationId xmlns:a16="http://schemas.microsoft.com/office/drawing/2014/main" id="{F33489C1-9AE9-4223-B3FE-1A635D6D69FF}"/>
                    </a:ext>
                  </a:extLst>
                </p:cNvPr>
                <p:cNvSpPr/>
                <p:nvPr/>
              </p:nvSpPr>
              <p:spPr>
                <a:xfrm>
                  <a:off x="40543518" y="29189527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瀬谷区</a:t>
                  </a:r>
                </a:p>
              </p:txBody>
            </p:sp>
            <p:sp>
              <p:nvSpPr>
                <p:cNvPr id="2056" name="正方形/長方形 2055">
                  <a:extLst>
                    <a:ext uri="{FF2B5EF4-FFF2-40B4-BE49-F238E27FC236}">
                      <a16:creationId xmlns:a16="http://schemas.microsoft.com/office/drawing/2014/main" id="{5FED404B-6459-4168-AD73-E176AFCDE4B5}"/>
                    </a:ext>
                  </a:extLst>
                </p:cNvPr>
                <p:cNvSpPr/>
                <p:nvPr/>
              </p:nvSpPr>
              <p:spPr>
                <a:xfrm>
                  <a:off x="40793490" y="2945722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港南区</a:t>
                  </a:r>
                </a:p>
              </p:txBody>
            </p:sp>
            <p:sp>
              <p:nvSpPr>
                <p:cNvPr id="2057" name="正方形/長方形 2056">
                  <a:extLst>
                    <a:ext uri="{FF2B5EF4-FFF2-40B4-BE49-F238E27FC236}">
                      <a16:creationId xmlns:a16="http://schemas.microsoft.com/office/drawing/2014/main" id="{A63995E7-228A-4DDD-89A3-66C956DCD301}"/>
                    </a:ext>
                  </a:extLst>
                </p:cNvPr>
                <p:cNvSpPr/>
                <p:nvPr/>
              </p:nvSpPr>
              <p:spPr>
                <a:xfrm>
                  <a:off x="40626077" y="29496130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戸塚区</a:t>
                  </a:r>
                </a:p>
              </p:txBody>
            </p:sp>
            <p:sp>
              <p:nvSpPr>
                <p:cNvPr id="2058" name="正方形/長方形 2057">
                  <a:extLst>
                    <a:ext uri="{FF2B5EF4-FFF2-40B4-BE49-F238E27FC236}">
                      <a16:creationId xmlns:a16="http://schemas.microsoft.com/office/drawing/2014/main" id="{64B036FD-EE29-4DA4-B59C-27704FC97B89}"/>
                    </a:ext>
                  </a:extLst>
                </p:cNvPr>
                <p:cNvSpPr/>
                <p:nvPr/>
              </p:nvSpPr>
              <p:spPr>
                <a:xfrm>
                  <a:off x="40931788" y="29013241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港北区</a:t>
                  </a:r>
                </a:p>
              </p:txBody>
            </p:sp>
            <p:sp>
              <p:nvSpPr>
                <p:cNvPr id="2059" name="正方形/長方形 2058">
                  <a:extLst>
                    <a:ext uri="{FF2B5EF4-FFF2-40B4-BE49-F238E27FC236}">
                      <a16:creationId xmlns:a16="http://schemas.microsoft.com/office/drawing/2014/main" id="{033683BD-7DB8-438E-AA95-14412AC307D5}"/>
                    </a:ext>
                  </a:extLst>
                </p:cNvPr>
                <p:cNvSpPr/>
                <p:nvPr/>
              </p:nvSpPr>
              <p:spPr>
                <a:xfrm>
                  <a:off x="40909876" y="2966053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金沢区</a:t>
                  </a:r>
                </a:p>
              </p:txBody>
            </p:sp>
            <p:sp>
              <p:nvSpPr>
                <p:cNvPr id="2060" name="正方形/長方形 2059">
                  <a:extLst>
                    <a:ext uri="{FF2B5EF4-FFF2-40B4-BE49-F238E27FC236}">
                      <a16:creationId xmlns:a16="http://schemas.microsoft.com/office/drawing/2014/main" id="{56CB1B88-CB6B-44E8-AAD0-0CE8384BBDCA}"/>
                    </a:ext>
                  </a:extLst>
                </p:cNvPr>
                <p:cNvSpPr/>
                <p:nvPr/>
              </p:nvSpPr>
              <p:spPr>
                <a:xfrm>
                  <a:off x="40931335" y="29526725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磯子区</a:t>
                  </a:r>
                </a:p>
              </p:txBody>
            </p:sp>
            <p:sp>
              <p:nvSpPr>
                <p:cNvPr id="2061" name="正方形/長方形 2060">
                  <a:extLst>
                    <a:ext uri="{FF2B5EF4-FFF2-40B4-BE49-F238E27FC236}">
                      <a16:creationId xmlns:a16="http://schemas.microsoft.com/office/drawing/2014/main" id="{31A75D81-0BD5-4194-8A34-D8A7CB743BF2}"/>
                    </a:ext>
                  </a:extLst>
                </p:cNvPr>
                <p:cNvSpPr/>
                <p:nvPr/>
              </p:nvSpPr>
              <p:spPr>
                <a:xfrm>
                  <a:off x="40782548" y="29194366"/>
                  <a:ext cx="569387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保土ヶ谷区</a:t>
                  </a:r>
                </a:p>
              </p:txBody>
            </p:sp>
            <p:sp>
              <p:nvSpPr>
                <p:cNvPr id="2062" name="正方形/長方形 2061">
                  <a:extLst>
                    <a:ext uri="{FF2B5EF4-FFF2-40B4-BE49-F238E27FC236}">
                      <a16:creationId xmlns:a16="http://schemas.microsoft.com/office/drawing/2014/main" id="{3F5402E2-95EE-451E-9B02-32D56E111BEA}"/>
                    </a:ext>
                  </a:extLst>
                </p:cNvPr>
                <p:cNvSpPr/>
                <p:nvPr/>
              </p:nvSpPr>
              <p:spPr>
                <a:xfrm>
                  <a:off x="40907331" y="29140247"/>
                  <a:ext cx="49244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神奈川区</a:t>
                  </a:r>
                </a:p>
              </p:txBody>
            </p:sp>
            <p:sp>
              <p:nvSpPr>
                <p:cNvPr id="2063" name="正方形/長方形 2062">
                  <a:extLst>
                    <a:ext uri="{FF2B5EF4-FFF2-40B4-BE49-F238E27FC236}">
                      <a16:creationId xmlns:a16="http://schemas.microsoft.com/office/drawing/2014/main" id="{B5412653-47C1-4033-9885-63A975219E8A}"/>
                    </a:ext>
                  </a:extLst>
                </p:cNvPr>
                <p:cNvSpPr/>
                <p:nvPr/>
              </p:nvSpPr>
              <p:spPr>
                <a:xfrm>
                  <a:off x="40889829" y="29343683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4F81BD">
                          <a:lumMod val="75000"/>
                        </a:srgbClr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南区</a:t>
                  </a:r>
                </a:p>
              </p:txBody>
            </p:sp>
            <p:sp>
              <p:nvSpPr>
                <p:cNvPr id="2064" name="正方形/長方形 2063">
                  <a:extLst>
                    <a:ext uri="{FF2B5EF4-FFF2-40B4-BE49-F238E27FC236}">
                      <a16:creationId xmlns:a16="http://schemas.microsoft.com/office/drawing/2014/main" id="{751D4902-A371-4086-8D06-703172B93194}"/>
                    </a:ext>
                  </a:extLst>
                </p:cNvPr>
                <p:cNvSpPr/>
                <p:nvPr/>
              </p:nvSpPr>
              <p:spPr>
                <a:xfrm>
                  <a:off x="40682543" y="2927392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横浜市</a:t>
                  </a:r>
                </a:p>
              </p:txBody>
            </p:sp>
            <p:sp>
              <p:nvSpPr>
                <p:cNvPr id="2065" name="正方形/長方形 2064">
                  <a:extLst>
                    <a:ext uri="{FF2B5EF4-FFF2-40B4-BE49-F238E27FC236}">
                      <a16:creationId xmlns:a16="http://schemas.microsoft.com/office/drawing/2014/main" id="{F9DAC611-8178-4A06-81F7-4ED1374C82E1}"/>
                    </a:ext>
                  </a:extLst>
                </p:cNvPr>
                <p:cNvSpPr/>
                <p:nvPr/>
              </p:nvSpPr>
              <p:spPr>
                <a:xfrm>
                  <a:off x="40910966" y="2881378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川崎市</a:t>
                  </a:r>
                </a:p>
              </p:txBody>
            </p:sp>
            <p:sp>
              <p:nvSpPr>
                <p:cNvPr id="2066" name="正方形/長方形 2065">
                  <a:extLst>
                    <a:ext uri="{FF2B5EF4-FFF2-40B4-BE49-F238E27FC236}">
                      <a16:creationId xmlns:a16="http://schemas.microsoft.com/office/drawing/2014/main" id="{74B61DFF-3941-4EA7-B834-797E5F716965}"/>
                    </a:ext>
                  </a:extLst>
                </p:cNvPr>
                <p:cNvSpPr/>
                <p:nvPr/>
              </p:nvSpPr>
              <p:spPr>
                <a:xfrm>
                  <a:off x="39754629" y="28826939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相模原市</a:t>
                  </a:r>
                </a:p>
              </p:txBody>
            </p:sp>
            <p:sp>
              <p:nvSpPr>
                <p:cNvPr id="2067" name="正方形/長方形 2066">
                  <a:extLst>
                    <a:ext uri="{FF2B5EF4-FFF2-40B4-BE49-F238E27FC236}">
                      <a16:creationId xmlns:a16="http://schemas.microsoft.com/office/drawing/2014/main" id="{F07665F1-79D0-42AB-8BF9-009B00E9B5C8}"/>
                    </a:ext>
                  </a:extLst>
                </p:cNvPr>
                <p:cNvSpPr/>
                <p:nvPr/>
              </p:nvSpPr>
              <p:spPr>
                <a:xfrm>
                  <a:off x="39658753" y="2913703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清川村</a:t>
                  </a:r>
                </a:p>
              </p:txBody>
            </p:sp>
            <p:sp>
              <p:nvSpPr>
                <p:cNvPr id="2068" name="正方形/長方形 2067">
                  <a:extLst>
                    <a:ext uri="{FF2B5EF4-FFF2-40B4-BE49-F238E27FC236}">
                      <a16:creationId xmlns:a16="http://schemas.microsoft.com/office/drawing/2014/main" id="{13D36E3B-67EC-4D6E-84D2-B5FD6F6D4122}"/>
                    </a:ext>
                  </a:extLst>
                </p:cNvPr>
                <p:cNvSpPr/>
                <p:nvPr/>
              </p:nvSpPr>
              <p:spPr>
                <a:xfrm>
                  <a:off x="39884004" y="2895896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愛川町</a:t>
                  </a:r>
                </a:p>
              </p:txBody>
            </p:sp>
            <p:sp>
              <p:nvSpPr>
                <p:cNvPr id="2069" name="正方形/長方形 2068">
                  <a:extLst>
                    <a:ext uri="{FF2B5EF4-FFF2-40B4-BE49-F238E27FC236}">
                      <a16:creationId xmlns:a16="http://schemas.microsoft.com/office/drawing/2014/main" id="{DE589F15-B97D-4DBD-A4DC-5F048119466F}"/>
                    </a:ext>
                  </a:extLst>
                </p:cNvPr>
                <p:cNvSpPr/>
                <p:nvPr/>
              </p:nvSpPr>
              <p:spPr>
                <a:xfrm>
                  <a:off x="39174419" y="3034985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湯河原町</a:t>
                  </a:r>
                </a:p>
              </p:txBody>
            </p:sp>
            <p:sp>
              <p:nvSpPr>
                <p:cNvPr id="2070" name="正方形/長方形 2069">
                  <a:extLst>
                    <a:ext uri="{FF2B5EF4-FFF2-40B4-BE49-F238E27FC236}">
                      <a16:creationId xmlns:a16="http://schemas.microsoft.com/office/drawing/2014/main" id="{8CC3DCBB-8ED7-47F5-AEED-E8763385406D}"/>
                    </a:ext>
                  </a:extLst>
                </p:cNvPr>
                <p:cNvSpPr/>
                <p:nvPr/>
              </p:nvSpPr>
              <p:spPr>
                <a:xfrm>
                  <a:off x="39275623" y="297320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開成町</a:t>
                  </a:r>
                </a:p>
              </p:txBody>
            </p:sp>
            <p:sp>
              <p:nvSpPr>
                <p:cNvPr id="2071" name="正方形/長方形 2070">
                  <a:extLst>
                    <a:ext uri="{FF2B5EF4-FFF2-40B4-BE49-F238E27FC236}">
                      <a16:creationId xmlns:a16="http://schemas.microsoft.com/office/drawing/2014/main" id="{0C8C9E39-2265-46BE-BC3F-4337F35F001E}"/>
                    </a:ext>
                  </a:extLst>
                </p:cNvPr>
                <p:cNvSpPr/>
                <p:nvPr/>
              </p:nvSpPr>
              <p:spPr>
                <a:xfrm>
                  <a:off x="39072551" y="2934804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山北町</a:t>
                  </a:r>
                </a:p>
              </p:txBody>
            </p:sp>
            <p:sp>
              <p:nvSpPr>
                <p:cNvPr id="2072" name="正方形/長方形 2071">
                  <a:extLst>
                    <a:ext uri="{FF2B5EF4-FFF2-40B4-BE49-F238E27FC236}">
                      <a16:creationId xmlns:a16="http://schemas.microsoft.com/office/drawing/2014/main" id="{1EB0F04D-DD44-443E-BA6D-1304FCCFCD46}"/>
                    </a:ext>
                  </a:extLst>
                </p:cNvPr>
                <p:cNvSpPr/>
                <p:nvPr/>
              </p:nvSpPr>
              <p:spPr>
                <a:xfrm>
                  <a:off x="39929940" y="297619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大磯町</a:t>
                  </a:r>
                </a:p>
              </p:txBody>
            </p:sp>
            <p:sp>
              <p:nvSpPr>
                <p:cNvPr id="2073" name="正方形/長方形 2072">
                  <a:extLst>
                    <a:ext uri="{FF2B5EF4-FFF2-40B4-BE49-F238E27FC236}">
                      <a16:creationId xmlns:a16="http://schemas.microsoft.com/office/drawing/2014/main" id="{0EBC7217-F42C-4A70-AF9F-97E3A2951B39}"/>
                    </a:ext>
                  </a:extLst>
                </p:cNvPr>
                <p:cNvSpPr/>
                <p:nvPr/>
              </p:nvSpPr>
              <p:spPr>
                <a:xfrm>
                  <a:off x="40174532" y="295845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寒川町</a:t>
                  </a:r>
                </a:p>
              </p:txBody>
            </p:sp>
            <p:sp>
              <p:nvSpPr>
                <p:cNvPr id="2074" name="正方形/長方形 2073">
                  <a:extLst>
                    <a:ext uri="{FF2B5EF4-FFF2-40B4-BE49-F238E27FC236}">
                      <a16:creationId xmlns:a16="http://schemas.microsoft.com/office/drawing/2014/main" id="{EEC255B2-1D33-45A6-92DF-0A0FE486AB66}"/>
                    </a:ext>
                  </a:extLst>
                </p:cNvPr>
                <p:cNvSpPr/>
                <p:nvPr/>
              </p:nvSpPr>
              <p:spPr>
                <a:xfrm>
                  <a:off x="40302126" y="29243559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綾瀬市</a:t>
                  </a:r>
                </a:p>
              </p:txBody>
            </p:sp>
            <p:sp>
              <p:nvSpPr>
                <p:cNvPr id="2075" name="正方形/長方形 2074">
                  <a:extLst>
                    <a:ext uri="{FF2B5EF4-FFF2-40B4-BE49-F238E27FC236}">
                      <a16:creationId xmlns:a16="http://schemas.microsoft.com/office/drawing/2014/main" id="{4B085F34-F9AD-4A95-8CC6-B0633BB2BAAE}"/>
                    </a:ext>
                  </a:extLst>
                </p:cNvPr>
                <p:cNvSpPr/>
                <p:nvPr/>
              </p:nvSpPr>
              <p:spPr>
                <a:xfrm>
                  <a:off x="39465762" y="3029555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真鶴町</a:t>
                  </a:r>
                </a:p>
              </p:txBody>
            </p:sp>
            <p:sp>
              <p:nvSpPr>
                <p:cNvPr id="2076" name="正方形/長方形 2075">
                  <a:extLst>
                    <a:ext uri="{FF2B5EF4-FFF2-40B4-BE49-F238E27FC236}">
                      <a16:creationId xmlns:a16="http://schemas.microsoft.com/office/drawing/2014/main" id="{176ACC48-FE0B-41F7-BD87-E28E31301CC9}"/>
                    </a:ext>
                  </a:extLst>
                </p:cNvPr>
                <p:cNvSpPr/>
                <p:nvPr/>
              </p:nvSpPr>
              <p:spPr>
                <a:xfrm>
                  <a:off x="39046799" y="3006963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箱根町</a:t>
                  </a:r>
                </a:p>
              </p:txBody>
            </p:sp>
            <p:sp>
              <p:nvSpPr>
                <p:cNvPr id="2077" name="正方形/長方形 2076">
                  <a:extLst>
                    <a:ext uri="{FF2B5EF4-FFF2-40B4-BE49-F238E27FC236}">
                      <a16:creationId xmlns:a16="http://schemas.microsoft.com/office/drawing/2014/main" id="{FFF66C96-7F12-4C9A-8C80-7CC94D89330A}"/>
                    </a:ext>
                  </a:extLst>
                </p:cNvPr>
                <p:cNvSpPr/>
                <p:nvPr/>
              </p:nvSpPr>
              <p:spPr>
                <a:xfrm>
                  <a:off x="39338696" y="2955804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松田町</a:t>
                  </a:r>
                </a:p>
              </p:txBody>
            </p:sp>
            <p:sp>
              <p:nvSpPr>
                <p:cNvPr id="2078" name="正方形/長方形 2077">
                  <a:extLst>
                    <a:ext uri="{FF2B5EF4-FFF2-40B4-BE49-F238E27FC236}">
                      <a16:creationId xmlns:a16="http://schemas.microsoft.com/office/drawing/2014/main" id="{E4965C30-9083-46B6-90C5-E0B95AF64F05}"/>
                    </a:ext>
                  </a:extLst>
                </p:cNvPr>
                <p:cNvSpPr/>
                <p:nvPr/>
              </p:nvSpPr>
              <p:spPr>
                <a:xfrm>
                  <a:off x="39461029" y="2967256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大井町</a:t>
                  </a:r>
                </a:p>
              </p:txBody>
            </p:sp>
            <p:sp>
              <p:nvSpPr>
                <p:cNvPr id="2079" name="正方形/長方形 2078">
                  <a:extLst>
                    <a:ext uri="{FF2B5EF4-FFF2-40B4-BE49-F238E27FC236}">
                      <a16:creationId xmlns:a16="http://schemas.microsoft.com/office/drawing/2014/main" id="{AB0C241E-6AA4-457E-909F-8EC2F9C0C165}"/>
                    </a:ext>
                  </a:extLst>
                </p:cNvPr>
                <p:cNvSpPr/>
                <p:nvPr/>
              </p:nvSpPr>
              <p:spPr>
                <a:xfrm>
                  <a:off x="39683479" y="2974037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中井町</a:t>
                  </a:r>
                </a:p>
              </p:txBody>
            </p:sp>
            <p:sp>
              <p:nvSpPr>
                <p:cNvPr id="2080" name="正方形/長方形 2079">
                  <a:extLst>
                    <a:ext uri="{FF2B5EF4-FFF2-40B4-BE49-F238E27FC236}">
                      <a16:creationId xmlns:a16="http://schemas.microsoft.com/office/drawing/2014/main" id="{E66B6CFE-3C95-4765-AA64-133323B3B182}"/>
                    </a:ext>
                  </a:extLst>
                </p:cNvPr>
                <p:cNvSpPr/>
                <p:nvPr/>
              </p:nvSpPr>
              <p:spPr>
                <a:xfrm>
                  <a:off x="39689030" y="29839376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二宮町</a:t>
                  </a:r>
                </a:p>
              </p:txBody>
            </p:sp>
            <p:sp>
              <p:nvSpPr>
                <p:cNvPr id="2081" name="正方形/長方形 2080">
                  <a:extLst>
                    <a:ext uri="{FF2B5EF4-FFF2-40B4-BE49-F238E27FC236}">
                      <a16:creationId xmlns:a16="http://schemas.microsoft.com/office/drawing/2014/main" id="{F1C0C21A-0EA2-488A-8F45-443F96E22BD1}"/>
                    </a:ext>
                  </a:extLst>
                </p:cNvPr>
                <p:cNvSpPr/>
                <p:nvPr/>
              </p:nvSpPr>
              <p:spPr>
                <a:xfrm>
                  <a:off x="40819781" y="29958674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葉山町</a:t>
                  </a:r>
                </a:p>
              </p:txBody>
            </p:sp>
            <p:sp>
              <p:nvSpPr>
                <p:cNvPr id="2082" name="正方形/長方形 2081">
                  <a:extLst>
                    <a:ext uri="{FF2B5EF4-FFF2-40B4-BE49-F238E27FC236}">
                      <a16:creationId xmlns:a16="http://schemas.microsoft.com/office/drawing/2014/main" id="{24C9677A-6F65-4898-804A-9759F9892EF5}"/>
                    </a:ext>
                  </a:extLst>
                </p:cNvPr>
                <p:cNvSpPr/>
                <p:nvPr/>
              </p:nvSpPr>
              <p:spPr>
                <a:xfrm>
                  <a:off x="39117225" y="29815795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南足柄市</a:t>
                  </a:r>
                </a:p>
              </p:txBody>
            </p:sp>
            <p:sp>
              <p:nvSpPr>
                <p:cNvPr id="2083" name="正方形/長方形 2082">
                  <a:extLst>
                    <a:ext uri="{FF2B5EF4-FFF2-40B4-BE49-F238E27FC236}">
                      <a16:creationId xmlns:a16="http://schemas.microsoft.com/office/drawing/2014/main" id="{70C38F46-230F-4B5C-AC78-30C660EEAC6A}"/>
                    </a:ext>
                  </a:extLst>
                </p:cNvPr>
                <p:cNvSpPr/>
                <p:nvPr/>
              </p:nvSpPr>
              <p:spPr>
                <a:xfrm>
                  <a:off x="40158628" y="29124828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座間市</a:t>
                  </a:r>
                </a:p>
              </p:txBody>
            </p:sp>
            <p:sp>
              <p:nvSpPr>
                <p:cNvPr id="2084" name="正方形/長方形 2083">
                  <a:extLst>
                    <a:ext uri="{FF2B5EF4-FFF2-40B4-BE49-F238E27FC236}">
                      <a16:creationId xmlns:a16="http://schemas.microsoft.com/office/drawing/2014/main" id="{0CBD2AD5-1CFF-4186-A04D-4FF3AA6804A9}"/>
                    </a:ext>
                  </a:extLst>
                </p:cNvPr>
                <p:cNvSpPr/>
                <p:nvPr/>
              </p:nvSpPr>
              <p:spPr>
                <a:xfrm>
                  <a:off x="40146620" y="29329226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海老名市</a:t>
                  </a:r>
                </a:p>
              </p:txBody>
            </p:sp>
            <p:sp>
              <p:nvSpPr>
                <p:cNvPr id="2085" name="正方形/長方形 2084">
                  <a:extLst>
                    <a:ext uri="{FF2B5EF4-FFF2-40B4-BE49-F238E27FC236}">
                      <a16:creationId xmlns:a16="http://schemas.microsoft.com/office/drawing/2014/main" id="{AF137B86-B167-48C3-9822-D7D0B4AA4139}"/>
                    </a:ext>
                  </a:extLst>
                </p:cNvPr>
                <p:cNvSpPr/>
                <p:nvPr/>
              </p:nvSpPr>
              <p:spPr>
                <a:xfrm>
                  <a:off x="40989305" y="30046977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横須賀市</a:t>
                  </a:r>
                </a:p>
              </p:txBody>
            </p:sp>
            <p:sp>
              <p:nvSpPr>
                <p:cNvPr id="2086" name="正方形/長方形 2085">
                  <a:extLst>
                    <a:ext uri="{FF2B5EF4-FFF2-40B4-BE49-F238E27FC236}">
                      <a16:creationId xmlns:a16="http://schemas.microsoft.com/office/drawing/2014/main" id="{9EA556A0-F50C-4437-8631-D73C5480CA97}"/>
                    </a:ext>
                  </a:extLst>
                </p:cNvPr>
                <p:cNvSpPr/>
                <p:nvPr/>
              </p:nvSpPr>
              <p:spPr>
                <a:xfrm>
                  <a:off x="39953804" y="2964600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平塚市</a:t>
                  </a:r>
                </a:p>
              </p:txBody>
            </p:sp>
            <p:sp>
              <p:nvSpPr>
                <p:cNvPr id="2087" name="正方形/長方形 2086">
                  <a:extLst>
                    <a:ext uri="{FF2B5EF4-FFF2-40B4-BE49-F238E27FC236}">
                      <a16:creationId xmlns:a16="http://schemas.microsoft.com/office/drawing/2014/main" id="{27D4D2F2-0E2E-4C59-B537-EFA6ECBD34B9}"/>
                    </a:ext>
                  </a:extLst>
                </p:cNvPr>
                <p:cNvSpPr/>
                <p:nvPr/>
              </p:nvSpPr>
              <p:spPr>
                <a:xfrm>
                  <a:off x="40345205" y="29496391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藤沢市</a:t>
                  </a:r>
                </a:p>
              </p:txBody>
            </p:sp>
            <p:sp>
              <p:nvSpPr>
                <p:cNvPr id="2088" name="正方形/長方形 2087">
                  <a:extLst>
                    <a:ext uri="{FF2B5EF4-FFF2-40B4-BE49-F238E27FC236}">
                      <a16:creationId xmlns:a16="http://schemas.microsoft.com/office/drawing/2014/main" id="{CB932003-4244-45EF-8AAA-827F121C6C18}"/>
                    </a:ext>
                  </a:extLst>
                </p:cNvPr>
                <p:cNvSpPr/>
                <p:nvPr/>
              </p:nvSpPr>
              <p:spPr>
                <a:xfrm>
                  <a:off x="40783731" y="2982999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逗子市</a:t>
                  </a:r>
                </a:p>
              </p:txBody>
            </p:sp>
            <p:sp>
              <p:nvSpPr>
                <p:cNvPr id="2089" name="正方形/長方形 2088">
                  <a:extLst>
                    <a:ext uri="{FF2B5EF4-FFF2-40B4-BE49-F238E27FC236}">
                      <a16:creationId xmlns:a16="http://schemas.microsoft.com/office/drawing/2014/main" id="{285FF7B2-51A5-4F1F-86A5-5D259C7E5C92}"/>
                    </a:ext>
                  </a:extLst>
                </p:cNvPr>
                <p:cNvSpPr/>
                <p:nvPr/>
              </p:nvSpPr>
              <p:spPr>
                <a:xfrm>
                  <a:off x="39802926" y="29443060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伊勢原市</a:t>
                  </a:r>
                </a:p>
              </p:txBody>
            </p:sp>
            <p:sp>
              <p:nvSpPr>
                <p:cNvPr id="2090" name="正方形/長方形 2089">
                  <a:extLst>
                    <a:ext uri="{FF2B5EF4-FFF2-40B4-BE49-F238E27FC236}">
                      <a16:creationId xmlns:a16="http://schemas.microsoft.com/office/drawing/2014/main" id="{BDFEAB5D-E2BA-4809-AB59-947A58501BFB}"/>
                    </a:ext>
                  </a:extLst>
                </p:cNvPr>
                <p:cNvSpPr/>
                <p:nvPr/>
              </p:nvSpPr>
              <p:spPr>
                <a:xfrm>
                  <a:off x="40347716" y="29078915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大和市</a:t>
                  </a:r>
                </a:p>
              </p:txBody>
            </p:sp>
            <p:sp>
              <p:nvSpPr>
                <p:cNvPr id="2091" name="正方形/長方形 2090">
                  <a:extLst>
                    <a:ext uri="{FF2B5EF4-FFF2-40B4-BE49-F238E27FC236}">
                      <a16:creationId xmlns:a16="http://schemas.microsoft.com/office/drawing/2014/main" id="{A16766BF-182D-4C89-812A-888A6BA7FAB4}"/>
                    </a:ext>
                  </a:extLst>
                </p:cNvPr>
                <p:cNvSpPr/>
                <p:nvPr/>
              </p:nvSpPr>
              <p:spPr>
                <a:xfrm>
                  <a:off x="39977734" y="2922630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厚木市</a:t>
                  </a:r>
                </a:p>
              </p:txBody>
            </p:sp>
            <p:sp>
              <p:nvSpPr>
                <p:cNvPr id="2092" name="正方形/長方形 2091">
                  <a:extLst>
                    <a:ext uri="{FF2B5EF4-FFF2-40B4-BE49-F238E27FC236}">
                      <a16:creationId xmlns:a16="http://schemas.microsoft.com/office/drawing/2014/main" id="{881068BD-F6ED-4623-B570-DACEE4182E16}"/>
                    </a:ext>
                  </a:extLst>
                </p:cNvPr>
                <p:cNvSpPr/>
                <p:nvPr/>
              </p:nvSpPr>
              <p:spPr>
                <a:xfrm>
                  <a:off x="39543358" y="29451342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秦野市</a:t>
                  </a:r>
                </a:p>
              </p:txBody>
            </p:sp>
            <p:sp>
              <p:nvSpPr>
                <p:cNvPr id="2093" name="正方形/長方形 2092">
                  <a:extLst>
                    <a:ext uri="{FF2B5EF4-FFF2-40B4-BE49-F238E27FC236}">
                      <a16:creationId xmlns:a16="http://schemas.microsoft.com/office/drawing/2014/main" id="{BFE49725-197F-425F-85D7-FD2B13483A24}"/>
                    </a:ext>
                  </a:extLst>
                </p:cNvPr>
                <p:cNvSpPr/>
                <p:nvPr/>
              </p:nvSpPr>
              <p:spPr>
                <a:xfrm>
                  <a:off x="40925346" y="30304133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三浦市</a:t>
                  </a:r>
                </a:p>
              </p:txBody>
            </p:sp>
            <p:sp>
              <p:nvSpPr>
                <p:cNvPr id="2094" name="正方形/長方形 2093">
                  <a:extLst>
                    <a:ext uri="{FF2B5EF4-FFF2-40B4-BE49-F238E27FC236}">
                      <a16:creationId xmlns:a16="http://schemas.microsoft.com/office/drawing/2014/main" id="{D95A0C86-0252-4BC3-8957-2ED919191A4A}"/>
                    </a:ext>
                  </a:extLst>
                </p:cNvPr>
                <p:cNvSpPr/>
                <p:nvPr/>
              </p:nvSpPr>
              <p:spPr>
                <a:xfrm>
                  <a:off x="40166709" y="29694791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茅ヶ崎市</a:t>
                  </a:r>
                </a:p>
              </p:txBody>
            </p:sp>
            <p:sp>
              <p:nvSpPr>
                <p:cNvPr id="2095" name="正方形/長方形 2094">
                  <a:extLst>
                    <a:ext uri="{FF2B5EF4-FFF2-40B4-BE49-F238E27FC236}">
                      <a16:creationId xmlns:a16="http://schemas.microsoft.com/office/drawing/2014/main" id="{E732184A-46C0-4CFA-B278-8C661921FD90}"/>
                    </a:ext>
                  </a:extLst>
                </p:cNvPr>
                <p:cNvSpPr/>
                <p:nvPr/>
              </p:nvSpPr>
              <p:spPr>
                <a:xfrm>
                  <a:off x="39387385" y="29979452"/>
                  <a:ext cx="620683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小田原市</a:t>
                  </a:r>
                </a:p>
              </p:txBody>
            </p:sp>
            <p:sp>
              <p:nvSpPr>
                <p:cNvPr id="2096" name="正方形/長方形 2095">
                  <a:extLst>
                    <a:ext uri="{FF2B5EF4-FFF2-40B4-BE49-F238E27FC236}">
                      <a16:creationId xmlns:a16="http://schemas.microsoft.com/office/drawing/2014/main" id="{93605341-FC46-47FB-82BA-4954D18F883D}"/>
                    </a:ext>
                  </a:extLst>
                </p:cNvPr>
                <p:cNvSpPr/>
                <p:nvPr/>
              </p:nvSpPr>
              <p:spPr>
                <a:xfrm>
                  <a:off x="40635977" y="29727460"/>
                  <a:ext cx="511679" cy="2154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r>
                    <a:rPr lang="ja-JP" altLang="en-US" sz="800" spc="50" dirty="0">
                      <a:ln w="11430"/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鎌倉市</a:t>
                  </a:r>
                </a:p>
              </p:txBody>
            </p:sp>
          </p:grpSp>
        </p:grpSp>
        <p:sp>
          <p:nvSpPr>
            <p:cNvPr id="2033" name="正方形/長方形 2032">
              <a:extLst>
                <a:ext uri="{FF2B5EF4-FFF2-40B4-BE49-F238E27FC236}">
                  <a16:creationId xmlns:a16="http://schemas.microsoft.com/office/drawing/2014/main" id="{D93A45A2-76B1-4617-9578-2F67931AF78D}"/>
                </a:ext>
              </a:extLst>
            </p:cNvPr>
            <p:cNvSpPr/>
            <p:nvPr/>
          </p:nvSpPr>
          <p:spPr>
            <a:xfrm>
              <a:off x="39302562" y="29257730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2164" name="グループ化 2163">
            <a:extLst>
              <a:ext uri="{FF2B5EF4-FFF2-40B4-BE49-F238E27FC236}">
                <a16:creationId xmlns:a16="http://schemas.microsoft.com/office/drawing/2014/main" id="{2728D7E6-FE4A-4D4A-BC2A-D0AA36F08E41}"/>
              </a:ext>
            </a:extLst>
          </p:cNvPr>
          <p:cNvGrpSpPr/>
          <p:nvPr/>
        </p:nvGrpSpPr>
        <p:grpSpPr>
          <a:xfrm>
            <a:off x="5542811" y="4257614"/>
            <a:ext cx="3451170" cy="4518660"/>
            <a:chOff x="41544240" y="26906220"/>
            <a:chExt cx="3451170" cy="4518660"/>
          </a:xfrm>
        </p:grpSpPr>
        <p:grpSp>
          <p:nvGrpSpPr>
            <p:cNvPr id="2165" name="グループ化 2164">
              <a:extLst>
                <a:ext uri="{FF2B5EF4-FFF2-40B4-BE49-F238E27FC236}">
                  <a16:creationId xmlns:a16="http://schemas.microsoft.com/office/drawing/2014/main" id="{18F44826-DB47-4DDE-80BF-9D8B2721F60C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2229" name="グループ化 2228">
                <a:extLst>
                  <a:ext uri="{FF2B5EF4-FFF2-40B4-BE49-F238E27FC236}">
                    <a16:creationId xmlns:a16="http://schemas.microsoft.com/office/drawing/2014/main" id="{A30A3CB4-BD88-45E7-97F7-98693821E014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2286" name="フリーフォーム: 図形 2285">
                  <a:extLst>
                    <a:ext uri="{FF2B5EF4-FFF2-40B4-BE49-F238E27FC236}">
                      <a16:creationId xmlns:a16="http://schemas.microsoft.com/office/drawing/2014/main" id="{20592FF8-23A1-4A93-988E-2629001EA795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7" name="フリーフォーム: 図形 2286">
                  <a:extLst>
                    <a:ext uri="{FF2B5EF4-FFF2-40B4-BE49-F238E27FC236}">
                      <a16:creationId xmlns:a16="http://schemas.microsoft.com/office/drawing/2014/main" id="{C58F0295-711A-4E3A-9C11-A8A87B5DF3D5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8" name="フリーフォーム: 図形 2287">
                  <a:extLst>
                    <a:ext uri="{FF2B5EF4-FFF2-40B4-BE49-F238E27FC236}">
                      <a16:creationId xmlns:a16="http://schemas.microsoft.com/office/drawing/2014/main" id="{3221DD4F-21E0-4AB2-85D1-6D735EC1B36F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9" name="フリーフォーム: 図形 2288">
                  <a:extLst>
                    <a:ext uri="{FF2B5EF4-FFF2-40B4-BE49-F238E27FC236}">
                      <a16:creationId xmlns:a16="http://schemas.microsoft.com/office/drawing/2014/main" id="{C3B8E419-1EFD-4768-9055-F95EE5D12821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0" name="フリーフォーム: 図形 2289">
                  <a:extLst>
                    <a:ext uri="{FF2B5EF4-FFF2-40B4-BE49-F238E27FC236}">
                      <a16:creationId xmlns:a16="http://schemas.microsoft.com/office/drawing/2014/main" id="{9A9B7108-A02F-432F-8F8D-BC55632BE206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91" name="フリーフォーム: 図形 2290">
                  <a:extLst>
                    <a:ext uri="{FF2B5EF4-FFF2-40B4-BE49-F238E27FC236}">
                      <a16:creationId xmlns:a16="http://schemas.microsoft.com/office/drawing/2014/main" id="{CCAEE098-C8FB-4487-8019-911C8079F6EB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2230" name="グループ化 2229">
                <a:extLst>
                  <a:ext uri="{FF2B5EF4-FFF2-40B4-BE49-F238E27FC236}">
                    <a16:creationId xmlns:a16="http://schemas.microsoft.com/office/drawing/2014/main" id="{5DA5BC5B-D441-4CC9-947B-DC807ED51224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2232" name="フリーフォーム: 図形 2231">
                  <a:extLst>
                    <a:ext uri="{FF2B5EF4-FFF2-40B4-BE49-F238E27FC236}">
                      <a16:creationId xmlns:a16="http://schemas.microsoft.com/office/drawing/2014/main" id="{99DBD8CC-E3AB-4CDE-817A-9FA2C81A1C74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3" name="フリーフォーム: 図形 2232">
                  <a:extLst>
                    <a:ext uri="{FF2B5EF4-FFF2-40B4-BE49-F238E27FC236}">
                      <a16:creationId xmlns:a16="http://schemas.microsoft.com/office/drawing/2014/main" id="{9592339C-AC0B-4617-BA81-EDD275B66B03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4" name="フリーフォーム: 図形 2233">
                  <a:extLst>
                    <a:ext uri="{FF2B5EF4-FFF2-40B4-BE49-F238E27FC236}">
                      <a16:creationId xmlns:a16="http://schemas.microsoft.com/office/drawing/2014/main" id="{E49AA856-DD7C-4599-AE99-EC9D922ADB63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5" name="フリーフォーム: 図形 2234">
                  <a:extLst>
                    <a:ext uri="{FF2B5EF4-FFF2-40B4-BE49-F238E27FC236}">
                      <a16:creationId xmlns:a16="http://schemas.microsoft.com/office/drawing/2014/main" id="{319CE909-206A-459D-87F8-DDFA3A70F4A1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6" name="フリーフォーム: 図形 2235">
                  <a:extLst>
                    <a:ext uri="{FF2B5EF4-FFF2-40B4-BE49-F238E27FC236}">
                      <a16:creationId xmlns:a16="http://schemas.microsoft.com/office/drawing/2014/main" id="{87228032-4C2C-4F81-A8F3-7156FA921FE0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7" name="フリーフォーム: 図形 2236">
                  <a:extLst>
                    <a:ext uri="{FF2B5EF4-FFF2-40B4-BE49-F238E27FC236}">
                      <a16:creationId xmlns:a16="http://schemas.microsoft.com/office/drawing/2014/main" id="{634B98B2-464C-42C3-8B87-C3132765B5F4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8" name="フリーフォーム: 図形 2237">
                  <a:extLst>
                    <a:ext uri="{FF2B5EF4-FFF2-40B4-BE49-F238E27FC236}">
                      <a16:creationId xmlns:a16="http://schemas.microsoft.com/office/drawing/2014/main" id="{CC5047FD-0795-47BD-88A6-7B26BAE7F6F1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39" name="フリーフォーム: 図形 2238">
                  <a:extLst>
                    <a:ext uri="{FF2B5EF4-FFF2-40B4-BE49-F238E27FC236}">
                      <a16:creationId xmlns:a16="http://schemas.microsoft.com/office/drawing/2014/main" id="{FB960804-1611-41AA-9A35-3E2A0FE04763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0" name="フリーフォーム: 図形 2239">
                  <a:extLst>
                    <a:ext uri="{FF2B5EF4-FFF2-40B4-BE49-F238E27FC236}">
                      <a16:creationId xmlns:a16="http://schemas.microsoft.com/office/drawing/2014/main" id="{CFB56C39-3ECF-45BE-94EF-D70BA0B4917E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1" name="フリーフォーム: 図形 2240">
                  <a:extLst>
                    <a:ext uri="{FF2B5EF4-FFF2-40B4-BE49-F238E27FC236}">
                      <a16:creationId xmlns:a16="http://schemas.microsoft.com/office/drawing/2014/main" id="{7437AA04-B46D-4C23-A52E-5A4E26FDBCE0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2" name="フリーフォーム: 図形 2241">
                  <a:extLst>
                    <a:ext uri="{FF2B5EF4-FFF2-40B4-BE49-F238E27FC236}">
                      <a16:creationId xmlns:a16="http://schemas.microsoft.com/office/drawing/2014/main" id="{B29B86A7-943F-4B42-8C71-CE9B1868124A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3" name="フリーフォーム: 図形 2242">
                  <a:extLst>
                    <a:ext uri="{FF2B5EF4-FFF2-40B4-BE49-F238E27FC236}">
                      <a16:creationId xmlns:a16="http://schemas.microsoft.com/office/drawing/2014/main" id="{65404F7D-19E5-445C-8355-FEF0F8A43A4D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4" name="フリーフォーム: 図形 2243">
                  <a:extLst>
                    <a:ext uri="{FF2B5EF4-FFF2-40B4-BE49-F238E27FC236}">
                      <a16:creationId xmlns:a16="http://schemas.microsoft.com/office/drawing/2014/main" id="{FAD7B3F5-B195-4089-A172-EC107D0BC225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5" name="フリーフォーム: 図形 2244">
                  <a:extLst>
                    <a:ext uri="{FF2B5EF4-FFF2-40B4-BE49-F238E27FC236}">
                      <a16:creationId xmlns:a16="http://schemas.microsoft.com/office/drawing/2014/main" id="{AFFB71B2-4F09-43F7-8EC2-2EDE54AB3B53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6" name="フリーフォーム: 図形 2245">
                  <a:extLst>
                    <a:ext uri="{FF2B5EF4-FFF2-40B4-BE49-F238E27FC236}">
                      <a16:creationId xmlns:a16="http://schemas.microsoft.com/office/drawing/2014/main" id="{EFA960C3-0698-42AD-8C78-EB1B29607C1B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7" name="フリーフォーム: 図形 2246">
                  <a:extLst>
                    <a:ext uri="{FF2B5EF4-FFF2-40B4-BE49-F238E27FC236}">
                      <a16:creationId xmlns:a16="http://schemas.microsoft.com/office/drawing/2014/main" id="{FF1F374F-7B6E-4A11-9697-8E5F90A3A203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8" name="フリーフォーム: 図形 2247">
                  <a:extLst>
                    <a:ext uri="{FF2B5EF4-FFF2-40B4-BE49-F238E27FC236}">
                      <a16:creationId xmlns:a16="http://schemas.microsoft.com/office/drawing/2014/main" id="{51F30075-2C3B-44C3-AD2C-27D25D933A0C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49" name="フリーフォーム: 図形 2248">
                  <a:extLst>
                    <a:ext uri="{FF2B5EF4-FFF2-40B4-BE49-F238E27FC236}">
                      <a16:creationId xmlns:a16="http://schemas.microsoft.com/office/drawing/2014/main" id="{BE260256-ECCA-4BD3-9F04-759FF323B824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0" name="フリーフォーム: 図形 2249">
                  <a:extLst>
                    <a:ext uri="{FF2B5EF4-FFF2-40B4-BE49-F238E27FC236}">
                      <a16:creationId xmlns:a16="http://schemas.microsoft.com/office/drawing/2014/main" id="{2B7D4845-2F68-472F-8400-506756B2129B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1" name="フリーフォーム: 図形 2250">
                  <a:extLst>
                    <a:ext uri="{FF2B5EF4-FFF2-40B4-BE49-F238E27FC236}">
                      <a16:creationId xmlns:a16="http://schemas.microsoft.com/office/drawing/2014/main" id="{5EB42477-B6EF-47EA-B2E9-4FE617E1F811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2" name="フリーフォーム: 図形 2251">
                  <a:extLst>
                    <a:ext uri="{FF2B5EF4-FFF2-40B4-BE49-F238E27FC236}">
                      <a16:creationId xmlns:a16="http://schemas.microsoft.com/office/drawing/2014/main" id="{4AE70870-8146-4404-9DEF-0E5676EEE9EA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3" name="フリーフォーム: 図形 2252">
                  <a:extLst>
                    <a:ext uri="{FF2B5EF4-FFF2-40B4-BE49-F238E27FC236}">
                      <a16:creationId xmlns:a16="http://schemas.microsoft.com/office/drawing/2014/main" id="{178CE27C-B80D-4C56-AC39-BA82D4DE2EB2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4" name="フリーフォーム: 図形 2253">
                  <a:extLst>
                    <a:ext uri="{FF2B5EF4-FFF2-40B4-BE49-F238E27FC236}">
                      <a16:creationId xmlns:a16="http://schemas.microsoft.com/office/drawing/2014/main" id="{9AA979FC-E094-4D7F-8D76-E1C93ED3712F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5" name="フリーフォーム: 図形 2254">
                  <a:extLst>
                    <a:ext uri="{FF2B5EF4-FFF2-40B4-BE49-F238E27FC236}">
                      <a16:creationId xmlns:a16="http://schemas.microsoft.com/office/drawing/2014/main" id="{711B1FB2-CC5F-423B-BDED-11610E967037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6" name="フリーフォーム: 図形 2255">
                  <a:extLst>
                    <a:ext uri="{FF2B5EF4-FFF2-40B4-BE49-F238E27FC236}">
                      <a16:creationId xmlns:a16="http://schemas.microsoft.com/office/drawing/2014/main" id="{08436E9F-0560-4263-A572-33511C1857F5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7" name="フリーフォーム: 図形 2256">
                  <a:extLst>
                    <a:ext uri="{FF2B5EF4-FFF2-40B4-BE49-F238E27FC236}">
                      <a16:creationId xmlns:a16="http://schemas.microsoft.com/office/drawing/2014/main" id="{5D14EAF1-B25D-4033-9C03-E6E05238D8F9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8" name="フリーフォーム: 図形 2257">
                  <a:extLst>
                    <a:ext uri="{FF2B5EF4-FFF2-40B4-BE49-F238E27FC236}">
                      <a16:creationId xmlns:a16="http://schemas.microsoft.com/office/drawing/2014/main" id="{653C31AC-65EA-42FE-957A-762B4755D898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59" name="フリーフォーム: 図形 2258">
                  <a:extLst>
                    <a:ext uri="{FF2B5EF4-FFF2-40B4-BE49-F238E27FC236}">
                      <a16:creationId xmlns:a16="http://schemas.microsoft.com/office/drawing/2014/main" id="{2EBFA79F-7D49-4258-A7D5-0F604CFCE89F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0" name="フリーフォーム: 図形 2259">
                  <a:extLst>
                    <a:ext uri="{FF2B5EF4-FFF2-40B4-BE49-F238E27FC236}">
                      <a16:creationId xmlns:a16="http://schemas.microsoft.com/office/drawing/2014/main" id="{D8BE66E4-ED0D-4EA0-8917-0946BAD09D4B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1" name="フリーフォーム: 図形 2260">
                  <a:extLst>
                    <a:ext uri="{FF2B5EF4-FFF2-40B4-BE49-F238E27FC236}">
                      <a16:creationId xmlns:a16="http://schemas.microsoft.com/office/drawing/2014/main" id="{47EA2CD2-23BB-4F4C-9FB4-476832BEF86A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2" name="フリーフォーム: 図形 2261">
                  <a:extLst>
                    <a:ext uri="{FF2B5EF4-FFF2-40B4-BE49-F238E27FC236}">
                      <a16:creationId xmlns:a16="http://schemas.microsoft.com/office/drawing/2014/main" id="{D8B19F6B-7426-4612-914F-AFD56E748A45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3" name="フリーフォーム: 図形 2262">
                  <a:extLst>
                    <a:ext uri="{FF2B5EF4-FFF2-40B4-BE49-F238E27FC236}">
                      <a16:creationId xmlns:a16="http://schemas.microsoft.com/office/drawing/2014/main" id="{2DAF4D5F-257E-4529-B035-42D3DE55174A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4" name="フリーフォーム: 図形 2263">
                  <a:extLst>
                    <a:ext uri="{FF2B5EF4-FFF2-40B4-BE49-F238E27FC236}">
                      <a16:creationId xmlns:a16="http://schemas.microsoft.com/office/drawing/2014/main" id="{194CB95E-9C19-4BFA-B594-8732B838690B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5" name="フリーフォーム: 図形 2264">
                  <a:extLst>
                    <a:ext uri="{FF2B5EF4-FFF2-40B4-BE49-F238E27FC236}">
                      <a16:creationId xmlns:a16="http://schemas.microsoft.com/office/drawing/2014/main" id="{30EE119B-F500-4740-8832-3FC7DAA22201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6" name="フリーフォーム: 図形 2265">
                  <a:extLst>
                    <a:ext uri="{FF2B5EF4-FFF2-40B4-BE49-F238E27FC236}">
                      <a16:creationId xmlns:a16="http://schemas.microsoft.com/office/drawing/2014/main" id="{4E2207CE-6EE4-4EC8-BE85-34A9A14B0122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7" name="フリーフォーム: 図形 2266">
                  <a:extLst>
                    <a:ext uri="{FF2B5EF4-FFF2-40B4-BE49-F238E27FC236}">
                      <a16:creationId xmlns:a16="http://schemas.microsoft.com/office/drawing/2014/main" id="{B9561C53-908A-41C8-910A-4D2AEE5FDC27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8" name="フリーフォーム: 図形 2267">
                  <a:extLst>
                    <a:ext uri="{FF2B5EF4-FFF2-40B4-BE49-F238E27FC236}">
                      <a16:creationId xmlns:a16="http://schemas.microsoft.com/office/drawing/2014/main" id="{3308A450-9D4B-48D9-ADB3-440FB187DAF6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9" name="フリーフォーム: 図形 2268">
                  <a:extLst>
                    <a:ext uri="{FF2B5EF4-FFF2-40B4-BE49-F238E27FC236}">
                      <a16:creationId xmlns:a16="http://schemas.microsoft.com/office/drawing/2014/main" id="{3FA8031F-3A94-42F5-9591-96E1AEE59B53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0" name="フリーフォーム: 図形 2269">
                  <a:extLst>
                    <a:ext uri="{FF2B5EF4-FFF2-40B4-BE49-F238E27FC236}">
                      <a16:creationId xmlns:a16="http://schemas.microsoft.com/office/drawing/2014/main" id="{57D0D4F3-A775-496B-97B5-2EFD5ED762FF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1" name="フリーフォーム: 図形 2270">
                  <a:extLst>
                    <a:ext uri="{FF2B5EF4-FFF2-40B4-BE49-F238E27FC236}">
                      <a16:creationId xmlns:a16="http://schemas.microsoft.com/office/drawing/2014/main" id="{FE097BC0-47EE-40CE-A7CA-F8BB759D50B7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2" name="フリーフォーム: 図形 2271">
                  <a:extLst>
                    <a:ext uri="{FF2B5EF4-FFF2-40B4-BE49-F238E27FC236}">
                      <a16:creationId xmlns:a16="http://schemas.microsoft.com/office/drawing/2014/main" id="{A39B9B95-38F2-4B66-8DF6-FE5F31521C7D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3" name="フリーフォーム: 図形 2272">
                  <a:extLst>
                    <a:ext uri="{FF2B5EF4-FFF2-40B4-BE49-F238E27FC236}">
                      <a16:creationId xmlns:a16="http://schemas.microsoft.com/office/drawing/2014/main" id="{74BE235A-27DF-432B-A36D-FD30DFA8EF4F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4" name="フリーフォーム: 図形 2273">
                  <a:extLst>
                    <a:ext uri="{FF2B5EF4-FFF2-40B4-BE49-F238E27FC236}">
                      <a16:creationId xmlns:a16="http://schemas.microsoft.com/office/drawing/2014/main" id="{E8561F34-24DF-4D8E-9890-E69635D9F6DA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5" name="フリーフォーム: 図形 2274">
                  <a:extLst>
                    <a:ext uri="{FF2B5EF4-FFF2-40B4-BE49-F238E27FC236}">
                      <a16:creationId xmlns:a16="http://schemas.microsoft.com/office/drawing/2014/main" id="{34581C93-FBFD-458F-80DE-F57B5ABEF82D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6" name="フリーフォーム: 図形 2275">
                  <a:extLst>
                    <a:ext uri="{FF2B5EF4-FFF2-40B4-BE49-F238E27FC236}">
                      <a16:creationId xmlns:a16="http://schemas.microsoft.com/office/drawing/2014/main" id="{2288C7FC-45EF-4E93-BDEB-2A874A3469E9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7" name="フリーフォーム: 図形 2276">
                  <a:extLst>
                    <a:ext uri="{FF2B5EF4-FFF2-40B4-BE49-F238E27FC236}">
                      <a16:creationId xmlns:a16="http://schemas.microsoft.com/office/drawing/2014/main" id="{B5FCECC5-7163-4863-AD9E-1DE318E2463C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8" name="フリーフォーム: 図形 2277">
                  <a:extLst>
                    <a:ext uri="{FF2B5EF4-FFF2-40B4-BE49-F238E27FC236}">
                      <a16:creationId xmlns:a16="http://schemas.microsoft.com/office/drawing/2014/main" id="{FEF99392-0F67-4A52-9BFC-02748082D6CE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79" name="フリーフォーム: 図形 2278">
                  <a:extLst>
                    <a:ext uri="{FF2B5EF4-FFF2-40B4-BE49-F238E27FC236}">
                      <a16:creationId xmlns:a16="http://schemas.microsoft.com/office/drawing/2014/main" id="{7E3C8DE3-5CEA-4FA9-8B88-33C1BADDC239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0" name="フリーフォーム: 図形 2279">
                  <a:extLst>
                    <a:ext uri="{FF2B5EF4-FFF2-40B4-BE49-F238E27FC236}">
                      <a16:creationId xmlns:a16="http://schemas.microsoft.com/office/drawing/2014/main" id="{85821A6D-911E-4593-A78D-0AFDAF4B4A3A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1" name="フリーフォーム: 図形 2280">
                  <a:extLst>
                    <a:ext uri="{FF2B5EF4-FFF2-40B4-BE49-F238E27FC236}">
                      <a16:creationId xmlns:a16="http://schemas.microsoft.com/office/drawing/2014/main" id="{BFD4947B-4802-4A23-A3E3-879BDD8B164A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2" name="フリーフォーム: 図形 2281">
                  <a:extLst>
                    <a:ext uri="{FF2B5EF4-FFF2-40B4-BE49-F238E27FC236}">
                      <a16:creationId xmlns:a16="http://schemas.microsoft.com/office/drawing/2014/main" id="{8329AC6D-2DBA-4157-8B91-4D98B81AEEC8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3" name="フリーフォーム: 図形 2282">
                  <a:extLst>
                    <a:ext uri="{FF2B5EF4-FFF2-40B4-BE49-F238E27FC236}">
                      <a16:creationId xmlns:a16="http://schemas.microsoft.com/office/drawing/2014/main" id="{C3213F6A-815B-4458-8B95-CD52177D8F8A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4" name="フリーフォーム: 図形 2283">
                  <a:extLst>
                    <a:ext uri="{FF2B5EF4-FFF2-40B4-BE49-F238E27FC236}">
                      <a16:creationId xmlns:a16="http://schemas.microsoft.com/office/drawing/2014/main" id="{ED203D1E-1574-40B7-B459-46408C9A64D6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85" name="フリーフォーム: 図形 2284">
                  <a:extLst>
                    <a:ext uri="{FF2B5EF4-FFF2-40B4-BE49-F238E27FC236}">
                      <a16:creationId xmlns:a16="http://schemas.microsoft.com/office/drawing/2014/main" id="{577EB672-BC7A-468E-9F37-3B7A096F3BF0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31" name="フリーフォーム: 図形 2230">
                <a:extLst>
                  <a:ext uri="{FF2B5EF4-FFF2-40B4-BE49-F238E27FC236}">
                    <a16:creationId xmlns:a16="http://schemas.microsoft.com/office/drawing/2014/main" id="{8D4E7E72-9220-44D2-BE23-585129B5E357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66" name="グループ化 2165">
              <a:extLst>
                <a:ext uri="{FF2B5EF4-FFF2-40B4-BE49-F238E27FC236}">
                  <a16:creationId xmlns:a16="http://schemas.microsoft.com/office/drawing/2014/main" id="{65144CAA-BC74-4BD5-8716-ABF9EE0EFD2B}"/>
                </a:ext>
              </a:extLst>
            </p:cNvPr>
            <p:cNvGrpSpPr/>
            <p:nvPr/>
          </p:nvGrpSpPr>
          <p:grpSpPr>
            <a:xfrm>
              <a:off x="41573425" y="27316044"/>
              <a:ext cx="3421985" cy="4006644"/>
              <a:chOff x="41573425" y="27316044"/>
              <a:chExt cx="3421985" cy="4006644"/>
            </a:xfrm>
          </p:grpSpPr>
          <p:sp>
            <p:nvSpPr>
              <p:cNvPr id="2168" name="正方形/長方形 2167">
                <a:extLst>
                  <a:ext uri="{FF2B5EF4-FFF2-40B4-BE49-F238E27FC236}">
                    <a16:creationId xmlns:a16="http://schemas.microsoft.com/office/drawing/2014/main" id="{116BA5A0-DE78-4980-A3A8-6CA3939BA56D}"/>
                  </a:ext>
                </a:extLst>
              </p:cNvPr>
              <p:cNvSpPr/>
              <p:nvPr/>
            </p:nvSpPr>
            <p:spPr>
              <a:xfrm>
                <a:off x="43041858" y="2821658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富里市</a:t>
                </a:r>
              </a:p>
            </p:txBody>
          </p:sp>
          <p:sp>
            <p:nvSpPr>
              <p:cNvPr id="2169" name="正方形/長方形 2168">
                <a:extLst>
                  <a:ext uri="{FF2B5EF4-FFF2-40B4-BE49-F238E27FC236}">
                    <a16:creationId xmlns:a16="http://schemas.microsoft.com/office/drawing/2014/main" id="{A93EB78E-ED52-4033-8212-C6FD94CCC924}"/>
                  </a:ext>
                </a:extLst>
              </p:cNvPr>
              <p:cNvSpPr/>
              <p:nvPr/>
            </p:nvSpPr>
            <p:spPr>
              <a:xfrm>
                <a:off x="42248040" y="278856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白井市</a:t>
                </a:r>
              </a:p>
            </p:txBody>
          </p:sp>
          <p:sp>
            <p:nvSpPr>
              <p:cNvPr id="2170" name="正方形/長方形 2169">
                <a:extLst>
                  <a:ext uri="{FF2B5EF4-FFF2-40B4-BE49-F238E27FC236}">
                    <a16:creationId xmlns:a16="http://schemas.microsoft.com/office/drawing/2014/main" id="{9D2DF9C5-E3B5-4743-AFB0-4CD905ADA5F6}"/>
                  </a:ext>
                </a:extLst>
              </p:cNvPr>
              <p:cNvSpPr/>
              <p:nvPr/>
            </p:nvSpPr>
            <p:spPr>
              <a:xfrm>
                <a:off x="41780272" y="285259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浦安市</a:t>
                </a:r>
              </a:p>
            </p:txBody>
          </p:sp>
          <p:sp>
            <p:nvSpPr>
              <p:cNvPr id="2171" name="正方形/長方形 2170">
                <a:extLst>
                  <a:ext uri="{FF2B5EF4-FFF2-40B4-BE49-F238E27FC236}">
                    <a16:creationId xmlns:a16="http://schemas.microsoft.com/office/drawing/2014/main" id="{E4CD564D-F649-4445-908D-EDE6D946A65D}"/>
                  </a:ext>
                </a:extLst>
              </p:cNvPr>
              <p:cNvSpPr/>
              <p:nvPr/>
            </p:nvSpPr>
            <p:spPr>
              <a:xfrm>
                <a:off x="42179348" y="300205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君津市</a:t>
                </a:r>
              </a:p>
            </p:txBody>
          </p:sp>
          <p:sp>
            <p:nvSpPr>
              <p:cNvPr id="2172" name="正方形/長方形 2171">
                <a:extLst>
                  <a:ext uri="{FF2B5EF4-FFF2-40B4-BE49-F238E27FC236}">
                    <a16:creationId xmlns:a16="http://schemas.microsoft.com/office/drawing/2014/main" id="{4C9EC1AA-A0D3-4D8A-9DE8-80A67671836A}"/>
                  </a:ext>
                </a:extLst>
              </p:cNvPr>
              <p:cNvSpPr/>
              <p:nvPr/>
            </p:nvSpPr>
            <p:spPr>
              <a:xfrm>
                <a:off x="42931426" y="285730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八街市</a:t>
                </a:r>
              </a:p>
            </p:txBody>
          </p:sp>
          <p:sp>
            <p:nvSpPr>
              <p:cNvPr id="2173" name="正方形/長方形 2172">
                <a:extLst>
                  <a:ext uri="{FF2B5EF4-FFF2-40B4-BE49-F238E27FC236}">
                    <a16:creationId xmlns:a16="http://schemas.microsoft.com/office/drawing/2014/main" id="{08802163-74DB-4E41-8A18-ABDA0CBADD50}"/>
                  </a:ext>
                </a:extLst>
              </p:cNvPr>
              <p:cNvSpPr/>
              <p:nvPr/>
            </p:nvSpPr>
            <p:spPr>
              <a:xfrm>
                <a:off x="43013518" y="29901135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いすみ市</a:t>
                </a:r>
              </a:p>
            </p:txBody>
          </p:sp>
          <p:sp>
            <p:nvSpPr>
              <p:cNvPr id="2174" name="正方形/長方形 2173">
                <a:extLst>
                  <a:ext uri="{FF2B5EF4-FFF2-40B4-BE49-F238E27FC236}">
                    <a16:creationId xmlns:a16="http://schemas.microsoft.com/office/drawing/2014/main" id="{40229415-B074-4447-8B6B-3084A472D6CA}"/>
                  </a:ext>
                </a:extLst>
              </p:cNvPr>
              <p:cNvSpPr/>
              <p:nvPr/>
            </p:nvSpPr>
            <p:spPr>
              <a:xfrm>
                <a:off x="43311068" y="2764459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神崎町</a:t>
                </a:r>
              </a:p>
            </p:txBody>
          </p:sp>
          <p:sp>
            <p:nvSpPr>
              <p:cNvPr id="2175" name="正方形/長方形 2174">
                <a:extLst>
                  <a:ext uri="{FF2B5EF4-FFF2-40B4-BE49-F238E27FC236}">
                    <a16:creationId xmlns:a16="http://schemas.microsoft.com/office/drawing/2014/main" id="{889B31AB-6F58-4731-84C1-2D346BA62CFB}"/>
                  </a:ext>
                </a:extLst>
              </p:cNvPr>
              <p:cNvSpPr/>
              <p:nvPr/>
            </p:nvSpPr>
            <p:spPr>
              <a:xfrm>
                <a:off x="43040974" y="29114335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大網白里町</a:t>
                </a:r>
              </a:p>
            </p:txBody>
          </p:sp>
          <p:sp>
            <p:nvSpPr>
              <p:cNvPr id="2176" name="正方形/長方形 2175">
                <a:extLst>
                  <a:ext uri="{FF2B5EF4-FFF2-40B4-BE49-F238E27FC236}">
                    <a16:creationId xmlns:a16="http://schemas.microsoft.com/office/drawing/2014/main" id="{F9207E9B-4F46-4169-A6CE-E82A5F8EE4C0}"/>
                  </a:ext>
                </a:extLst>
              </p:cNvPr>
              <p:cNvSpPr/>
              <p:nvPr/>
            </p:nvSpPr>
            <p:spPr>
              <a:xfrm>
                <a:off x="43311993" y="2830253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芝山町</a:t>
                </a:r>
              </a:p>
            </p:txBody>
          </p:sp>
          <p:sp>
            <p:nvSpPr>
              <p:cNvPr id="2177" name="正方形/長方形 2176">
                <a:extLst>
                  <a:ext uri="{FF2B5EF4-FFF2-40B4-BE49-F238E27FC236}">
                    <a16:creationId xmlns:a16="http://schemas.microsoft.com/office/drawing/2014/main" id="{27286653-E049-406C-B155-8B0658E94268}"/>
                  </a:ext>
                </a:extLst>
              </p:cNvPr>
              <p:cNvSpPr/>
              <p:nvPr/>
            </p:nvSpPr>
            <p:spPr>
              <a:xfrm>
                <a:off x="43152692" y="296275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一宮町</a:t>
                </a:r>
              </a:p>
            </p:txBody>
          </p:sp>
          <p:sp>
            <p:nvSpPr>
              <p:cNvPr id="2178" name="正方形/長方形 2177">
                <a:extLst>
                  <a:ext uri="{FF2B5EF4-FFF2-40B4-BE49-F238E27FC236}">
                    <a16:creationId xmlns:a16="http://schemas.microsoft.com/office/drawing/2014/main" id="{1B23A2A9-8D71-48AD-B78A-7D14B87B0A35}"/>
                  </a:ext>
                </a:extLst>
              </p:cNvPr>
              <p:cNvSpPr/>
              <p:nvPr/>
            </p:nvSpPr>
            <p:spPr>
              <a:xfrm>
                <a:off x="43145254" y="294258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長生村</a:t>
                </a:r>
              </a:p>
            </p:txBody>
          </p:sp>
          <p:sp>
            <p:nvSpPr>
              <p:cNvPr id="2179" name="正方形/長方形 2178">
                <a:extLst>
                  <a:ext uri="{FF2B5EF4-FFF2-40B4-BE49-F238E27FC236}">
                    <a16:creationId xmlns:a16="http://schemas.microsoft.com/office/drawing/2014/main" id="{DB977DC7-5F38-4C38-93E0-A30728A32E0B}"/>
                  </a:ext>
                </a:extLst>
              </p:cNvPr>
              <p:cNvSpPr/>
              <p:nvPr/>
            </p:nvSpPr>
            <p:spPr>
              <a:xfrm>
                <a:off x="42552876" y="284163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四街道市</a:t>
                </a:r>
              </a:p>
            </p:txBody>
          </p:sp>
          <p:sp>
            <p:nvSpPr>
              <p:cNvPr id="2180" name="正方形/長方形 2179">
                <a:extLst>
                  <a:ext uri="{FF2B5EF4-FFF2-40B4-BE49-F238E27FC236}">
                    <a16:creationId xmlns:a16="http://schemas.microsoft.com/office/drawing/2014/main" id="{E5D2DBA7-FBE0-4E69-A734-5516DAC32BDB}"/>
                  </a:ext>
                </a:extLst>
              </p:cNvPr>
              <p:cNvSpPr/>
              <p:nvPr/>
            </p:nvSpPr>
            <p:spPr>
              <a:xfrm>
                <a:off x="42341329" y="28183627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八千代市</a:t>
                </a:r>
              </a:p>
            </p:txBody>
          </p:sp>
          <p:sp>
            <p:nvSpPr>
              <p:cNvPr id="2181" name="正方形/長方形 2180">
                <a:extLst>
                  <a:ext uri="{FF2B5EF4-FFF2-40B4-BE49-F238E27FC236}">
                    <a16:creationId xmlns:a16="http://schemas.microsoft.com/office/drawing/2014/main" id="{37C7A8F0-CD7D-4D30-AD1E-A0262CCA38C1}"/>
                  </a:ext>
                </a:extLst>
              </p:cNvPr>
              <p:cNvSpPr/>
              <p:nvPr/>
            </p:nvSpPr>
            <p:spPr>
              <a:xfrm>
                <a:off x="42846459" y="303357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勝浦市</a:t>
                </a:r>
              </a:p>
            </p:txBody>
          </p:sp>
          <p:sp>
            <p:nvSpPr>
              <p:cNvPr id="2182" name="正方形/長方形 2181">
                <a:extLst>
                  <a:ext uri="{FF2B5EF4-FFF2-40B4-BE49-F238E27FC236}">
                    <a16:creationId xmlns:a16="http://schemas.microsoft.com/office/drawing/2014/main" id="{440EA6B3-DC58-460C-8F42-5FDD3E280FDB}"/>
                  </a:ext>
                </a:extLst>
              </p:cNvPr>
              <p:cNvSpPr/>
              <p:nvPr/>
            </p:nvSpPr>
            <p:spPr>
              <a:xfrm>
                <a:off x="42062476" y="27762121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柏市</a:t>
                </a:r>
              </a:p>
            </p:txBody>
          </p:sp>
          <p:sp>
            <p:nvSpPr>
              <p:cNvPr id="2183" name="正方形/長方形 2182">
                <a:extLst>
                  <a:ext uri="{FF2B5EF4-FFF2-40B4-BE49-F238E27FC236}">
                    <a16:creationId xmlns:a16="http://schemas.microsoft.com/office/drawing/2014/main" id="{EC6890AF-9EE4-45F3-AA2B-EDCC13F5051B}"/>
                  </a:ext>
                </a:extLst>
              </p:cNvPr>
              <p:cNvSpPr/>
              <p:nvPr/>
            </p:nvSpPr>
            <p:spPr>
              <a:xfrm>
                <a:off x="44101650" y="28198879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旭市</a:t>
                </a:r>
              </a:p>
            </p:txBody>
          </p:sp>
          <p:sp>
            <p:nvSpPr>
              <p:cNvPr id="2184" name="正方形/長方形 2183">
                <a:extLst>
                  <a:ext uri="{FF2B5EF4-FFF2-40B4-BE49-F238E27FC236}">
                    <a16:creationId xmlns:a16="http://schemas.microsoft.com/office/drawing/2014/main" id="{003168FB-1BAD-4D87-8456-B9F3C04027A0}"/>
                  </a:ext>
                </a:extLst>
              </p:cNvPr>
              <p:cNvSpPr/>
              <p:nvPr/>
            </p:nvSpPr>
            <p:spPr>
              <a:xfrm>
                <a:off x="42151126" y="2835979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習志野市</a:t>
                </a:r>
              </a:p>
            </p:txBody>
          </p:sp>
          <p:sp>
            <p:nvSpPr>
              <p:cNvPr id="2185" name="正方形/長方形 2184">
                <a:extLst>
                  <a:ext uri="{FF2B5EF4-FFF2-40B4-BE49-F238E27FC236}">
                    <a16:creationId xmlns:a16="http://schemas.microsoft.com/office/drawing/2014/main" id="{BA73EFD4-62BC-408B-9118-A3865A595021}"/>
                  </a:ext>
                </a:extLst>
              </p:cNvPr>
              <p:cNvSpPr/>
              <p:nvPr/>
            </p:nvSpPr>
            <p:spPr>
              <a:xfrm>
                <a:off x="43172652" y="2885215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東金市</a:t>
                </a:r>
              </a:p>
            </p:txBody>
          </p:sp>
          <p:sp>
            <p:nvSpPr>
              <p:cNvPr id="2186" name="正方形/長方形 2185">
                <a:extLst>
                  <a:ext uri="{FF2B5EF4-FFF2-40B4-BE49-F238E27FC236}">
                    <a16:creationId xmlns:a16="http://schemas.microsoft.com/office/drawing/2014/main" id="{D8F7B3FA-8BA7-4EC7-A52F-396ADD62168B}"/>
                  </a:ext>
                </a:extLst>
              </p:cNvPr>
              <p:cNvSpPr/>
              <p:nvPr/>
            </p:nvSpPr>
            <p:spPr>
              <a:xfrm>
                <a:off x="42023730" y="293405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袖ヶ浦市</a:t>
                </a:r>
              </a:p>
            </p:txBody>
          </p:sp>
          <p:sp>
            <p:nvSpPr>
              <p:cNvPr id="2187" name="正方形/長方形 2186">
                <a:extLst>
                  <a:ext uri="{FF2B5EF4-FFF2-40B4-BE49-F238E27FC236}">
                    <a16:creationId xmlns:a16="http://schemas.microsoft.com/office/drawing/2014/main" id="{BF3C1A8A-0E29-4F51-A30F-D909EF80F675}"/>
                  </a:ext>
                </a:extLst>
              </p:cNvPr>
              <p:cNvSpPr/>
              <p:nvPr/>
            </p:nvSpPr>
            <p:spPr>
              <a:xfrm>
                <a:off x="43342039" y="286177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山武市</a:t>
                </a:r>
              </a:p>
            </p:txBody>
          </p:sp>
          <p:sp>
            <p:nvSpPr>
              <p:cNvPr id="2188" name="正方形/長方形 2187">
                <a:extLst>
                  <a:ext uri="{FF2B5EF4-FFF2-40B4-BE49-F238E27FC236}">
                    <a16:creationId xmlns:a16="http://schemas.microsoft.com/office/drawing/2014/main" id="{B56FABAB-CF7D-47BA-A300-73B9B4CB6E47}"/>
                  </a:ext>
                </a:extLst>
              </p:cNvPr>
              <p:cNvSpPr/>
              <p:nvPr/>
            </p:nvSpPr>
            <p:spPr>
              <a:xfrm>
                <a:off x="43085840" y="3020674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御宿町</a:t>
                </a:r>
              </a:p>
            </p:txBody>
          </p:sp>
          <p:sp>
            <p:nvSpPr>
              <p:cNvPr id="2189" name="正方形/長方形 2188">
                <a:extLst>
                  <a:ext uri="{FF2B5EF4-FFF2-40B4-BE49-F238E27FC236}">
                    <a16:creationId xmlns:a16="http://schemas.microsoft.com/office/drawing/2014/main" id="{BF4E7413-803C-4731-B331-952310238FC2}"/>
                  </a:ext>
                </a:extLst>
              </p:cNvPr>
              <p:cNvSpPr/>
              <p:nvPr/>
            </p:nvSpPr>
            <p:spPr>
              <a:xfrm>
                <a:off x="42607419" y="3002991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大多喜町</a:t>
                </a:r>
              </a:p>
            </p:txBody>
          </p:sp>
          <p:sp>
            <p:nvSpPr>
              <p:cNvPr id="2190" name="正方形/長方形 2189">
                <a:extLst>
                  <a:ext uri="{FF2B5EF4-FFF2-40B4-BE49-F238E27FC236}">
                    <a16:creationId xmlns:a16="http://schemas.microsoft.com/office/drawing/2014/main" id="{658E2406-C6B7-4C4C-AC3F-67C6087CB23D}"/>
                  </a:ext>
                </a:extLst>
              </p:cNvPr>
              <p:cNvSpPr/>
              <p:nvPr/>
            </p:nvSpPr>
            <p:spPr>
              <a:xfrm>
                <a:off x="42778612" y="2957564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長南町</a:t>
                </a:r>
              </a:p>
            </p:txBody>
          </p:sp>
          <p:sp>
            <p:nvSpPr>
              <p:cNvPr id="2191" name="正方形/長方形 2190">
                <a:extLst>
                  <a:ext uri="{FF2B5EF4-FFF2-40B4-BE49-F238E27FC236}">
                    <a16:creationId xmlns:a16="http://schemas.microsoft.com/office/drawing/2014/main" id="{3E1C69C6-CA99-4D0A-A15E-70B7CECEA238}"/>
                  </a:ext>
                </a:extLst>
              </p:cNvPr>
              <p:cNvSpPr/>
              <p:nvPr/>
            </p:nvSpPr>
            <p:spPr>
              <a:xfrm>
                <a:off x="42665465" y="2930646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長柄町</a:t>
                </a:r>
              </a:p>
            </p:txBody>
          </p:sp>
          <p:sp>
            <p:nvSpPr>
              <p:cNvPr id="2192" name="正方形/長方形 2191">
                <a:extLst>
                  <a:ext uri="{FF2B5EF4-FFF2-40B4-BE49-F238E27FC236}">
                    <a16:creationId xmlns:a16="http://schemas.microsoft.com/office/drawing/2014/main" id="{81AC66C9-7195-4CFB-9188-2F673E9DF49B}"/>
                  </a:ext>
                </a:extLst>
              </p:cNvPr>
              <p:cNvSpPr/>
              <p:nvPr/>
            </p:nvSpPr>
            <p:spPr>
              <a:xfrm>
                <a:off x="43206902" y="2929519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白子町</a:t>
                </a:r>
              </a:p>
            </p:txBody>
          </p:sp>
          <p:sp>
            <p:nvSpPr>
              <p:cNvPr id="2193" name="正方形/長方形 2192">
                <a:extLst>
                  <a:ext uri="{FF2B5EF4-FFF2-40B4-BE49-F238E27FC236}">
                    <a16:creationId xmlns:a16="http://schemas.microsoft.com/office/drawing/2014/main" id="{38D81CFF-D614-42D4-B825-9695D87C4C60}"/>
                  </a:ext>
                </a:extLst>
              </p:cNvPr>
              <p:cNvSpPr/>
              <p:nvPr/>
            </p:nvSpPr>
            <p:spPr>
              <a:xfrm>
                <a:off x="42944855" y="296776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睦沢町</a:t>
                </a:r>
              </a:p>
            </p:txBody>
          </p:sp>
          <p:sp>
            <p:nvSpPr>
              <p:cNvPr id="2194" name="正方形/長方形 2193">
                <a:extLst>
                  <a:ext uri="{FF2B5EF4-FFF2-40B4-BE49-F238E27FC236}">
                    <a16:creationId xmlns:a16="http://schemas.microsoft.com/office/drawing/2014/main" id="{4DCD0676-7E8B-4EEA-8681-CFB0E70F83E9}"/>
                  </a:ext>
                </a:extLst>
              </p:cNvPr>
              <p:cNvSpPr/>
              <p:nvPr/>
            </p:nvSpPr>
            <p:spPr>
              <a:xfrm>
                <a:off x="43530864" y="28471151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横芝光町</a:t>
                </a:r>
              </a:p>
            </p:txBody>
          </p:sp>
          <p:sp>
            <p:nvSpPr>
              <p:cNvPr id="2195" name="正方形/長方形 2194">
                <a:extLst>
                  <a:ext uri="{FF2B5EF4-FFF2-40B4-BE49-F238E27FC236}">
                    <a16:creationId xmlns:a16="http://schemas.microsoft.com/office/drawing/2014/main" id="{25AF5835-EDB6-432A-A805-9829054169FA}"/>
                  </a:ext>
                </a:extLst>
              </p:cNvPr>
              <p:cNvSpPr/>
              <p:nvPr/>
            </p:nvSpPr>
            <p:spPr>
              <a:xfrm>
                <a:off x="44073472" y="2788946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東庄町</a:t>
                </a:r>
              </a:p>
            </p:txBody>
          </p:sp>
          <p:sp>
            <p:nvSpPr>
              <p:cNvPr id="2196" name="正方形/長方形 2195">
                <a:extLst>
                  <a:ext uri="{FF2B5EF4-FFF2-40B4-BE49-F238E27FC236}">
                    <a16:creationId xmlns:a16="http://schemas.microsoft.com/office/drawing/2014/main" id="{52B195BF-6E3F-4579-85DB-601078F98C7D}"/>
                  </a:ext>
                </a:extLst>
              </p:cNvPr>
              <p:cNvSpPr/>
              <p:nvPr/>
            </p:nvSpPr>
            <p:spPr>
              <a:xfrm>
                <a:off x="43467726" y="2805792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多古町</a:t>
                </a:r>
              </a:p>
            </p:txBody>
          </p:sp>
          <p:sp>
            <p:nvSpPr>
              <p:cNvPr id="2197" name="正方形/長方形 2196">
                <a:extLst>
                  <a:ext uri="{FF2B5EF4-FFF2-40B4-BE49-F238E27FC236}">
                    <a16:creationId xmlns:a16="http://schemas.microsoft.com/office/drawing/2014/main" id="{D11DB996-8EF8-4726-9E11-B5144978068B}"/>
                  </a:ext>
                </a:extLst>
              </p:cNvPr>
              <p:cNvSpPr/>
              <p:nvPr/>
            </p:nvSpPr>
            <p:spPr>
              <a:xfrm>
                <a:off x="42856004" y="2813362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酒々井町</a:t>
                </a:r>
              </a:p>
            </p:txBody>
          </p:sp>
          <p:sp>
            <p:nvSpPr>
              <p:cNvPr id="2198" name="正方形/長方形 2197">
                <a:extLst>
                  <a:ext uri="{FF2B5EF4-FFF2-40B4-BE49-F238E27FC236}">
                    <a16:creationId xmlns:a16="http://schemas.microsoft.com/office/drawing/2014/main" id="{F695430D-AFB9-49A1-A405-ED8CA6B8D737}"/>
                  </a:ext>
                </a:extLst>
              </p:cNvPr>
              <p:cNvSpPr/>
              <p:nvPr/>
            </p:nvSpPr>
            <p:spPr>
              <a:xfrm>
                <a:off x="43144467" y="278864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成田市</a:t>
                </a:r>
              </a:p>
            </p:txBody>
          </p:sp>
          <p:sp>
            <p:nvSpPr>
              <p:cNvPr id="2199" name="正方形/長方形 2198">
                <a:extLst>
                  <a:ext uri="{FF2B5EF4-FFF2-40B4-BE49-F238E27FC236}">
                    <a16:creationId xmlns:a16="http://schemas.microsoft.com/office/drawing/2014/main" id="{DF65D211-7BD1-448D-8B01-ABC30FA5D93E}"/>
                  </a:ext>
                </a:extLst>
              </p:cNvPr>
              <p:cNvSpPr/>
              <p:nvPr/>
            </p:nvSpPr>
            <p:spPr>
              <a:xfrm>
                <a:off x="42364895" y="291477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市原市</a:t>
                </a:r>
              </a:p>
            </p:txBody>
          </p:sp>
          <p:sp>
            <p:nvSpPr>
              <p:cNvPr id="2200" name="正方形/長方形 2199">
                <a:extLst>
                  <a:ext uri="{FF2B5EF4-FFF2-40B4-BE49-F238E27FC236}">
                    <a16:creationId xmlns:a16="http://schemas.microsoft.com/office/drawing/2014/main" id="{66B7DE20-8FF8-4B90-80CF-B1FB8C4CA975}"/>
                  </a:ext>
                </a:extLst>
              </p:cNvPr>
              <p:cNvSpPr/>
              <p:nvPr/>
            </p:nvSpPr>
            <p:spPr>
              <a:xfrm>
                <a:off x="41772626" y="276618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流山市</a:t>
                </a:r>
              </a:p>
            </p:txBody>
          </p:sp>
          <p:sp>
            <p:nvSpPr>
              <p:cNvPr id="2201" name="正方形/長方形 2200">
                <a:extLst>
                  <a:ext uri="{FF2B5EF4-FFF2-40B4-BE49-F238E27FC236}">
                    <a16:creationId xmlns:a16="http://schemas.microsoft.com/office/drawing/2014/main" id="{49DD7617-B922-4EA1-92B8-A70AD36AC27F}"/>
                  </a:ext>
                </a:extLst>
              </p:cNvPr>
              <p:cNvSpPr/>
              <p:nvPr/>
            </p:nvSpPr>
            <p:spPr>
              <a:xfrm>
                <a:off x="42835597" y="27811548"/>
                <a:ext cx="402674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栄町</a:t>
                </a:r>
              </a:p>
            </p:txBody>
          </p:sp>
          <p:sp>
            <p:nvSpPr>
              <p:cNvPr id="2202" name="正方形/長方形 2201">
                <a:extLst>
                  <a:ext uri="{FF2B5EF4-FFF2-40B4-BE49-F238E27FC236}">
                    <a16:creationId xmlns:a16="http://schemas.microsoft.com/office/drawing/2014/main" id="{258D54A8-C465-4DA7-95D5-0B0FF66C2B8D}"/>
                  </a:ext>
                </a:extLst>
              </p:cNvPr>
              <p:cNvSpPr/>
              <p:nvPr/>
            </p:nvSpPr>
            <p:spPr>
              <a:xfrm>
                <a:off x="42007882" y="280698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鎌ヶ谷市</a:t>
                </a:r>
              </a:p>
            </p:txBody>
          </p:sp>
          <p:sp>
            <p:nvSpPr>
              <p:cNvPr id="2203" name="正方形/長方形 2202">
                <a:extLst>
                  <a:ext uri="{FF2B5EF4-FFF2-40B4-BE49-F238E27FC236}">
                    <a16:creationId xmlns:a16="http://schemas.microsoft.com/office/drawing/2014/main" id="{56E23B74-43D1-4A16-AC89-CFBC36CCCCC0}"/>
                  </a:ext>
                </a:extLst>
              </p:cNvPr>
              <p:cNvSpPr/>
              <p:nvPr/>
            </p:nvSpPr>
            <p:spPr>
              <a:xfrm>
                <a:off x="42184844" y="2764795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我孫子市</a:t>
                </a:r>
              </a:p>
            </p:txBody>
          </p:sp>
          <p:sp>
            <p:nvSpPr>
              <p:cNvPr id="2204" name="正方形/長方形 2203">
                <a:extLst>
                  <a:ext uri="{FF2B5EF4-FFF2-40B4-BE49-F238E27FC236}">
                    <a16:creationId xmlns:a16="http://schemas.microsoft.com/office/drawing/2014/main" id="{B09AC630-6EFE-40C2-9B3D-E2447CAA4252}"/>
                  </a:ext>
                </a:extLst>
              </p:cNvPr>
              <p:cNvSpPr/>
              <p:nvPr/>
            </p:nvSpPr>
            <p:spPr>
              <a:xfrm>
                <a:off x="42962433" y="29241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茂原市</a:t>
                </a:r>
              </a:p>
            </p:txBody>
          </p:sp>
          <p:sp>
            <p:nvSpPr>
              <p:cNvPr id="2205" name="正方形/長方形 2204">
                <a:extLst>
                  <a:ext uri="{FF2B5EF4-FFF2-40B4-BE49-F238E27FC236}">
                    <a16:creationId xmlns:a16="http://schemas.microsoft.com/office/drawing/2014/main" id="{07224A35-0511-4AAA-BD59-A4F5D525C7F1}"/>
                  </a:ext>
                </a:extLst>
              </p:cNvPr>
              <p:cNvSpPr/>
              <p:nvPr/>
            </p:nvSpPr>
            <p:spPr>
              <a:xfrm>
                <a:off x="42576844" y="279335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印西市</a:t>
                </a:r>
              </a:p>
            </p:txBody>
          </p:sp>
          <p:sp>
            <p:nvSpPr>
              <p:cNvPr id="2206" name="正方形/長方形 2205">
                <a:extLst>
                  <a:ext uri="{FF2B5EF4-FFF2-40B4-BE49-F238E27FC236}">
                    <a16:creationId xmlns:a16="http://schemas.microsoft.com/office/drawing/2014/main" id="{33C11F48-05BE-404E-8AB9-7A950F0325EA}"/>
                  </a:ext>
                </a:extLst>
              </p:cNvPr>
              <p:cNvSpPr/>
              <p:nvPr/>
            </p:nvSpPr>
            <p:spPr>
              <a:xfrm>
                <a:off x="43737641" y="2827819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匝瑳市</a:t>
                </a:r>
              </a:p>
            </p:txBody>
          </p:sp>
          <p:sp>
            <p:nvSpPr>
              <p:cNvPr id="2207" name="正方形/長方形 2206">
                <a:extLst>
                  <a:ext uri="{FF2B5EF4-FFF2-40B4-BE49-F238E27FC236}">
                    <a16:creationId xmlns:a16="http://schemas.microsoft.com/office/drawing/2014/main" id="{3A6C1F71-631B-4526-A876-615D7C9B681A}"/>
                  </a:ext>
                </a:extLst>
              </p:cNvPr>
              <p:cNvSpPr/>
              <p:nvPr/>
            </p:nvSpPr>
            <p:spPr>
              <a:xfrm>
                <a:off x="43730450" y="2774754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香取市</a:t>
                </a:r>
              </a:p>
            </p:txBody>
          </p:sp>
          <p:sp>
            <p:nvSpPr>
              <p:cNvPr id="2208" name="正方形/長方形 2207">
                <a:extLst>
                  <a:ext uri="{FF2B5EF4-FFF2-40B4-BE49-F238E27FC236}">
                    <a16:creationId xmlns:a16="http://schemas.microsoft.com/office/drawing/2014/main" id="{AEEDB3F0-F32B-45B2-87A0-38D912809B1C}"/>
                  </a:ext>
                </a:extLst>
              </p:cNvPr>
              <p:cNvSpPr/>
              <p:nvPr/>
            </p:nvSpPr>
            <p:spPr>
              <a:xfrm>
                <a:off x="43221475" y="28969687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九十九里町</a:t>
                </a:r>
              </a:p>
            </p:txBody>
          </p:sp>
          <p:sp>
            <p:nvSpPr>
              <p:cNvPr id="2209" name="正方形/長方形 2208">
                <a:extLst>
                  <a:ext uri="{FF2B5EF4-FFF2-40B4-BE49-F238E27FC236}">
                    <a16:creationId xmlns:a16="http://schemas.microsoft.com/office/drawing/2014/main" id="{95D12D8C-7D3B-4C25-AD1A-E67C9E234BCA}"/>
                  </a:ext>
                </a:extLst>
              </p:cNvPr>
              <p:cNvSpPr/>
              <p:nvPr/>
            </p:nvSpPr>
            <p:spPr>
              <a:xfrm>
                <a:off x="42714762" y="283141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佐倉市</a:t>
                </a:r>
              </a:p>
            </p:txBody>
          </p:sp>
          <p:sp>
            <p:nvSpPr>
              <p:cNvPr id="2210" name="正方形/長方形 2209">
                <a:extLst>
                  <a:ext uri="{FF2B5EF4-FFF2-40B4-BE49-F238E27FC236}">
                    <a16:creationId xmlns:a16="http://schemas.microsoft.com/office/drawing/2014/main" id="{E738771B-DA1F-4AA7-85C5-990A75143A66}"/>
                  </a:ext>
                </a:extLst>
              </p:cNvPr>
              <p:cNvSpPr/>
              <p:nvPr/>
            </p:nvSpPr>
            <p:spPr>
              <a:xfrm>
                <a:off x="41670342" y="273160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野田市</a:t>
                </a:r>
              </a:p>
            </p:txBody>
          </p:sp>
          <p:sp>
            <p:nvSpPr>
              <p:cNvPr id="2211" name="正方形/長方形 2210">
                <a:extLst>
                  <a:ext uri="{FF2B5EF4-FFF2-40B4-BE49-F238E27FC236}">
                    <a16:creationId xmlns:a16="http://schemas.microsoft.com/office/drawing/2014/main" id="{3414AFC7-C48C-4F7E-8911-B39E710F4335}"/>
                  </a:ext>
                </a:extLst>
              </p:cNvPr>
              <p:cNvSpPr/>
              <p:nvPr/>
            </p:nvSpPr>
            <p:spPr>
              <a:xfrm>
                <a:off x="41825084" y="27965575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松戸市</a:t>
                </a:r>
              </a:p>
            </p:txBody>
          </p:sp>
          <p:sp>
            <p:nvSpPr>
              <p:cNvPr id="2212" name="正方形/長方形 2211">
                <a:extLst>
                  <a:ext uri="{FF2B5EF4-FFF2-40B4-BE49-F238E27FC236}">
                    <a16:creationId xmlns:a16="http://schemas.microsoft.com/office/drawing/2014/main" id="{08B15F05-613F-42D2-BAB1-118B9F58BEA7}"/>
                  </a:ext>
                </a:extLst>
              </p:cNvPr>
              <p:cNvSpPr/>
              <p:nvPr/>
            </p:nvSpPr>
            <p:spPr>
              <a:xfrm>
                <a:off x="42062672" y="2827718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船橋市</a:t>
                </a:r>
              </a:p>
            </p:txBody>
          </p:sp>
          <p:sp>
            <p:nvSpPr>
              <p:cNvPr id="2213" name="正方形/長方形 2212">
                <a:extLst>
                  <a:ext uri="{FF2B5EF4-FFF2-40B4-BE49-F238E27FC236}">
                    <a16:creationId xmlns:a16="http://schemas.microsoft.com/office/drawing/2014/main" id="{7AF4467D-326B-4B36-8324-4D0747357B26}"/>
                  </a:ext>
                </a:extLst>
              </p:cNvPr>
              <p:cNvSpPr/>
              <p:nvPr/>
            </p:nvSpPr>
            <p:spPr>
              <a:xfrm>
                <a:off x="41831076" y="28189907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市川市</a:t>
                </a:r>
              </a:p>
            </p:txBody>
          </p:sp>
          <p:sp>
            <p:nvSpPr>
              <p:cNvPr id="2214" name="正方形/長方形 2213">
                <a:extLst>
                  <a:ext uri="{FF2B5EF4-FFF2-40B4-BE49-F238E27FC236}">
                    <a16:creationId xmlns:a16="http://schemas.microsoft.com/office/drawing/2014/main" id="{B5F81516-9511-4023-93A3-AB7D2472F7B4}"/>
                  </a:ext>
                </a:extLst>
              </p:cNvPr>
              <p:cNvSpPr/>
              <p:nvPr/>
            </p:nvSpPr>
            <p:spPr>
              <a:xfrm>
                <a:off x="44483731" y="2821516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銚子市</a:t>
                </a:r>
              </a:p>
            </p:txBody>
          </p:sp>
          <p:grpSp>
            <p:nvGrpSpPr>
              <p:cNvPr id="2215" name="グループ化 2214">
                <a:extLst>
                  <a:ext uri="{FF2B5EF4-FFF2-40B4-BE49-F238E27FC236}">
                    <a16:creationId xmlns:a16="http://schemas.microsoft.com/office/drawing/2014/main" id="{CAB475C2-907F-4C90-875B-D030B9087B42}"/>
                  </a:ext>
                </a:extLst>
              </p:cNvPr>
              <p:cNvGrpSpPr/>
              <p:nvPr/>
            </p:nvGrpSpPr>
            <p:grpSpPr>
              <a:xfrm>
                <a:off x="42299251" y="28419205"/>
                <a:ext cx="900017" cy="665682"/>
                <a:chOff x="1999924" y="1526714"/>
                <a:chExt cx="900017" cy="665682"/>
              </a:xfrm>
            </p:grpSpPr>
            <p:sp>
              <p:nvSpPr>
                <p:cNvPr id="2223" name="正方形/長方形 2222">
                  <a:extLst>
                    <a:ext uri="{FF2B5EF4-FFF2-40B4-BE49-F238E27FC236}">
                      <a16:creationId xmlns:a16="http://schemas.microsoft.com/office/drawing/2014/main" id="{05D981F0-B962-43CE-9DE8-668DFEDF5533}"/>
                    </a:ext>
                  </a:extLst>
                </p:cNvPr>
                <p:cNvSpPr/>
                <p:nvPr/>
              </p:nvSpPr>
              <p:spPr>
                <a:xfrm>
                  <a:off x="1999924" y="1683636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美浜区</a:t>
                  </a:r>
                </a:p>
              </p:txBody>
            </p:sp>
            <p:sp>
              <p:nvSpPr>
                <p:cNvPr id="2224" name="正方形/長方形 2223">
                  <a:extLst>
                    <a:ext uri="{FF2B5EF4-FFF2-40B4-BE49-F238E27FC236}">
                      <a16:creationId xmlns:a16="http://schemas.microsoft.com/office/drawing/2014/main" id="{5B96B79B-2598-4E52-B6F2-5608010694BC}"/>
                    </a:ext>
                  </a:extLst>
                </p:cNvPr>
                <p:cNvSpPr/>
                <p:nvPr/>
              </p:nvSpPr>
              <p:spPr>
                <a:xfrm>
                  <a:off x="2438499" y="176722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若葉区</a:t>
                  </a:r>
                </a:p>
              </p:txBody>
            </p:sp>
            <p:sp>
              <p:nvSpPr>
                <p:cNvPr id="2225" name="正方形/長方形 2224">
                  <a:extLst>
                    <a:ext uri="{FF2B5EF4-FFF2-40B4-BE49-F238E27FC236}">
                      <a16:creationId xmlns:a16="http://schemas.microsoft.com/office/drawing/2014/main" id="{F2CAF565-240A-4CD9-AC8D-6E9742D108AE}"/>
                    </a:ext>
                  </a:extLst>
                </p:cNvPr>
                <p:cNvSpPr/>
                <p:nvPr/>
              </p:nvSpPr>
              <p:spPr>
                <a:xfrm>
                  <a:off x="2172471" y="1617202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稲毛区</a:t>
                  </a:r>
                </a:p>
              </p:txBody>
            </p:sp>
            <p:sp>
              <p:nvSpPr>
                <p:cNvPr id="2226" name="正方形/長方形 2225">
                  <a:extLst>
                    <a:ext uri="{FF2B5EF4-FFF2-40B4-BE49-F238E27FC236}">
                      <a16:creationId xmlns:a16="http://schemas.microsoft.com/office/drawing/2014/main" id="{00D9B583-7D30-4E43-B888-55338534780E}"/>
                    </a:ext>
                  </a:extLst>
                </p:cNvPr>
                <p:cNvSpPr/>
                <p:nvPr/>
              </p:nvSpPr>
              <p:spPr>
                <a:xfrm>
                  <a:off x="2023489" y="1526714"/>
                  <a:ext cx="492443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花見川区</a:t>
                  </a:r>
                </a:p>
              </p:txBody>
            </p:sp>
            <p:sp>
              <p:nvSpPr>
                <p:cNvPr id="2227" name="正方形/長方形 2226">
                  <a:extLst>
                    <a:ext uri="{FF2B5EF4-FFF2-40B4-BE49-F238E27FC236}">
                      <a16:creationId xmlns:a16="http://schemas.microsoft.com/office/drawing/2014/main" id="{31BC89BE-748A-4C67-A1D4-24EB6884A5F1}"/>
                    </a:ext>
                  </a:extLst>
                </p:cNvPr>
                <p:cNvSpPr/>
                <p:nvPr/>
              </p:nvSpPr>
              <p:spPr>
                <a:xfrm>
                  <a:off x="2224738" y="1945998"/>
                  <a:ext cx="415498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中央区</a:t>
                  </a:r>
                </a:p>
              </p:txBody>
            </p:sp>
            <p:sp>
              <p:nvSpPr>
                <p:cNvPr id="2228" name="正方形/長方形 2227">
                  <a:extLst>
                    <a:ext uri="{FF2B5EF4-FFF2-40B4-BE49-F238E27FC236}">
                      <a16:creationId xmlns:a16="http://schemas.microsoft.com/office/drawing/2014/main" id="{13AD4C47-1E6B-41C4-8C57-74B850317F56}"/>
                    </a:ext>
                  </a:extLst>
                </p:cNvPr>
                <p:cNvSpPr/>
                <p:nvPr/>
              </p:nvSpPr>
              <p:spPr>
                <a:xfrm>
                  <a:off x="2561387" y="2007730"/>
                  <a:ext cx="338554" cy="18466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ja-JP"/>
                  </a:defPPr>
                  <a:lvl1pPr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1pPr>
                  <a:lvl2pPr marL="609600" indent="-152400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2pPr>
                  <a:lvl3pPr marL="1220788" indent="-306388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3pPr>
                  <a:lvl4pPr marL="1831975" indent="-460375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4pPr>
                  <a:lvl5pPr marL="2443163" indent="-614363" algn="l" defTabSz="1220788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kern="12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1220788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600" i="0" u="none" strike="noStrike" kern="1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uLnTx/>
                      <a:uFillTx/>
                      <a:latin typeface="メイリオ"/>
                      <a:ea typeface="メイリオ"/>
                      <a:cs typeface="メイリオ"/>
                    </a:rPr>
                    <a:t>緑区</a:t>
                  </a:r>
                </a:p>
              </p:txBody>
            </p:sp>
          </p:grpSp>
          <p:sp>
            <p:nvSpPr>
              <p:cNvPr id="2216" name="正方形/長方形 2215">
                <a:extLst>
                  <a:ext uri="{FF2B5EF4-FFF2-40B4-BE49-F238E27FC236}">
                    <a16:creationId xmlns:a16="http://schemas.microsoft.com/office/drawing/2014/main" id="{CD0BF82D-FDD4-4B75-BEF5-FD415B02C9B2}"/>
                  </a:ext>
                </a:extLst>
              </p:cNvPr>
              <p:cNvSpPr/>
              <p:nvPr/>
            </p:nvSpPr>
            <p:spPr>
              <a:xfrm>
                <a:off x="42506291" y="287223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千葉市</a:t>
                </a:r>
              </a:p>
            </p:txBody>
          </p:sp>
          <p:sp>
            <p:nvSpPr>
              <p:cNvPr id="2217" name="正方形/長方形 2216">
                <a:extLst>
                  <a:ext uri="{FF2B5EF4-FFF2-40B4-BE49-F238E27FC236}">
                    <a16:creationId xmlns:a16="http://schemas.microsoft.com/office/drawing/2014/main" id="{B15CFC98-97B0-44B4-87FF-268A0DA67542}"/>
                  </a:ext>
                </a:extLst>
              </p:cNvPr>
              <p:cNvSpPr/>
              <p:nvPr/>
            </p:nvSpPr>
            <p:spPr>
              <a:xfrm>
                <a:off x="41767287" y="3070718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南房総市</a:t>
                </a:r>
              </a:p>
            </p:txBody>
          </p:sp>
          <p:sp>
            <p:nvSpPr>
              <p:cNvPr id="2218" name="正方形/長方形 2217">
                <a:extLst>
                  <a:ext uri="{FF2B5EF4-FFF2-40B4-BE49-F238E27FC236}">
                    <a16:creationId xmlns:a16="http://schemas.microsoft.com/office/drawing/2014/main" id="{8D29DC70-5B00-49EF-A6BA-0DE56742382A}"/>
                  </a:ext>
                </a:extLst>
              </p:cNvPr>
              <p:cNvSpPr/>
              <p:nvPr/>
            </p:nvSpPr>
            <p:spPr>
              <a:xfrm>
                <a:off x="41663009" y="3044411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鋸南町</a:t>
                </a:r>
              </a:p>
            </p:txBody>
          </p:sp>
          <p:sp>
            <p:nvSpPr>
              <p:cNvPr id="2219" name="正方形/長方形 2218">
                <a:extLst>
                  <a:ext uri="{FF2B5EF4-FFF2-40B4-BE49-F238E27FC236}">
                    <a16:creationId xmlns:a16="http://schemas.microsoft.com/office/drawing/2014/main" id="{E8A4432A-6D0A-4725-9C63-32B1A2B79F2E}"/>
                  </a:ext>
                </a:extLst>
              </p:cNvPr>
              <p:cNvSpPr/>
              <p:nvPr/>
            </p:nvSpPr>
            <p:spPr>
              <a:xfrm>
                <a:off x="41805824" y="3013915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富津市</a:t>
                </a:r>
              </a:p>
            </p:txBody>
          </p:sp>
          <p:sp>
            <p:nvSpPr>
              <p:cNvPr id="2220" name="正方形/長方形 2219">
                <a:extLst>
                  <a:ext uri="{FF2B5EF4-FFF2-40B4-BE49-F238E27FC236}">
                    <a16:creationId xmlns:a16="http://schemas.microsoft.com/office/drawing/2014/main" id="{0BC14599-F565-4754-AC0D-C09327D9A8EE}"/>
                  </a:ext>
                </a:extLst>
              </p:cNvPr>
              <p:cNvSpPr/>
              <p:nvPr/>
            </p:nvSpPr>
            <p:spPr>
              <a:xfrm>
                <a:off x="42334780" y="304405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鴨川市</a:t>
                </a:r>
              </a:p>
            </p:txBody>
          </p:sp>
          <p:sp>
            <p:nvSpPr>
              <p:cNvPr id="2221" name="正方形/長方形 2220">
                <a:extLst>
                  <a:ext uri="{FF2B5EF4-FFF2-40B4-BE49-F238E27FC236}">
                    <a16:creationId xmlns:a16="http://schemas.microsoft.com/office/drawing/2014/main" id="{1AC6AEEA-666F-4089-A3DF-5E98EA1EA295}"/>
                  </a:ext>
                </a:extLst>
              </p:cNvPr>
              <p:cNvSpPr/>
              <p:nvPr/>
            </p:nvSpPr>
            <p:spPr>
              <a:xfrm>
                <a:off x="41864447" y="29612973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木更津市</a:t>
                </a:r>
              </a:p>
            </p:txBody>
          </p:sp>
          <p:sp>
            <p:nvSpPr>
              <p:cNvPr id="2222" name="正方形/長方形 2221">
                <a:extLst>
                  <a:ext uri="{FF2B5EF4-FFF2-40B4-BE49-F238E27FC236}">
                    <a16:creationId xmlns:a16="http://schemas.microsoft.com/office/drawing/2014/main" id="{A56BF939-6A62-487E-A8AA-F9F6BA822E93}"/>
                  </a:ext>
                </a:extLst>
              </p:cNvPr>
              <p:cNvSpPr/>
              <p:nvPr/>
            </p:nvSpPr>
            <p:spPr>
              <a:xfrm>
                <a:off x="41573425" y="311072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館山市</a:t>
                </a:r>
              </a:p>
            </p:txBody>
          </p:sp>
        </p:grpSp>
        <p:sp>
          <p:nvSpPr>
            <p:cNvPr id="2167" name="正方形/長方形 2166">
              <a:extLst>
                <a:ext uri="{FF2B5EF4-FFF2-40B4-BE49-F238E27FC236}">
                  <a16:creationId xmlns:a16="http://schemas.microsoft.com/office/drawing/2014/main" id="{744BD4B5-9A7F-499F-89EA-9051DDB5CDA3}"/>
                </a:ext>
              </a:extLst>
            </p:cNvPr>
            <p:cNvSpPr/>
            <p:nvPr/>
          </p:nvSpPr>
          <p:spPr>
            <a:xfrm>
              <a:off x="42500742" y="2893345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2292" name="グループ化 2291">
            <a:extLst>
              <a:ext uri="{FF2B5EF4-FFF2-40B4-BE49-F238E27FC236}">
                <a16:creationId xmlns:a16="http://schemas.microsoft.com/office/drawing/2014/main" id="{5B13E090-7788-43AE-8D8C-7BAF392AB567}"/>
              </a:ext>
            </a:extLst>
          </p:cNvPr>
          <p:cNvGrpSpPr/>
          <p:nvPr/>
        </p:nvGrpSpPr>
        <p:grpSpPr>
          <a:xfrm>
            <a:off x="3003447" y="5026282"/>
            <a:ext cx="3163220" cy="1468436"/>
            <a:chOff x="39004876" y="27674888"/>
            <a:chExt cx="3163220" cy="1468436"/>
          </a:xfrm>
        </p:grpSpPr>
        <p:grpSp>
          <p:nvGrpSpPr>
            <p:cNvPr id="2293" name="グループ化 2292">
              <a:extLst>
                <a:ext uri="{FF2B5EF4-FFF2-40B4-BE49-F238E27FC236}">
                  <a16:creationId xmlns:a16="http://schemas.microsoft.com/office/drawing/2014/main" id="{BD6BC1F5-DC61-41BE-95B5-D0103AA2D6E2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2349" name="グループ化 2348">
                <a:extLst>
                  <a:ext uri="{FF2B5EF4-FFF2-40B4-BE49-F238E27FC236}">
                    <a16:creationId xmlns:a16="http://schemas.microsoft.com/office/drawing/2014/main" id="{02AEED36-E4A0-4099-ABCF-6AA00B698D5D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2380" name="フリーフォーム: 図形 2379">
                  <a:extLst>
                    <a:ext uri="{FF2B5EF4-FFF2-40B4-BE49-F238E27FC236}">
                      <a16:creationId xmlns:a16="http://schemas.microsoft.com/office/drawing/2014/main" id="{B29BB5FB-E922-4B64-A738-DC33CA301A3D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1" name="フリーフォーム: 図形 2380">
                  <a:extLst>
                    <a:ext uri="{FF2B5EF4-FFF2-40B4-BE49-F238E27FC236}">
                      <a16:creationId xmlns:a16="http://schemas.microsoft.com/office/drawing/2014/main" id="{C219DB71-DCB3-4440-9879-8BB896AB2F1B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2" name="フリーフォーム: 図形 2381">
                  <a:extLst>
                    <a:ext uri="{FF2B5EF4-FFF2-40B4-BE49-F238E27FC236}">
                      <a16:creationId xmlns:a16="http://schemas.microsoft.com/office/drawing/2014/main" id="{4D2CC4EE-8C6C-4DBE-8866-4A399C64D26A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3" name="フリーフォーム: 図形 2382">
                  <a:extLst>
                    <a:ext uri="{FF2B5EF4-FFF2-40B4-BE49-F238E27FC236}">
                      <a16:creationId xmlns:a16="http://schemas.microsoft.com/office/drawing/2014/main" id="{E5FB9989-EFE2-4F89-8E43-D59AEC2447E2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4" name="フリーフォーム: 図形 2383">
                  <a:extLst>
                    <a:ext uri="{FF2B5EF4-FFF2-40B4-BE49-F238E27FC236}">
                      <a16:creationId xmlns:a16="http://schemas.microsoft.com/office/drawing/2014/main" id="{5FD9581B-B72C-4318-8178-A353C01573D2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5" name="フリーフォーム: 図形 2384">
                  <a:extLst>
                    <a:ext uri="{FF2B5EF4-FFF2-40B4-BE49-F238E27FC236}">
                      <a16:creationId xmlns:a16="http://schemas.microsoft.com/office/drawing/2014/main" id="{D231497C-5AE8-4A38-8814-900CF7FDB747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6" name="フリーフォーム: 図形 2385">
                  <a:extLst>
                    <a:ext uri="{FF2B5EF4-FFF2-40B4-BE49-F238E27FC236}">
                      <a16:creationId xmlns:a16="http://schemas.microsoft.com/office/drawing/2014/main" id="{91091A7A-057C-4CE5-8B8C-B51B16364ACA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7" name="フリーフォーム: 図形 2386">
                  <a:extLst>
                    <a:ext uri="{FF2B5EF4-FFF2-40B4-BE49-F238E27FC236}">
                      <a16:creationId xmlns:a16="http://schemas.microsoft.com/office/drawing/2014/main" id="{E8673225-6DA8-4C11-9E8F-2E2888022CEF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8" name="フリーフォーム: 図形 2387">
                  <a:extLst>
                    <a:ext uri="{FF2B5EF4-FFF2-40B4-BE49-F238E27FC236}">
                      <a16:creationId xmlns:a16="http://schemas.microsoft.com/office/drawing/2014/main" id="{AF6AA8A1-A72D-4C0B-B05E-C377B6C20965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9" name="フリーフォーム: 図形 2388">
                  <a:extLst>
                    <a:ext uri="{FF2B5EF4-FFF2-40B4-BE49-F238E27FC236}">
                      <a16:creationId xmlns:a16="http://schemas.microsoft.com/office/drawing/2014/main" id="{88C51726-0E46-406F-A98B-A2830BA94B9E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0" name="フリーフォーム: 図形 2389">
                  <a:extLst>
                    <a:ext uri="{FF2B5EF4-FFF2-40B4-BE49-F238E27FC236}">
                      <a16:creationId xmlns:a16="http://schemas.microsoft.com/office/drawing/2014/main" id="{1B305D14-43D2-48C4-8BF1-F1531428DCE2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1" name="フリーフォーム: 図形 2390">
                  <a:extLst>
                    <a:ext uri="{FF2B5EF4-FFF2-40B4-BE49-F238E27FC236}">
                      <a16:creationId xmlns:a16="http://schemas.microsoft.com/office/drawing/2014/main" id="{072AC3A8-889E-4446-A8C3-3743F3AE901E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2" name="フリーフォーム: 図形 2391">
                  <a:extLst>
                    <a:ext uri="{FF2B5EF4-FFF2-40B4-BE49-F238E27FC236}">
                      <a16:creationId xmlns:a16="http://schemas.microsoft.com/office/drawing/2014/main" id="{32399A27-CC49-43B7-9924-75A297D1AC8D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3" name="フリーフォーム: 図形 2392">
                  <a:extLst>
                    <a:ext uri="{FF2B5EF4-FFF2-40B4-BE49-F238E27FC236}">
                      <a16:creationId xmlns:a16="http://schemas.microsoft.com/office/drawing/2014/main" id="{4C518002-28CF-4F28-AFE8-3F6B04DBD820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4" name="フリーフォーム: 図形 2393">
                  <a:extLst>
                    <a:ext uri="{FF2B5EF4-FFF2-40B4-BE49-F238E27FC236}">
                      <a16:creationId xmlns:a16="http://schemas.microsoft.com/office/drawing/2014/main" id="{C8D04FF0-A0A4-4D67-ABC6-A7020D91DED8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5" name="フリーフォーム: 図形 2394">
                  <a:extLst>
                    <a:ext uri="{FF2B5EF4-FFF2-40B4-BE49-F238E27FC236}">
                      <a16:creationId xmlns:a16="http://schemas.microsoft.com/office/drawing/2014/main" id="{A0724DC7-8ED3-4306-B11F-2892B7F92E53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6" name="フリーフォーム: 図形 2395">
                  <a:extLst>
                    <a:ext uri="{FF2B5EF4-FFF2-40B4-BE49-F238E27FC236}">
                      <a16:creationId xmlns:a16="http://schemas.microsoft.com/office/drawing/2014/main" id="{E90E1DB7-875F-4C0C-875B-5A5FD589B80A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7" name="フリーフォーム: 図形 2396">
                  <a:extLst>
                    <a:ext uri="{FF2B5EF4-FFF2-40B4-BE49-F238E27FC236}">
                      <a16:creationId xmlns:a16="http://schemas.microsoft.com/office/drawing/2014/main" id="{9DCA7A22-6399-43D5-A826-431B9EB5CB5E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8" name="フリーフォーム: 図形 2397">
                  <a:extLst>
                    <a:ext uri="{FF2B5EF4-FFF2-40B4-BE49-F238E27FC236}">
                      <a16:creationId xmlns:a16="http://schemas.microsoft.com/office/drawing/2014/main" id="{0C5AE2D1-CFE6-4B05-8335-B92C3BFAC0DA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9" name="フリーフォーム: 図形 2398">
                  <a:extLst>
                    <a:ext uri="{FF2B5EF4-FFF2-40B4-BE49-F238E27FC236}">
                      <a16:creationId xmlns:a16="http://schemas.microsoft.com/office/drawing/2014/main" id="{E42D58E8-6AD2-453C-BD3B-68E87DD83EE9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0" name="フリーフォーム: 図形 2399">
                  <a:extLst>
                    <a:ext uri="{FF2B5EF4-FFF2-40B4-BE49-F238E27FC236}">
                      <a16:creationId xmlns:a16="http://schemas.microsoft.com/office/drawing/2014/main" id="{E3114DA8-4D10-44E5-B697-C9B82A1B873D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1" name="フリーフォーム: 図形 2400">
                  <a:extLst>
                    <a:ext uri="{FF2B5EF4-FFF2-40B4-BE49-F238E27FC236}">
                      <a16:creationId xmlns:a16="http://schemas.microsoft.com/office/drawing/2014/main" id="{1CF0CB16-814C-46A9-9DFC-5CD7FBA294A2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2" name="フリーフォーム: 図形 2401">
                  <a:extLst>
                    <a:ext uri="{FF2B5EF4-FFF2-40B4-BE49-F238E27FC236}">
                      <a16:creationId xmlns:a16="http://schemas.microsoft.com/office/drawing/2014/main" id="{47D0AB30-D33E-4E0A-B5BB-E05F482A4F3D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3" name="フリーフォーム: 図形 2402">
                  <a:extLst>
                    <a:ext uri="{FF2B5EF4-FFF2-40B4-BE49-F238E27FC236}">
                      <a16:creationId xmlns:a16="http://schemas.microsoft.com/office/drawing/2014/main" id="{C4B726F6-399F-4F6A-8781-D36037732FBA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4" name="フリーフォーム: 図形 2403">
                  <a:extLst>
                    <a:ext uri="{FF2B5EF4-FFF2-40B4-BE49-F238E27FC236}">
                      <a16:creationId xmlns:a16="http://schemas.microsoft.com/office/drawing/2014/main" id="{85F5CF18-9E81-4443-B67A-75578EE537C8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5" name="フリーフォーム: 図形 2404">
                  <a:extLst>
                    <a:ext uri="{FF2B5EF4-FFF2-40B4-BE49-F238E27FC236}">
                      <a16:creationId xmlns:a16="http://schemas.microsoft.com/office/drawing/2014/main" id="{588022E1-DF57-4556-8EFD-586975DEDAE6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6" name="フリーフォーム: 図形 2405">
                  <a:extLst>
                    <a:ext uri="{FF2B5EF4-FFF2-40B4-BE49-F238E27FC236}">
                      <a16:creationId xmlns:a16="http://schemas.microsoft.com/office/drawing/2014/main" id="{98A3B7D2-323B-4020-AD04-AD44B57B0E02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7" name="フリーフォーム: 図形 2406">
                  <a:extLst>
                    <a:ext uri="{FF2B5EF4-FFF2-40B4-BE49-F238E27FC236}">
                      <a16:creationId xmlns:a16="http://schemas.microsoft.com/office/drawing/2014/main" id="{E3E7ED9B-0A81-44E1-BB5C-C87E59632863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8" name="フリーフォーム: 図形 2407">
                  <a:extLst>
                    <a:ext uri="{FF2B5EF4-FFF2-40B4-BE49-F238E27FC236}">
                      <a16:creationId xmlns:a16="http://schemas.microsoft.com/office/drawing/2014/main" id="{58EE4B52-47F9-4103-BA2D-D991326339B5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9" name="フリーフォーム: 図形 2408">
                  <a:extLst>
                    <a:ext uri="{FF2B5EF4-FFF2-40B4-BE49-F238E27FC236}">
                      <a16:creationId xmlns:a16="http://schemas.microsoft.com/office/drawing/2014/main" id="{B373A282-04BA-445A-88D3-606158FBAFE4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0" name="グループ化 2349">
                <a:extLst>
                  <a:ext uri="{FF2B5EF4-FFF2-40B4-BE49-F238E27FC236}">
                    <a16:creationId xmlns:a16="http://schemas.microsoft.com/office/drawing/2014/main" id="{54818F98-EE0F-44FC-BD6E-7C2B84CFF709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2352" name="フリーフォーム: 図形 2351">
                  <a:extLst>
                    <a:ext uri="{FF2B5EF4-FFF2-40B4-BE49-F238E27FC236}">
                      <a16:creationId xmlns:a16="http://schemas.microsoft.com/office/drawing/2014/main" id="{1450CF5E-D532-449F-B4B0-6E8B61CCA51E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3" name="フリーフォーム: 図形 2352">
                  <a:extLst>
                    <a:ext uri="{FF2B5EF4-FFF2-40B4-BE49-F238E27FC236}">
                      <a16:creationId xmlns:a16="http://schemas.microsoft.com/office/drawing/2014/main" id="{E3DA1DFA-0EA7-4F2A-8B01-D293209D274E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4" name="フリーフォーム: 図形 2353">
                  <a:extLst>
                    <a:ext uri="{FF2B5EF4-FFF2-40B4-BE49-F238E27FC236}">
                      <a16:creationId xmlns:a16="http://schemas.microsoft.com/office/drawing/2014/main" id="{286AB4D0-403C-4D68-982B-25BEE17CE8B3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5" name="フリーフォーム: 図形 2354">
                  <a:extLst>
                    <a:ext uri="{FF2B5EF4-FFF2-40B4-BE49-F238E27FC236}">
                      <a16:creationId xmlns:a16="http://schemas.microsoft.com/office/drawing/2014/main" id="{4A01353C-E9A1-42FF-9839-0F8FBB46F09A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6" name="フリーフォーム: 図形 2355">
                  <a:extLst>
                    <a:ext uri="{FF2B5EF4-FFF2-40B4-BE49-F238E27FC236}">
                      <a16:creationId xmlns:a16="http://schemas.microsoft.com/office/drawing/2014/main" id="{D932FB72-BAB5-4983-A94C-8940F76DE992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7" name="フリーフォーム: 図形 2356">
                  <a:extLst>
                    <a:ext uri="{FF2B5EF4-FFF2-40B4-BE49-F238E27FC236}">
                      <a16:creationId xmlns:a16="http://schemas.microsoft.com/office/drawing/2014/main" id="{7DD1352C-5776-42A3-9982-4BCC5E95540B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8" name="フリーフォーム: 図形 2357">
                  <a:extLst>
                    <a:ext uri="{FF2B5EF4-FFF2-40B4-BE49-F238E27FC236}">
                      <a16:creationId xmlns:a16="http://schemas.microsoft.com/office/drawing/2014/main" id="{23D5AC05-40F5-48E2-BE35-1BEFFB6415D3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9" name="フリーフォーム: 図形 2358">
                  <a:extLst>
                    <a:ext uri="{FF2B5EF4-FFF2-40B4-BE49-F238E27FC236}">
                      <a16:creationId xmlns:a16="http://schemas.microsoft.com/office/drawing/2014/main" id="{4D5E1401-4EE1-4E3C-9E07-388055EE5071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0" name="フリーフォーム: 図形 2359">
                  <a:extLst>
                    <a:ext uri="{FF2B5EF4-FFF2-40B4-BE49-F238E27FC236}">
                      <a16:creationId xmlns:a16="http://schemas.microsoft.com/office/drawing/2014/main" id="{B5C13C43-1F65-4D58-9A12-7797D64CB642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1" name="フリーフォーム: 図形 2360">
                  <a:extLst>
                    <a:ext uri="{FF2B5EF4-FFF2-40B4-BE49-F238E27FC236}">
                      <a16:creationId xmlns:a16="http://schemas.microsoft.com/office/drawing/2014/main" id="{FF332FB1-CCAA-4E34-9899-9B2A18EAAFCF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2" name="フリーフォーム: 図形 2361">
                  <a:extLst>
                    <a:ext uri="{FF2B5EF4-FFF2-40B4-BE49-F238E27FC236}">
                      <a16:creationId xmlns:a16="http://schemas.microsoft.com/office/drawing/2014/main" id="{7276EBB6-41AD-4149-B67D-E3DAAF298023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3" name="フリーフォーム: 図形 2362">
                  <a:extLst>
                    <a:ext uri="{FF2B5EF4-FFF2-40B4-BE49-F238E27FC236}">
                      <a16:creationId xmlns:a16="http://schemas.microsoft.com/office/drawing/2014/main" id="{DC735E7C-9B42-469E-990B-BD177BF04C1F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4" name="フリーフォーム: 図形 2363">
                  <a:extLst>
                    <a:ext uri="{FF2B5EF4-FFF2-40B4-BE49-F238E27FC236}">
                      <a16:creationId xmlns:a16="http://schemas.microsoft.com/office/drawing/2014/main" id="{03480ECE-7AFB-422A-A629-ABBF9BFD35B9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5" name="フリーフォーム: 図形 2364">
                  <a:extLst>
                    <a:ext uri="{FF2B5EF4-FFF2-40B4-BE49-F238E27FC236}">
                      <a16:creationId xmlns:a16="http://schemas.microsoft.com/office/drawing/2014/main" id="{2B7C1996-A8B2-418C-A380-0858D6727350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6" name="フリーフォーム: 図形 2365">
                  <a:extLst>
                    <a:ext uri="{FF2B5EF4-FFF2-40B4-BE49-F238E27FC236}">
                      <a16:creationId xmlns:a16="http://schemas.microsoft.com/office/drawing/2014/main" id="{856D6071-0E2B-4E2F-845F-3815218FB7BB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7" name="フリーフォーム: 図形 2366">
                  <a:extLst>
                    <a:ext uri="{FF2B5EF4-FFF2-40B4-BE49-F238E27FC236}">
                      <a16:creationId xmlns:a16="http://schemas.microsoft.com/office/drawing/2014/main" id="{4A93FAAE-1A01-4643-B2BF-79003DAF685C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8" name="フリーフォーム: 図形 2367">
                  <a:extLst>
                    <a:ext uri="{FF2B5EF4-FFF2-40B4-BE49-F238E27FC236}">
                      <a16:creationId xmlns:a16="http://schemas.microsoft.com/office/drawing/2014/main" id="{7937805B-6DAB-414F-97C6-E1E0F9985005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9" name="フリーフォーム: 図形 2368">
                  <a:extLst>
                    <a:ext uri="{FF2B5EF4-FFF2-40B4-BE49-F238E27FC236}">
                      <a16:creationId xmlns:a16="http://schemas.microsoft.com/office/drawing/2014/main" id="{6BA40EA0-C902-4932-8152-66C7096F548E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0" name="フリーフォーム: 図形 2369">
                  <a:extLst>
                    <a:ext uri="{FF2B5EF4-FFF2-40B4-BE49-F238E27FC236}">
                      <a16:creationId xmlns:a16="http://schemas.microsoft.com/office/drawing/2014/main" id="{026744A6-8719-4AE3-9B78-F0FFA6832AF2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1" name="フリーフォーム: 図形 2370">
                  <a:extLst>
                    <a:ext uri="{FF2B5EF4-FFF2-40B4-BE49-F238E27FC236}">
                      <a16:creationId xmlns:a16="http://schemas.microsoft.com/office/drawing/2014/main" id="{42B2BE99-E012-407F-B254-CBE54B0D1953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2" name="フリーフォーム: 図形 2371">
                  <a:extLst>
                    <a:ext uri="{FF2B5EF4-FFF2-40B4-BE49-F238E27FC236}">
                      <a16:creationId xmlns:a16="http://schemas.microsoft.com/office/drawing/2014/main" id="{3794B710-36FC-4423-BA13-6BFA831F7880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3" name="フリーフォーム: 図形 2372">
                  <a:extLst>
                    <a:ext uri="{FF2B5EF4-FFF2-40B4-BE49-F238E27FC236}">
                      <a16:creationId xmlns:a16="http://schemas.microsoft.com/office/drawing/2014/main" id="{16A88D5B-7C0D-4EE8-B0E6-84A638604449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4" name="フリーフォーム: 図形 2373">
                  <a:extLst>
                    <a:ext uri="{FF2B5EF4-FFF2-40B4-BE49-F238E27FC236}">
                      <a16:creationId xmlns:a16="http://schemas.microsoft.com/office/drawing/2014/main" id="{392E87D4-3635-49A3-A463-F37516CBA628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5" name="フリーフォーム: 図形 2374">
                  <a:extLst>
                    <a:ext uri="{FF2B5EF4-FFF2-40B4-BE49-F238E27FC236}">
                      <a16:creationId xmlns:a16="http://schemas.microsoft.com/office/drawing/2014/main" id="{118199A0-5E8B-47D7-A133-C7482481DACB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6" name="フリーフォーム: 図形 2375">
                  <a:extLst>
                    <a:ext uri="{FF2B5EF4-FFF2-40B4-BE49-F238E27FC236}">
                      <a16:creationId xmlns:a16="http://schemas.microsoft.com/office/drawing/2014/main" id="{2A239718-6779-4814-B3D2-C497CFC06B50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7" name="フリーフォーム: 図形 2376">
                  <a:extLst>
                    <a:ext uri="{FF2B5EF4-FFF2-40B4-BE49-F238E27FC236}">
                      <a16:creationId xmlns:a16="http://schemas.microsoft.com/office/drawing/2014/main" id="{5668B1AD-4217-4A73-AE70-F455F0254A0E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8" name="フリーフォーム: 図形 2377">
                  <a:extLst>
                    <a:ext uri="{FF2B5EF4-FFF2-40B4-BE49-F238E27FC236}">
                      <a16:creationId xmlns:a16="http://schemas.microsoft.com/office/drawing/2014/main" id="{0B2F8919-4DAD-4AA4-8DE1-EF1526A13A5F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9" name="フリーフォーム: 図形 2378">
                  <a:extLst>
                    <a:ext uri="{FF2B5EF4-FFF2-40B4-BE49-F238E27FC236}">
                      <a16:creationId xmlns:a16="http://schemas.microsoft.com/office/drawing/2014/main" id="{2BFA5154-C718-406C-885D-177F59E1F6F3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51" name="フリーフォーム: 図形 2350">
                <a:extLst>
                  <a:ext uri="{FF2B5EF4-FFF2-40B4-BE49-F238E27FC236}">
                    <a16:creationId xmlns:a16="http://schemas.microsoft.com/office/drawing/2014/main" id="{76C27F8B-5851-4199-B525-48849ABBB3E4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94" name="グループ化 2293">
              <a:extLst>
                <a:ext uri="{FF2B5EF4-FFF2-40B4-BE49-F238E27FC236}">
                  <a16:creationId xmlns:a16="http://schemas.microsoft.com/office/drawing/2014/main" id="{D459EF15-00A3-4A80-8F2D-C50900B916BB}"/>
                </a:ext>
              </a:extLst>
            </p:cNvPr>
            <p:cNvGrpSpPr/>
            <p:nvPr/>
          </p:nvGrpSpPr>
          <p:grpSpPr>
            <a:xfrm>
              <a:off x="39094165" y="27857418"/>
              <a:ext cx="3073931" cy="1190204"/>
              <a:chOff x="39094165" y="27857418"/>
              <a:chExt cx="3073931" cy="1190204"/>
            </a:xfrm>
          </p:grpSpPr>
          <p:sp>
            <p:nvSpPr>
              <p:cNvPr id="2296" name="テキスト ボックス 87">
                <a:extLst>
                  <a:ext uri="{FF2B5EF4-FFF2-40B4-BE49-F238E27FC236}">
                    <a16:creationId xmlns:a16="http://schemas.microsoft.com/office/drawing/2014/main" id="{5DF71E54-5EB7-43DF-93B6-44CC830C1ACE}"/>
                  </a:ext>
                </a:extLst>
              </p:cNvPr>
              <p:cNvSpPr txBox="1"/>
              <p:nvPr/>
            </p:nvSpPr>
            <p:spPr>
              <a:xfrm>
                <a:off x="40875746" y="28540752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ctr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i="0" u="none" strike="noStrike" kern="1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/>
                  </a:rPr>
                  <a:t>世田谷区</a:t>
                </a:r>
              </a:p>
            </p:txBody>
          </p:sp>
          <p:sp>
            <p:nvSpPr>
              <p:cNvPr id="2297" name="テキスト ボックス 88">
                <a:extLst>
                  <a:ext uri="{FF2B5EF4-FFF2-40B4-BE49-F238E27FC236}">
                    <a16:creationId xmlns:a16="http://schemas.microsoft.com/office/drawing/2014/main" id="{02AA4105-49C6-4CF0-9DA4-55EABAB46E2D}"/>
                  </a:ext>
                </a:extLst>
              </p:cNvPr>
              <p:cNvSpPr txBox="1"/>
              <p:nvPr/>
            </p:nvSpPr>
            <p:spPr>
              <a:xfrm>
                <a:off x="41241485" y="2886295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大田区</a:t>
                </a:r>
              </a:p>
            </p:txBody>
          </p:sp>
          <p:sp>
            <p:nvSpPr>
              <p:cNvPr id="2298" name="テキスト ボックス 89">
                <a:extLst>
                  <a:ext uri="{FF2B5EF4-FFF2-40B4-BE49-F238E27FC236}">
                    <a16:creationId xmlns:a16="http://schemas.microsoft.com/office/drawing/2014/main" id="{7A86E275-65CF-4E72-BC0D-C5E3A22E3C60}"/>
                  </a:ext>
                </a:extLst>
              </p:cNvPr>
              <p:cNvSpPr txBox="1"/>
              <p:nvPr/>
            </p:nvSpPr>
            <p:spPr>
              <a:xfrm>
                <a:off x="41268187" y="28722261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品川区</a:t>
                </a:r>
              </a:p>
            </p:txBody>
          </p:sp>
          <p:sp>
            <p:nvSpPr>
              <p:cNvPr id="2299" name="テキスト ボックス 90">
                <a:extLst>
                  <a:ext uri="{FF2B5EF4-FFF2-40B4-BE49-F238E27FC236}">
                    <a16:creationId xmlns:a16="http://schemas.microsoft.com/office/drawing/2014/main" id="{11923B1F-DC66-404C-8C4A-7514630415EA}"/>
                  </a:ext>
                </a:extLst>
              </p:cNvPr>
              <p:cNvSpPr txBox="1"/>
              <p:nvPr/>
            </p:nvSpPr>
            <p:spPr>
              <a:xfrm>
                <a:off x="41127459" y="2843835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渋谷区</a:t>
                </a:r>
              </a:p>
            </p:txBody>
          </p:sp>
          <p:sp>
            <p:nvSpPr>
              <p:cNvPr id="2300" name="テキスト ボックス 91">
                <a:extLst>
                  <a:ext uri="{FF2B5EF4-FFF2-40B4-BE49-F238E27FC236}">
                    <a16:creationId xmlns:a16="http://schemas.microsoft.com/office/drawing/2014/main" id="{E2CCB7B4-BAB1-4CC0-BE40-C4AA52DD3694}"/>
                  </a:ext>
                </a:extLst>
              </p:cNvPr>
              <p:cNvSpPr txBox="1"/>
              <p:nvPr/>
            </p:nvSpPr>
            <p:spPr>
              <a:xfrm>
                <a:off x="41341208" y="28612901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港区</a:t>
                </a:r>
              </a:p>
            </p:txBody>
          </p:sp>
          <p:sp>
            <p:nvSpPr>
              <p:cNvPr id="2301" name="テキスト ボックス 92">
                <a:extLst>
                  <a:ext uri="{FF2B5EF4-FFF2-40B4-BE49-F238E27FC236}">
                    <a16:creationId xmlns:a16="http://schemas.microsoft.com/office/drawing/2014/main" id="{5CA3FD28-E70B-4897-A2B8-E230A1520CF4}"/>
                  </a:ext>
                </a:extLst>
              </p:cNvPr>
              <p:cNvSpPr txBox="1"/>
              <p:nvPr/>
            </p:nvSpPr>
            <p:spPr>
              <a:xfrm>
                <a:off x="41114882" y="2862886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目黒区</a:t>
                </a:r>
              </a:p>
            </p:txBody>
          </p:sp>
          <p:sp>
            <p:nvSpPr>
              <p:cNvPr id="2302" name="テキスト ボックス 93">
                <a:extLst>
                  <a:ext uri="{FF2B5EF4-FFF2-40B4-BE49-F238E27FC236}">
                    <a16:creationId xmlns:a16="http://schemas.microsoft.com/office/drawing/2014/main" id="{10A9887D-78A8-45AE-93A3-74954C587478}"/>
                  </a:ext>
                </a:extLst>
              </p:cNvPr>
              <p:cNvSpPr txBox="1"/>
              <p:nvPr/>
            </p:nvSpPr>
            <p:spPr>
              <a:xfrm>
                <a:off x="41675653" y="28335109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江戸川区</a:t>
                </a:r>
              </a:p>
            </p:txBody>
          </p:sp>
          <p:sp>
            <p:nvSpPr>
              <p:cNvPr id="2303" name="テキスト ボックス 94">
                <a:extLst>
                  <a:ext uri="{FF2B5EF4-FFF2-40B4-BE49-F238E27FC236}">
                    <a16:creationId xmlns:a16="http://schemas.microsoft.com/office/drawing/2014/main" id="{4E5FCC23-DA33-4D3F-A168-ADDE3C357079}"/>
                  </a:ext>
                </a:extLst>
              </p:cNvPr>
              <p:cNvSpPr txBox="1"/>
              <p:nvPr/>
            </p:nvSpPr>
            <p:spPr>
              <a:xfrm>
                <a:off x="41619503" y="2808673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葛飾区</a:t>
                </a:r>
              </a:p>
            </p:txBody>
          </p:sp>
          <p:sp>
            <p:nvSpPr>
              <p:cNvPr id="2304" name="テキスト ボックス 95">
                <a:extLst>
                  <a:ext uri="{FF2B5EF4-FFF2-40B4-BE49-F238E27FC236}">
                    <a16:creationId xmlns:a16="http://schemas.microsoft.com/office/drawing/2014/main" id="{BF9B216A-237A-4D8A-BE4C-344D216DE250}"/>
                  </a:ext>
                </a:extLst>
              </p:cNvPr>
              <p:cNvSpPr txBox="1"/>
              <p:nvPr/>
            </p:nvSpPr>
            <p:spPr>
              <a:xfrm>
                <a:off x="41378817" y="2798660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足立区</a:t>
                </a:r>
              </a:p>
            </p:txBody>
          </p:sp>
          <p:sp>
            <p:nvSpPr>
              <p:cNvPr id="2305" name="テキスト ボックス 96">
                <a:extLst>
                  <a:ext uri="{FF2B5EF4-FFF2-40B4-BE49-F238E27FC236}">
                    <a16:creationId xmlns:a16="http://schemas.microsoft.com/office/drawing/2014/main" id="{0B0D60E8-68C7-4116-B83D-3FA01845D824}"/>
                  </a:ext>
                </a:extLst>
              </p:cNvPr>
              <p:cNvSpPr txBox="1"/>
              <p:nvPr/>
            </p:nvSpPr>
            <p:spPr>
              <a:xfrm>
                <a:off x="41601556" y="2847549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江東区</a:t>
                </a:r>
              </a:p>
            </p:txBody>
          </p:sp>
          <p:sp>
            <p:nvSpPr>
              <p:cNvPr id="2306" name="テキスト ボックス 97">
                <a:extLst>
                  <a:ext uri="{FF2B5EF4-FFF2-40B4-BE49-F238E27FC236}">
                    <a16:creationId xmlns:a16="http://schemas.microsoft.com/office/drawing/2014/main" id="{8F52B0A3-3DD4-45F5-95FC-414C766A71FC}"/>
                  </a:ext>
                </a:extLst>
              </p:cNvPr>
              <p:cNvSpPr txBox="1"/>
              <p:nvPr/>
            </p:nvSpPr>
            <p:spPr>
              <a:xfrm>
                <a:off x="41387734" y="28524784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307" name="テキスト ボックス 98">
                <a:extLst>
                  <a:ext uri="{FF2B5EF4-FFF2-40B4-BE49-F238E27FC236}">
                    <a16:creationId xmlns:a16="http://schemas.microsoft.com/office/drawing/2014/main" id="{5FBCA7D9-2A3E-4626-9CEB-3A72EA101ADE}"/>
                  </a:ext>
                </a:extLst>
              </p:cNvPr>
              <p:cNvSpPr txBox="1"/>
              <p:nvPr/>
            </p:nvSpPr>
            <p:spPr>
              <a:xfrm>
                <a:off x="41536944" y="28250979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墨田区</a:t>
                </a:r>
              </a:p>
            </p:txBody>
          </p:sp>
          <p:sp>
            <p:nvSpPr>
              <p:cNvPr id="2308" name="テキスト ボックス 99">
                <a:extLst>
                  <a:ext uri="{FF2B5EF4-FFF2-40B4-BE49-F238E27FC236}">
                    <a16:creationId xmlns:a16="http://schemas.microsoft.com/office/drawing/2014/main" id="{7F71B9F9-AA5A-40AC-839F-7DAED519D9EC}"/>
                  </a:ext>
                </a:extLst>
              </p:cNvPr>
              <p:cNvSpPr txBox="1"/>
              <p:nvPr/>
            </p:nvSpPr>
            <p:spPr>
              <a:xfrm>
                <a:off x="41030038" y="28287276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中野区</a:t>
                </a:r>
              </a:p>
            </p:txBody>
          </p:sp>
          <p:sp>
            <p:nvSpPr>
              <p:cNvPr id="2309" name="テキスト ボックス 100">
                <a:extLst>
                  <a:ext uri="{FF2B5EF4-FFF2-40B4-BE49-F238E27FC236}">
                    <a16:creationId xmlns:a16="http://schemas.microsoft.com/office/drawing/2014/main" id="{C2A2352D-40E7-45B1-8724-5A995544C48E}"/>
                  </a:ext>
                </a:extLst>
              </p:cNvPr>
              <p:cNvSpPr txBox="1"/>
              <p:nvPr/>
            </p:nvSpPr>
            <p:spPr>
              <a:xfrm>
                <a:off x="40943391" y="28378410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杉並区</a:t>
                </a:r>
              </a:p>
            </p:txBody>
          </p:sp>
          <p:sp>
            <p:nvSpPr>
              <p:cNvPr id="2310" name="テキスト ボックス 101">
                <a:extLst>
                  <a:ext uri="{FF2B5EF4-FFF2-40B4-BE49-F238E27FC236}">
                    <a16:creationId xmlns:a16="http://schemas.microsoft.com/office/drawing/2014/main" id="{7582A9A3-B683-49AC-9A71-631A2CE4B0C0}"/>
                  </a:ext>
                </a:extLst>
              </p:cNvPr>
              <p:cNvSpPr txBox="1"/>
              <p:nvPr/>
            </p:nvSpPr>
            <p:spPr>
              <a:xfrm>
                <a:off x="41061874" y="28032912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板橋区</a:t>
                </a:r>
              </a:p>
            </p:txBody>
          </p:sp>
          <p:sp>
            <p:nvSpPr>
              <p:cNvPr id="2311" name="テキスト ボックス 102">
                <a:extLst>
                  <a:ext uri="{FF2B5EF4-FFF2-40B4-BE49-F238E27FC236}">
                    <a16:creationId xmlns:a16="http://schemas.microsoft.com/office/drawing/2014/main" id="{5162885D-F244-44E2-9A87-1846C548CBE3}"/>
                  </a:ext>
                </a:extLst>
              </p:cNvPr>
              <p:cNvSpPr txBox="1"/>
              <p:nvPr/>
            </p:nvSpPr>
            <p:spPr>
              <a:xfrm>
                <a:off x="40855931" y="28124493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練馬区</a:t>
                </a:r>
              </a:p>
            </p:txBody>
          </p:sp>
          <p:sp>
            <p:nvSpPr>
              <p:cNvPr id="2312" name="テキスト ボックス 103">
                <a:extLst>
                  <a:ext uri="{FF2B5EF4-FFF2-40B4-BE49-F238E27FC236}">
                    <a16:creationId xmlns:a16="http://schemas.microsoft.com/office/drawing/2014/main" id="{11B345F3-42E4-4AE8-A498-18DD9ACACBD2}"/>
                  </a:ext>
                </a:extLst>
              </p:cNvPr>
              <p:cNvSpPr txBox="1"/>
              <p:nvPr/>
            </p:nvSpPr>
            <p:spPr>
              <a:xfrm>
                <a:off x="41251984" y="28079926"/>
                <a:ext cx="338554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313" name="テキスト ボックス 104">
                <a:extLst>
                  <a:ext uri="{FF2B5EF4-FFF2-40B4-BE49-F238E27FC236}">
                    <a16:creationId xmlns:a16="http://schemas.microsoft.com/office/drawing/2014/main" id="{D9C69AB3-DD85-464E-A9B9-B1EAFC841331}"/>
                  </a:ext>
                </a:extLst>
              </p:cNvPr>
              <p:cNvSpPr txBox="1"/>
              <p:nvPr/>
            </p:nvSpPr>
            <p:spPr>
              <a:xfrm>
                <a:off x="41492804" y="2832552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台東区</a:t>
                </a:r>
              </a:p>
            </p:txBody>
          </p:sp>
          <p:sp>
            <p:nvSpPr>
              <p:cNvPr id="2314" name="テキスト ボックス 105">
                <a:extLst>
                  <a:ext uri="{FF2B5EF4-FFF2-40B4-BE49-F238E27FC236}">
                    <a16:creationId xmlns:a16="http://schemas.microsoft.com/office/drawing/2014/main" id="{DBE16281-D59B-4E5E-837E-BA30E28046CE}"/>
                  </a:ext>
                </a:extLst>
              </p:cNvPr>
              <p:cNvSpPr txBox="1"/>
              <p:nvPr/>
            </p:nvSpPr>
            <p:spPr>
              <a:xfrm>
                <a:off x="41378748" y="281712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荒川区</a:t>
                </a:r>
              </a:p>
            </p:txBody>
          </p:sp>
          <p:sp>
            <p:nvSpPr>
              <p:cNvPr id="2315" name="テキスト ボックス 106">
                <a:extLst>
                  <a:ext uri="{FF2B5EF4-FFF2-40B4-BE49-F238E27FC236}">
                    <a16:creationId xmlns:a16="http://schemas.microsoft.com/office/drawing/2014/main" id="{EAA318A7-437D-4A8A-8F99-0F98DD0C8CA1}"/>
                  </a:ext>
                </a:extLst>
              </p:cNvPr>
              <p:cNvSpPr txBox="1"/>
              <p:nvPr/>
            </p:nvSpPr>
            <p:spPr>
              <a:xfrm>
                <a:off x="41344220" y="28448093"/>
                <a:ext cx="492443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千代田区</a:t>
                </a:r>
              </a:p>
            </p:txBody>
          </p:sp>
          <p:sp>
            <p:nvSpPr>
              <p:cNvPr id="2316" name="テキスト ボックス 107">
                <a:extLst>
                  <a:ext uri="{FF2B5EF4-FFF2-40B4-BE49-F238E27FC236}">
                    <a16:creationId xmlns:a16="http://schemas.microsoft.com/office/drawing/2014/main" id="{474FFE5F-42FA-4F70-B30F-72FAFCDE0C9A}"/>
                  </a:ext>
                </a:extLst>
              </p:cNvPr>
              <p:cNvSpPr txBox="1"/>
              <p:nvPr/>
            </p:nvSpPr>
            <p:spPr>
              <a:xfrm>
                <a:off x="41318753" y="28268010"/>
                <a:ext cx="470306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文京区</a:t>
                </a:r>
              </a:p>
            </p:txBody>
          </p:sp>
          <p:sp>
            <p:nvSpPr>
              <p:cNvPr id="2317" name="テキスト ボックス 108">
                <a:extLst>
                  <a:ext uri="{FF2B5EF4-FFF2-40B4-BE49-F238E27FC236}">
                    <a16:creationId xmlns:a16="http://schemas.microsoft.com/office/drawing/2014/main" id="{927BC708-EA51-4E7B-868D-2D5DA2E332E4}"/>
                  </a:ext>
                </a:extLst>
              </p:cNvPr>
              <p:cNvSpPr txBox="1"/>
              <p:nvPr/>
            </p:nvSpPr>
            <p:spPr>
              <a:xfrm>
                <a:off x="41227490" y="28361247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新宿区</a:t>
                </a:r>
              </a:p>
            </p:txBody>
          </p:sp>
          <p:sp>
            <p:nvSpPr>
              <p:cNvPr id="2318" name="テキスト ボックス 109">
                <a:extLst>
                  <a:ext uri="{FF2B5EF4-FFF2-40B4-BE49-F238E27FC236}">
                    <a16:creationId xmlns:a16="http://schemas.microsoft.com/office/drawing/2014/main" id="{76BEB1F0-FDDA-4955-AE1E-D54369CB5B0C}"/>
                  </a:ext>
                </a:extLst>
              </p:cNvPr>
              <p:cNvSpPr txBox="1"/>
              <p:nvPr/>
            </p:nvSpPr>
            <p:spPr>
              <a:xfrm>
                <a:off x="41121834" y="28189668"/>
                <a:ext cx="415498" cy="18466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豊島区</a:t>
                </a:r>
              </a:p>
            </p:txBody>
          </p:sp>
          <p:sp>
            <p:nvSpPr>
              <p:cNvPr id="2319" name="テキスト ボックス 57">
                <a:extLst>
                  <a:ext uri="{FF2B5EF4-FFF2-40B4-BE49-F238E27FC236}">
                    <a16:creationId xmlns:a16="http://schemas.microsoft.com/office/drawing/2014/main" id="{98F4444F-E3CF-4EA9-973B-8B2F6825EF38}"/>
                  </a:ext>
                </a:extLst>
              </p:cNvPr>
              <p:cNvSpPr txBox="1"/>
              <p:nvPr/>
            </p:nvSpPr>
            <p:spPr>
              <a:xfrm>
                <a:off x="39094165" y="2785741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奥多摩町</a:t>
                </a:r>
              </a:p>
            </p:txBody>
          </p:sp>
          <p:sp>
            <p:nvSpPr>
              <p:cNvPr id="2320" name="テキスト ボックス 58">
                <a:extLst>
                  <a:ext uri="{FF2B5EF4-FFF2-40B4-BE49-F238E27FC236}">
                    <a16:creationId xmlns:a16="http://schemas.microsoft.com/office/drawing/2014/main" id="{DDDD6165-40C0-432A-A7AC-F010F9DA1782}"/>
                  </a:ext>
                </a:extLst>
              </p:cNvPr>
              <p:cNvSpPr txBox="1"/>
              <p:nvPr/>
            </p:nvSpPr>
            <p:spPr>
              <a:xfrm>
                <a:off x="39753520" y="279243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青梅市</a:t>
                </a:r>
              </a:p>
            </p:txBody>
          </p:sp>
          <p:sp>
            <p:nvSpPr>
              <p:cNvPr id="2321" name="テキスト ボックス 59">
                <a:extLst>
                  <a:ext uri="{FF2B5EF4-FFF2-40B4-BE49-F238E27FC236}">
                    <a16:creationId xmlns:a16="http://schemas.microsoft.com/office/drawing/2014/main" id="{42D55490-E652-4D30-BA1A-28122A4C7B57}"/>
                  </a:ext>
                </a:extLst>
              </p:cNvPr>
              <p:cNvSpPr txBox="1"/>
              <p:nvPr/>
            </p:nvSpPr>
            <p:spPr>
              <a:xfrm>
                <a:off x="39269703" y="2824563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檜原村</a:t>
                </a:r>
              </a:p>
            </p:txBody>
          </p:sp>
          <p:sp>
            <p:nvSpPr>
              <p:cNvPr id="2322" name="テキスト ボックス 60">
                <a:extLst>
                  <a:ext uri="{FF2B5EF4-FFF2-40B4-BE49-F238E27FC236}">
                    <a16:creationId xmlns:a16="http://schemas.microsoft.com/office/drawing/2014/main" id="{DCA590C3-3D62-4D90-BCDC-C89713755C6A}"/>
                  </a:ext>
                </a:extLst>
              </p:cNvPr>
              <p:cNvSpPr txBox="1"/>
              <p:nvPr/>
            </p:nvSpPr>
            <p:spPr>
              <a:xfrm>
                <a:off x="39602885" y="28083190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日の出町</a:t>
                </a:r>
              </a:p>
            </p:txBody>
          </p:sp>
          <p:sp>
            <p:nvSpPr>
              <p:cNvPr id="2323" name="テキスト ボックス 61">
                <a:extLst>
                  <a:ext uri="{FF2B5EF4-FFF2-40B4-BE49-F238E27FC236}">
                    <a16:creationId xmlns:a16="http://schemas.microsoft.com/office/drawing/2014/main" id="{A095532C-A9A5-487D-8BBB-07B724718778}"/>
                  </a:ext>
                </a:extLst>
              </p:cNvPr>
              <p:cNvSpPr txBox="1"/>
              <p:nvPr/>
            </p:nvSpPr>
            <p:spPr>
              <a:xfrm>
                <a:off x="39644750" y="28242192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あきる野市</a:t>
                </a:r>
              </a:p>
            </p:txBody>
          </p:sp>
          <p:sp>
            <p:nvSpPr>
              <p:cNvPr id="2324" name="テキスト ボックス 62">
                <a:extLst>
                  <a:ext uri="{FF2B5EF4-FFF2-40B4-BE49-F238E27FC236}">
                    <a16:creationId xmlns:a16="http://schemas.microsoft.com/office/drawing/2014/main" id="{6F6C2C35-F626-4DFD-A5DE-5ABCB6798093}"/>
                  </a:ext>
                </a:extLst>
              </p:cNvPr>
              <p:cNvSpPr txBox="1"/>
              <p:nvPr/>
            </p:nvSpPr>
            <p:spPr>
              <a:xfrm>
                <a:off x="39779980" y="28506558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八王子市</a:t>
                </a:r>
              </a:p>
            </p:txBody>
          </p:sp>
          <p:sp>
            <p:nvSpPr>
              <p:cNvPr id="2325" name="テキスト ボックス 63">
                <a:extLst>
                  <a:ext uri="{FF2B5EF4-FFF2-40B4-BE49-F238E27FC236}">
                    <a16:creationId xmlns:a16="http://schemas.microsoft.com/office/drawing/2014/main" id="{91173F63-6379-4E41-AB6E-A72EDE09A089}"/>
                  </a:ext>
                </a:extLst>
              </p:cNvPr>
              <p:cNvSpPr txBox="1"/>
              <p:nvPr/>
            </p:nvSpPr>
            <p:spPr>
              <a:xfrm>
                <a:off x="40352484" y="2881050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町田市</a:t>
                </a:r>
              </a:p>
            </p:txBody>
          </p:sp>
          <p:sp>
            <p:nvSpPr>
              <p:cNvPr id="2326" name="テキスト ボックス 64">
                <a:extLst>
                  <a:ext uri="{FF2B5EF4-FFF2-40B4-BE49-F238E27FC236}">
                    <a16:creationId xmlns:a16="http://schemas.microsoft.com/office/drawing/2014/main" id="{B9A093D2-C7AF-4D34-B037-30ECCA211B48}"/>
                  </a:ext>
                </a:extLst>
              </p:cNvPr>
              <p:cNvSpPr txBox="1"/>
              <p:nvPr/>
            </p:nvSpPr>
            <p:spPr>
              <a:xfrm>
                <a:off x="39914556" y="2812556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羽村市</a:t>
                </a:r>
              </a:p>
            </p:txBody>
          </p:sp>
          <p:sp>
            <p:nvSpPr>
              <p:cNvPr id="2327" name="テキスト ボックス 65">
                <a:extLst>
                  <a:ext uri="{FF2B5EF4-FFF2-40B4-BE49-F238E27FC236}">
                    <a16:creationId xmlns:a16="http://schemas.microsoft.com/office/drawing/2014/main" id="{BCD2ECAC-A9CD-4459-8180-F2314716A11C}"/>
                  </a:ext>
                </a:extLst>
              </p:cNvPr>
              <p:cNvSpPr txBox="1"/>
              <p:nvPr/>
            </p:nvSpPr>
            <p:spPr>
              <a:xfrm>
                <a:off x="39979969" y="2818682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福生市</a:t>
                </a:r>
              </a:p>
            </p:txBody>
          </p:sp>
          <p:sp>
            <p:nvSpPr>
              <p:cNvPr id="2328" name="テキスト ボックス 66">
                <a:extLst>
                  <a:ext uri="{FF2B5EF4-FFF2-40B4-BE49-F238E27FC236}">
                    <a16:creationId xmlns:a16="http://schemas.microsoft.com/office/drawing/2014/main" id="{87C5277E-DAB1-44C8-BDA1-D57F98A6AEEC}"/>
                  </a:ext>
                </a:extLst>
              </p:cNvPr>
              <p:cNvSpPr txBox="1"/>
              <p:nvPr/>
            </p:nvSpPr>
            <p:spPr>
              <a:xfrm>
                <a:off x="39983231" y="2797575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瑞穂町</a:t>
                </a:r>
              </a:p>
            </p:txBody>
          </p:sp>
          <p:sp>
            <p:nvSpPr>
              <p:cNvPr id="2329" name="テキスト ボックス 67">
                <a:extLst>
                  <a:ext uri="{FF2B5EF4-FFF2-40B4-BE49-F238E27FC236}">
                    <a16:creationId xmlns:a16="http://schemas.microsoft.com/office/drawing/2014/main" id="{8D5B5363-BD0A-4DCD-A7A9-32B20851E6F0}"/>
                  </a:ext>
                </a:extLst>
              </p:cNvPr>
              <p:cNvSpPr txBox="1"/>
              <p:nvPr/>
            </p:nvSpPr>
            <p:spPr>
              <a:xfrm>
                <a:off x="40043966" y="28289516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昭島市</a:t>
                </a:r>
              </a:p>
            </p:txBody>
          </p:sp>
          <p:sp>
            <p:nvSpPr>
              <p:cNvPr id="2330" name="テキスト ボックス 68">
                <a:extLst>
                  <a:ext uri="{FF2B5EF4-FFF2-40B4-BE49-F238E27FC236}">
                    <a16:creationId xmlns:a16="http://schemas.microsoft.com/office/drawing/2014/main" id="{A35380AA-6B92-4A7B-AC2D-571FDB65C890}"/>
                  </a:ext>
                </a:extLst>
              </p:cNvPr>
              <p:cNvSpPr txBox="1"/>
              <p:nvPr/>
            </p:nvSpPr>
            <p:spPr>
              <a:xfrm>
                <a:off x="40153083" y="2822424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立川市</a:t>
                </a:r>
              </a:p>
            </p:txBody>
          </p:sp>
          <p:sp>
            <p:nvSpPr>
              <p:cNvPr id="2331" name="テキスト ボックス 69">
                <a:extLst>
                  <a:ext uri="{FF2B5EF4-FFF2-40B4-BE49-F238E27FC236}">
                    <a16:creationId xmlns:a16="http://schemas.microsoft.com/office/drawing/2014/main" id="{5487A0C5-984B-4332-B740-815B48F88FD3}"/>
                  </a:ext>
                </a:extLst>
              </p:cNvPr>
              <p:cNvSpPr txBox="1"/>
              <p:nvPr/>
            </p:nvSpPr>
            <p:spPr>
              <a:xfrm>
                <a:off x="40446559" y="281886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小平市</a:t>
                </a:r>
              </a:p>
            </p:txBody>
          </p:sp>
          <p:sp>
            <p:nvSpPr>
              <p:cNvPr id="2332" name="テキスト ボックス 70">
                <a:extLst>
                  <a:ext uri="{FF2B5EF4-FFF2-40B4-BE49-F238E27FC236}">
                    <a16:creationId xmlns:a16="http://schemas.microsoft.com/office/drawing/2014/main" id="{60B188A4-ADA3-496F-959A-2CD0A5E12C3B}"/>
                  </a:ext>
                </a:extLst>
              </p:cNvPr>
              <p:cNvSpPr txBox="1"/>
              <p:nvPr/>
            </p:nvSpPr>
            <p:spPr>
              <a:xfrm>
                <a:off x="40252781" y="2812031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東大和市</a:t>
                </a:r>
              </a:p>
            </p:txBody>
          </p:sp>
          <p:sp>
            <p:nvSpPr>
              <p:cNvPr id="2333" name="テキスト ボックス 71">
                <a:extLst>
                  <a:ext uri="{FF2B5EF4-FFF2-40B4-BE49-F238E27FC236}">
                    <a16:creationId xmlns:a16="http://schemas.microsoft.com/office/drawing/2014/main" id="{C5173501-2D91-4426-BF83-1EE601F6A7E0}"/>
                  </a:ext>
                </a:extLst>
              </p:cNvPr>
              <p:cNvSpPr txBox="1"/>
              <p:nvPr/>
            </p:nvSpPr>
            <p:spPr>
              <a:xfrm>
                <a:off x="40481525" y="2807834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東村山市</a:t>
                </a:r>
              </a:p>
            </p:txBody>
          </p:sp>
          <p:sp>
            <p:nvSpPr>
              <p:cNvPr id="2334" name="テキスト ボックス 72">
                <a:extLst>
                  <a:ext uri="{FF2B5EF4-FFF2-40B4-BE49-F238E27FC236}">
                    <a16:creationId xmlns:a16="http://schemas.microsoft.com/office/drawing/2014/main" id="{15A1E884-C968-4232-AA49-4E52791CED25}"/>
                  </a:ext>
                </a:extLst>
              </p:cNvPr>
              <p:cNvSpPr txBox="1"/>
              <p:nvPr/>
            </p:nvSpPr>
            <p:spPr>
              <a:xfrm>
                <a:off x="40651454" y="28197461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西東京市</a:t>
                </a:r>
              </a:p>
            </p:txBody>
          </p:sp>
          <p:sp>
            <p:nvSpPr>
              <p:cNvPr id="2335" name="テキスト ボックス 73">
                <a:extLst>
                  <a:ext uri="{FF2B5EF4-FFF2-40B4-BE49-F238E27FC236}">
                    <a16:creationId xmlns:a16="http://schemas.microsoft.com/office/drawing/2014/main" id="{D4CFD7E0-F8BD-4CD3-8958-DE0A416759D0}"/>
                  </a:ext>
                </a:extLst>
              </p:cNvPr>
              <p:cNvSpPr txBox="1"/>
              <p:nvPr/>
            </p:nvSpPr>
            <p:spPr>
              <a:xfrm>
                <a:off x="40113702" y="2848128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日野市</a:t>
                </a:r>
              </a:p>
            </p:txBody>
          </p:sp>
          <p:sp>
            <p:nvSpPr>
              <p:cNvPr id="2336" name="テキスト ボックス 74">
                <a:extLst>
                  <a:ext uri="{FF2B5EF4-FFF2-40B4-BE49-F238E27FC236}">
                    <a16:creationId xmlns:a16="http://schemas.microsoft.com/office/drawing/2014/main" id="{A46F65AF-A057-473E-8E15-E7AF700F1149}"/>
                  </a:ext>
                </a:extLst>
              </p:cNvPr>
              <p:cNvSpPr txBox="1"/>
              <p:nvPr/>
            </p:nvSpPr>
            <p:spPr>
              <a:xfrm>
                <a:off x="40629077" y="27997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清瀬市</a:t>
                </a:r>
              </a:p>
            </p:txBody>
          </p:sp>
          <p:sp>
            <p:nvSpPr>
              <p:cNvPr id="2337" name="テキスト ボックス 75">
                <a:extLst>
                  <a:ext uri="{FF2B5EF4-FFF2-40B4-BE49-F238E27FC236}">
                    <a16:creationId xmlns:a16="http://schemas.microsoft.com/office/drawing/2014/main" id="{D0FE3F3B-8FB2-45A4-80C3-4FCA76713FF6}"/>
                  </a:ext>
                </a:extLst>
              </p:cNvPr>
              <p:cNvSpPr txBox="1"/>
              <p:nvPr/>
            </p:nvSpPr>
            <p:spPr>
              <a:xfrm>
                <a:off x="40338104" y="2822684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東久留米市</a:t>
                </a:r>
              </a:p>
            </p:txBody>
          </p:sp>
          <p:sp>
            <p:nvSpPr>
              <p:cNvPr id="2338" name="テキスト ボックス 76">
                <a:extLst>
                  <a:ext uri="{FF2B5EF4-FFF2-40B4-BE49-F238E27FC236}">
                    <a16:creationId xmlns:a16="http://schemas.microsoft.com/office/drawing/2014/main" id="{62772015-E4ED-426E-B771-54A4583554EC}"/>
                  </a:ext>
                </a:extLst>
              </p:cNvPr>
              <p:cNvSpPr txBox="1"/>
              <p:nvPr/>
            </p:nvSpPr>
            <p:spPr>
              <a:xfrm>
                <a:off x="40087873" y="28034707"/>
                <a:ext cx="69762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武蔵村山市</a:t>
                </a:r>
              </a:p>
            </p:txBody>
          </p:sp>
          <p:sp>
            <p:nvSpPr>
              <p:cNvPr id="2339" name="テキスト ボックス 77">
                <a:extLst>
                  <a:ext uri="{FF2B5EF4-FFF2-40B4-BE49-F238E27FC236}">
                    <a16:creationId xmlns:a16="http://schemas.microsoft.com/office/drawing/2014/main" id="{CB068E8C-5C09-4488-AA0D-82C269868D14}"/>
                  </a:ext>
                </a:extLst>
              </p:cNvPr>
              <p:cNvSpPr txBox="1"/>
              <p:nvPr/>
            </p:nvSpPr>
            <p:spPr>
              <a:xfrm>
                <a:off x="40291198" y="2856731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多摩市</a:t>
                </a:r>
              </a:p>
            </p:txBody>
          </p:sp>
          <p:sp>
            <p:nvSpPr>
              <p:cNvPr id="2340" name="テキスト ボックス 78">
                <a:extLst>
                  <a:ext uri="{FF2B5EF4-FFF2-40B4-BE49-F238E27FC236}">
                    <a16:creationId xmlns:a16="http://schemas.microsoft.com/office/drawing/2014/main" id="{CDE1A2FF-8089-466D-92EF-EB2423C18AD2}"/>
                  </a:ext>
                </a:extLst>
              </p:cNvPr>
              <p:cNvSpPr txBox="1"/>
              <p:nvPr/>
            </p:nvSpPr>
            <p:spPr>
              <a:xfrm>
                <a:off x="40516116" y="2863344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稲城市</a:t>
                </a:r>
              </a:p>
            </p:txBody>
          </p:sp>
          <p:sp>
            <p:nvSpPr>
              <p:cNvPr id="2341" name="テキスト ボックス 79">
                <a:extLst>
                  <a:ext uri="{FF2B5EF4-FFF2-40B4-BE49-F238E27FC236}">
                    <a16:creationId xmlns:a16="http://schemas.microsoft.com/office/drawing/2014/main" id="{24155418-206E-416C-93C9-045D220D7364}"/>
                  </a:ext>
                </a:extLst>
              </p:cNvPr>
              <p:cNvSpPr txBox="1"/>
              <p:nvPr/>
            </p:nvSpPr>
            <p:spPr>
              <a:xfrm>
                <a:off x="40501623" y="2843497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府中市</a:t>
                </a:r>
              </a:p>
            </p:txBody>
          </p:sp>
          <p:sp>
            <p:nvSpPr>
              <p:cNvPr id="2342" name="テキスト ボックス 80">
                <a:extLst>
                  <a:ext uri="{FF2B5EF4-FFF2-40B4-BE49-F238E27FC236}">
                    <a16:creationId xmlns:a16="http://schemas.microsoft.com/office/drawing/2014/main" id="{3F91DBB2-8D4D-4558-A89C-43C3F371B6F2}"/>
                  </a:ext>
                </a:extLst>
              </p:cNvPr>
              <p:cNvSpPr txBox="1"/>
              <p:nvPr/>
            </p:nvSpPr>
            <p:spPr>
              <a:xfrm>
                <a:off x="40393945" y="283700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国立市</a:t>
                </a:r>
              </a:p>
            </p:txBody>
          </p:sp>
          <p:sp>
            <p:nvSpPr>
              <p:cNvPr id="2343" name="テキスト ボックス 81">
                <a:extLst>
                  <a:ext uri="{FF2B5EF4-FFF2-40B4-BE49-F238E27FC236}">
                    <a16:creationId xmlns:a16="http://schemas.microsoft.com/office/drawing/2014/main" id="{7881973A-123D-48B4-9B61-20B3099741D8}"/>
                  </a:ext>
                </a:extLst>
              </p:cNvPr>
              <p:cNvSpPr txBox="1"/>
              <p:nvPr/>
            </p:nvSpPr>
            <p:spPr>
              <a:xfrm>
                <a:off x="40479964" y="285395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調布市</a:t>
                </a:r>
              </a:p>
            </p:txBody>
          </p:sp>
          <p:sp>
            <p:nvSpPr>
              <p:cNvPr id="2344" name="テキスト ボックス 82">
                <a:extLst>
                  <a:ext uri="{FF2B5EF4-FFF2-40B4-BE49-F238E27FC236}">
                    <a16:creationId xmlns:a16="http://schemas.microsoft.com/office/drawing/2014/main" id="{4AFC6682-9ABC-493C-8898-88078E372703}"/>
                  </a:ext>
                </a:extLst>
              </p:cNvPr>
              <p:cNvSpPr txBox="1"/>
              <p:nvPr/>
            </p:nvSpPr>
            <p:spPr>
              <a:xfrm>
                <a:off x="40679411" y="2838896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三鷹市</a:t>
                </a:r>
              </a:p>
            </p:txBody>
          </p:sp>
          <p:sp>
            <p:nvSpPr>
              <p:cNvPr id="2345" name="テキスト ボックス 83">
                <a:extLst>
                  <a:ext uri="{FF2B5EF4-FFF2-40B4-BE49-F238E27FC236}">
                    <a16:creationId xmlns:a16="http://schemas.microsoft.com/office/drawing/2014/main" id="{B23D2E86-7600-4FB6-9730-DC9012039C74}"/>
                  </a:ext>
                </a:extLst>
              </p:cNvPr>
              <p:cNvSpPr txBox="1"/>
              <p:nvPr/>
            </p:nvSpPr>
            <p:spPr>
              <a:xfrm>
                <a:off x="40589927" y="28303435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武蔵野市</a:t>
                </a:r>
              </a:p>
            </p:txBody>
          </p:sp>
          <p:sp>
            <p:nvSpPr>
              <p:cNvPr id="2346" name="テキスト ボックス 84">
                <a:extLst>
                  <a:ext uri="{FF2B5EF4-FFF2-40B4-BE49-F238E27FC236}">
                    <a16:creationId xmlns:a16="http://schemas.microsoft.com/office/drawing/2014/main" id="{D6605113-AF76-4A07-8BA5-C8F032CBF9F4}"/>
                  </a:ext>
                </a:extLst>
              </p:cNvPr>
              <p:cNvSpPr txBox="1"/>
              <p:nvPr/>
            </p:nvSpPr>
            <p:spPr>
              <a:xfrm>
                <a:off x="40680072" y="2854041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狛江市</a:t>
                </a:r>
              </a:p>
            </p:txBody>
          </p:sp>
          <p:sp>
            <p:nvSpPr>
              <p:cNvPr id="2347" name="テキスト ボックス 85">
                <a:extLst>
                  <a:ext uri="{FF2B5EF4-FFF2-40B4-BE49-F238E27FC236}">
                    <a16:creationId xmlns:a16="http://schemas.microsoft.com/office/drawing/2014/main" id="{674A100C-5E59-41A3-9B30-2253ECD6FF05}"/>
                  </a:ext>
                </a:extLst>
              </p:cNvPr>
              <p:cNvSpPr txBox="1"/>
              <p:nvPr/>
            </p:nvSpPr>
            <p:spPr>
              <a:xfrm>
                <a:off x="40421671" y="28346607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小金井市</a:t>
                </a:r>
              </a:p>
            </p:txBody>
          </p:sp>
          <p:sp>
            <p:nvSpPr>
              <p:cNvPr id="2348" name="テキスト ボックス 86">
                <a:extLst>
                  <a:ext uri="{FF2B5EF4-FFF2-40B4-BE49-F238E27FC236}">
                    <a16:creationId xmlns:a16="http://schemas.microsoft.com/office/drawing/2014/main" id="{DDA4CD71-5491-495A-B9FC-D2878A5F1CB9}"/>
                  </a:ext>
                </a:extLst>
              </p:cNvPr>
              <p:cNvSpPr txBox="1"/>
              <p:nvPr/>
            </p:nvSpPr>
            <p:spPr>
              <a:xfrm>
                <a:off x="40348441" y="28304214"/>
                <a:ext cx="595035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charset="-128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国分寺市</a:t>
                </a:r>
              </a:p>
            </p:txBody>
          </p:sp>
        </p:grpSp>
        <p:sp>
          <p:nvSpPr>
            <p:cNvPr id="2295" name="正方形/長方形 2294">
              <a:extLst>
                <a:ext uri="{FF2B5EF4-FFF2-40B4-BE49-F238E27FC236}">
                  <a16:creationId xmlns:a16="http://schemas.microsoft.com/office/drawing/2014/main" id="{E528204C-0E1B-49CB-AE37-1A5E6C925772}"/>
                </a:ext>
              </a:extLst>
            </p:cNvPr>
            <p:cNvSpPr/>
            <p:nvPr/>
          </p:nvSpPr>
          <p:spPr>
            <a:xfrm>
              <a:off x="40958579" y="2827451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  <p:grpSp>
        <p:nvGrpSpPr>
          <p:cNvPr id="2410" name="グループ化 2409">
            <a:extLst>
              <a:ext uri="{FF2B5EF4-FFF2-40B4-BE49-F238E27FC236}">
                <a16:creationId xmlns:a16="http://schemas.microsoft.com/office/drawing/2014/main" id="{C65D6005-D786-4B4C-A941-18FC9718FB58}"/>
              </a:ext>
            </a:extLst>
          </p:cNvPr>
          <p:cNvGrpSpPr/>
          <p:nvPr/>
        </p:nvGrpSpPr>
        <p:grpSpPr>
          <a:xfrm>
            <a:off x="4225819" y="243144"/>
            <a:ext cx="2962912" cy="3651968"/>
            <a:chOff x="40227248" y="22891750"/>
            <a:chExt cx="2962912" cy="3651968"/>
          </a:xfrm>
        </p:grpSpPr>
        <p:grpSp>
          <p:nvGrpSpPr>
            <p:cNvPr id="2411" name="グループ化 2410">
              <a:extLst>
                <a:ext uri="{FF2B5EF4-FFF2-40B4-BE49-F238E27FC236}">
                  <a16:creationId xmlns:a16="http://schemas.microsoft.com/office/drawing/2014/main" id="{7A6D0E92-DB61-4EF5-BFCA-903C118159ED}"/>
                </a:ext>
              </a:extLst>
            </p:cNvPr>
            <p:cNvGrpSpPr/>
            <p:nvPr/>
          </p:nvGrpSpPr>
          <p:grpSpPr>
            <a:xfrm>
              <a:off x="40227248" y="22891750"/>
              <a:ext cx="2962912" cy="3641156"/>
              <a:chOff x="40227248" y="22891750"/>
              <a:chExt cx="2962912" cy="3641156"/>
            </a:xfrm>
          </p:grpSpPr>
          <p:grpSp>
            <p:nvGrpSpPr>
              <p:cNvPr id="2439" name="グループ化 2438">
                <a:extLst>
                  <a:ext uri="{FF2B5EF4-FFF2-40B4-BE49-F238E27FC236}">
                    <a16:creationId xmlns:a16="http://schemas.microsoft.com/office/drawing/2014/main" id="{7B2E3CE6-68C9-450A-BB4C-6E471E971AD5}"/>
                  </a:ext>
                </a:extLst>
              </p:cNvPr>
              <p:cNvGrpSpPr/>
              <p:nvPr/>
            </p:nvGrpSpPr>
            <p:grpSpPr>
              <a:xfrm>
                <a:off x="40227248" y="22891750"/>
                <a:ext cx="2962912" cy="3641156"/>
                <a:chOff x="40227248" y="22891750"/>
                <a:chExt cx="2962912" cy="3641156"/>
              </a:xfrm>
              <a:solidFill>
                <a:schemeClr val="accent6">
                  <a:lumMod val="20000"/>
                  <a:lumOff val="80000"/>
                </a:schemeClr>
              </a:solidFill>
            </p:grpSpPr>
            <p:sp>
              <p:nvSpPr>
                <p:cNvPr id="2441" name="フリーフォーム: 図形 2440">
                  <a:extLst>
                    <a:ext uri="{FF2B5EF4-FFF2-40B4-BE49-F238E27FC236}">
                      <a16:creationId xmlns:a16="http://schemas.microsoft.com/office/drawing/2014/main" id="{1118745F-55D6-4AA9-8C80-238D7D1F3666}"/>
                    </a:ext>
                  </a:extLst>
                </p:cNvPr>
                <p:cNvSpPr/>
                <p:nvPr/>
              </p:nvSpPr>
              <p:spPr>
                <a:xfrm>
                  <a:off x="42076688" y="22917470"/>
                  <a:ext cx="969960" cy="880742"/>
                </a:xfrm>
                <a:custGeom>
                  <a:avLst/>
                  <a:gdLst>
                    <a:gd name="connsiteX0" fmla="*/ 107872 w 969960"/>
                    <a:gd name="connsiteY0" fmla="*/ 0 h 880742"/>
                    <a:gd name="connsiteX1" fmla="*/ 315912 w 969960"/>
                    <a:gd name="connsiteY1" fmla="*/ 44130 h 880742"/>
                    <a:gd name="connsiteX2" fmla="*/ 423864 w 969960"/>
                    <a:gd name="connsiteY2" fmla="*/ 94930 h 880742"/>
                    <a:gd name="connsiteX3" fmla="*/ 493712 w 969960"/>
                    <a:gd name="connsiteY3" fmla="*/ 101280 h 880742"/>
                    <a:gd name="connsiteX4" fmla="*/ 608012 w 969960"/>
                    <a:gd name="connsiteY4" fmla="*/ 152080 h 880742"/>
                    <a:gd name="connsiteX5" fmla="*/ 722312 w 969960"/>
                    <a:gd name="connsiteY5" fmla="*/ 279080 h 880742"/>
                    <a:gd name="connsiteX6" fmla="*/ 792160 w 969960"/>
                    <a:gd name="connsiteY6" fmla="*/ 336230 h 880742"/>
                    <a:gd name="connsiteX7" fmla="*/ 817560 w 969960"/>
                    <a:gd name="connsiteY7" fmla="*/ 475930 h 880742"/>
                    <a:gd name="connsiteX8" fmla="*/ 969960 w 969960"/>
                    <a:gd name="connsiteY8" fmla="*/ 475930 h 880742"/>
                    <a:gd name="connsiteX9" fmla="*/ 969960 w 969960"/>
                    <a:gd name="connsiteY9" fmla="*/ 514030 h 880742"/>
                    <a:gd name="connsiteX10" fmla="*/ 938212 w 969960"/>
                    <a:gd name="connsiteY10" fmla="*/ 571180 h 880742"/>
                    <a:gd name="connsiteX11" fmla="*/ 950912 w 969960"/>
                    <a:gd name="connsiteY11" fmla="*/ 628330 h 880742"/>
                    <a:gd name="connsiteX12" fmla="*/ 963612 w 969960"/>
                    <a:gd name="connsiteY12" fmla="*/ 723580 h 880742"/>
                    <a:gd name="connsiteX13" fmla="*/ 952728 w 969960"/>
                    <a:gd name="connsiteY13" fmla="*/ 761680 h 880742"/>
                    <a:gd name="connsiteX14" fmla="*/ 685800 w 969960"/>
                    <a:gd name="connsiteY14" fmla="*/ 761680 h 880742"/>
                    <a:gd name="connsiteX15" fmla="*/ 671512 w 969960"/>
                    <a:gd name="connsiteY15" fmla="*/ 823594 h 880742"/>
                    <a:gd name="connsiteX16" fmla="*/ 595312 w 969960"/>
                    <a:gd name="connsiteY16" fmla="*/ 828354 h 880742"/>
                    <a:gd name="connsiteX17" fmla="*/ 576264 w 969960"/>
                    <a:gd name="connsiteY17" fmla="*/ 880742 h 880742"/>
                    <a:gd name="connsiteX18" fmla="*/ 542924 w 969960"/>
                    <a:gd name="connsiteY18" fmla="*/ 828354 h 880742"/>
                    <a:gd name="connsiteX19" fmla="*/ 585788 w 969960"/>
                    <a:gd name="connsiteY19" fmla="*/ 723580 h 880742"/>
                    <a:gd name="connsiteX20" fmla="*/ 633412 w 969960"/>
                    <a:gd name="connsiteY20" fmla="*/ 723580 h 880742"/>
                    <a:gd name="connsiteX21" fmla="*/ 623888 w 969960"/>
                    <a:gd name="connsiteY21" fmla="*/ 623568 h 880742"/>
                    <a:gd name="connsiteX22" fmla="*/ 571500 w 969960"/>
                    <a:gd name="connsiteY22" fmla="*/ 609280 h 880742"/>
                    <a:gd name="connsiteX23" fmla="*/ 538160 w 969960"/>
                    <a:gd name="connsiteY23" fmla="*/ 647380 h 880742"/>
                    <a:gd name="connsiteX24" fmla="*/ 466724 w 969960"/>
                    <a:gd name="connsiteY24" fmla="*/ 618806 h 880742"/>
                    <a:gd name="connsiteX25" fmla="*/ 452436 w 969960"/>
                    <a:gd name="connsiteY25" fmla="*/ 675954 h 880742"/>
                    <a:gd name="connsiteX26" fmla="*/ 304800 w 969960"/>
                    <a:gd name="connsiteY26" fmla="*/ 614042 h 880742"/>
                    <a:gd name="connsiteX27" fmla="*/ 300036 w 969960"/>
                    <a:gd name="connsiteY27" fmla="*/ 552130 h 880742"/>
                    <a:gd name="connsiteX28" fmla="*/ 147636 w 969960"/>
                    <a:gd name="connsiteY28" fmla="*/ 390206 h 880742"/>
                    <a:gd name="connsiteX29" fmla="*/ 57152 w 969960"/>
                    <a:gd name="connsiteY29" fmla="*/ 385442 h 880742"/>
                    <a:gd name="connsiteX30" fmla="*/ 14288 w 969960"/>
                    <a:gd name="connsiteY30" fmla="*/ 252094 h 880742"/>
                    <a:gd name="connsiteX31" fmla="*/ 57152 w 969960"/>
                    <a:gd name="connsiteY31" fmla="*/ 213994 h 880742"/>
                    <a:gd name="connsiteX32" fmla="*/ 61912 w 969960"/>
                    <a:gd name="connsiteY32" fmla="*/ 175894 h 880742"/>
                    <a:gd name="connsiteX33" fmla="*/ 0 w 969960"/>
                    <a:gd name="connsiteY33" fmla="*/ 156842 h 880742"/>
                    <a:gd name="connsiteX34" fmla="*/ 9524 w 969960"/>
                    <a:gd name="connsiteY34" fmla="*/ 52068 h 880742"/>
                    <a:gd name="connsiteX35" fmla="*/ 107872 w 969960"/>
                    <a:gd name="connsiteY35" fmla="*/ 0 h 880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69960" h="880742">
                      <a:moveTo>
                        <a:pt x="107872" y="0"/>
                      </a:moveTo>
                      <a:lnTo>
                        <a:pt x="315912" y="44130"/>
                      </a:lnTo>
                      <a:lnTo>
                        <a:pt x="423864" y="94930"/>
                      </a:lnTo>
                      <a:lnTo>
                        <a:pt x="493712" y="101280"/>
                      </a:lnTo>
                      <a:lnTo>
                        <a:pt x="608012" y="152080"/>
                      </a:lnTo>
                      <a:lnTo>
                        <a:pt x="722312" y="279080"/>
                      </a:lnTo>
                      <a:lnTo>
                        <a:pt x="792160" y="336230"/>
                      </a:lnTo>
                      <a:lnTo>
                        <a:pt x="817560" y="475930"/>
                      </a:lnTo>
                      <a:lnTo>
                        <a:pt x="969960" y="475930"/>
                      </a:lnTo>
                      <a:lnTo>
                        <a:pt x="969960" y="514030"/>
                      </a:lnTo>
                      <a:lnTo>
                        <a:pt x="938212" y="571180"/>
                      </a:lnTo>
                      <a:lnTo>
                        <a:pt x="950912" y="628330"/>
                      </a:lnTo>
                      <a:lnTo>
                        <a:pt x="963612" y="723580"/>
                      </a:lnTo>
                      <a:lnTo>
                        <a:pt x="952728" y="761680"/>
                      </a:lnTo>
                      <a:lnTo>
                        <a:pt x="685800" y="761680"/>
                      </a:lnTo>
                      <a:lnTo>
                        <a:pt x="671512" y="823594"/>
                      </a:lnTo>
                      <a:lnTo>
                        <a:pt x="595312" y="828354"/>
                      </a:lnTo>
                      <a:lnTo>
                        <a:pt x="576264" y="880742"/>
                      </a:lnTo>
                      <a:lnTo>
                        <a:pt x="542924" y="828354"/>
                      </a:lnTo>
                      <a:lnTo>
                        <a:pt x="585788" y="723580"/>
                      </a:lnTo>
                      <a:lnTo>
                        <a:pt x="633412" y="723580"/>
                      </a:lnTo>
                      <a:lnTo>
                        <a:pt x="623888" y="623568"/>
                      </a:lnTo>
                      <a:lnTo>
                        <a:pt x="571500" y="609280"/>
                      </a:lnTo>
                      <a:lnTo>
                        <a:pt x="538160" y="647380"/>
                      </a:lnTo>
                      <a:lnTo>
                        <a:pt x="466724" y="618806"/>
                      </a:lnTo>
                      <a:lnTo>
                        <a:pt x="452436" y="675954"/>
                      </a:lnTo>
                      <a:lnTo>
                        <a:pt x="304800" y="614042"/>
                      </a:lnTo>
                      <a:lnTo>
                        <a:pt x="300036" y="552130"/>
                      </a:lnTo>
                      <a:lnTo>
                        <a:pt x="147636" y="390206"/>
                      </a:lnTo>
                      <a:lnTo>
                        <a:pt x="57152" y="385442"/>
                      </a:lnTo>
                      <a:lnTo>
                        <a:pt x="14288" y="252094"/>
                      </a:lnTo>
                      <a:lnTo>
                        <a:pt x="57152" y="213994"/>
                      </a:lnTo>
                      <a:lnTo>
                        <a:pt x="61912" y="175894"/>
                      </a:lnTo>
                      <a:lnTo>
                        <a:pt x="0" y="156842"/>
                      </a:lnTo>
                      <a:lnTo>
                        <a:pt x="9524" y="52068"/>
                      </a:lnTo>
                      <a:lnTo>
                        <a:pt x="1078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2" name="フリーフォーム: 図形 2441">
                  <a:extLst>
                    <a:ext uri="{FF2B5EF4-FFF2-40B4-BE49-F238E27FC236}">
                      <a16:creationId xmlns:a16="http://schemas.microsoft.com/office/drawing/2014/main" id="{069BB4B5-91C0-4ABE-A096-3ED152A29C86}"/>
                    </a:ext>
                  </a:extLst>
                </p:cNvPr>
                <p:cNvSpPr/>
                <p:nvPr/>
              </p:nvSpPr>
              <p:spPr>
                <a:xfrm>
                  <a:off x="40227248" y="23145750"/>
                  <a:ext cx="1616076" cy="1866900"/>
                </a:xfrm>
                <a:custGeom>
                  <a:avLst/>
                  <a:gdLst>
                    <a:gd name="connsiteX0" fmla="*/ 1365252 w 1616076"/>
                    <a:gd name="connsiteY0" fmla="*/ 0 h 1866900"/>
                    <a:gd name="connsiteX1" fmla="*/ 1489632 w 1616076"/>
                    <a:gd name="connsiteY1" fmla="*/ 0 h 1866900"/>
                    <a:gd name="connsiteX2" fmla="*/ 1501776 w 1616076"/>
                    <a:gd name="connsiteY2" fmla="*/ 14288 h 1866900"/>
                    <a:gd name="connsiteX3" fmla="*/ 1420816 w 1616076"/>
                    <a:gd name="connsiteY3" fmla="*/ 176214 h 1866900"/>
                    <a:gd name="connsiteX4" fmla="*/ 1306516 w 1616076"/>
                    <a:gd name="connsiteY4" fmla="*/ 185738 h 1866900"/>
                    <a:gd name="connsiteX5" fmla="*/ 1306516 w 1616076"/>
                    <a:gd name="connsiteY5" fmla="*/ 323850 h 1866900"/>
                    <a:gd name="connsiteX6" fmla="*/ 1273176 w 1616076"/>
                    <a:gd name="connsiteY6" fmla="*/ 357188 h 1866900"/>
                    <a:gd name="connsiteX7" fmla="*/ 1282704 w 1616076"/>
                    <a:gd name="connsiteY7" fmla="*/ 419100 h 1866900"/>
                    <a:gd name="connsiteX8" fmla="*/ 1254128 w 1616076"/>
                    <a:gd name="connsiteY8" fmla="*/ 490538 h 1866900"/>
                    <a:gd name="connsiteX9" fmla="*/ 1220792 w 1616076"/>
                    <a:gd name="connsiteY9" fmla="*/ 528638 h 1866900"/>
                    <a:gd name="connsiteX10" fmla="*/ 1335088 w 1616076"/>
                    <a:gd name="connsiteY10" fmla="*/ 604838 h 1866900"/>
                    <a:gd name="connsiteX11" fmla="*/ 1349376 w 1616076"/>
                    <a:gd name="connsiteY11" fmla="*/ 685800 h 1866900"/>
                    <a:gd name="connsiteX12" fmla="*/ 1349376 w 1616076"/>
                    <a:gd name="connsiteY12" fmla="*/ 876300 h 1866900"/>
                    <a:gd name="connsiteX13" fmla="*/ 1206504 w 1616076"/>
                    <a:gd name="connsiteY13" fmla="*/ 957262 h 1866900"/>
                    <a:gd name="connsiteX14" fmla="*/ 1220792 w 1616076"/>
                    <a:gd name="connsiteY14" fmla="*/ 1228726 h 1866900"/>
                    <a:gd name="connsiteX15" fmla="*/ 1287464 w 1616076"/>
                    <a:gd name="connsiteY15" fmla="*/ 1228726 h 1866900"/>
                    <a:gd name="connsiteX16" fmla="*/ 1430340 w 1616076"/>
                    <a:gd name="connsiteY16" fmla="*/ 1328738 h 1866900"/>
                    <a:gd name="connsiteX17" fmla="*/ 1549400 w 1616076"/>
                    <a:gd name="connsiteY17" fmla="*/ 1347788 h 1866900"/>
                    <a:gd name="connsiteX18" fmla="*/ 1616076 w 1616076"/>
                    <a:gd name="connsiteY18" fmla="*/ 1366838 h 1866900"/>
                    <a:gd name="connsiteX19" fmla="*/ 1544640 w 1616076"/>
                    <a:gd name="connsiteY19" fmla="*/ 1433514 h 1866900"/>
                    <a:gd name="connsiteX20" fmla="*/ 1473200 w 1616076"/>
                    <a:gd name="connsiteY20" fmla="*/ 1428750 h 1866900"/>
                    <a:gd name="connsiteX21" fmla="*/ 1406528 w 1616076"/>
                    <a:gd name="connsiteY21" fmla="*/ 1466850 h 1866900"/>
                    <a:gd name="connsiteX22" fmla="*/ 1397000 w 1616076"/>
                    <a:gd name="connsiteY22" fmla="*/ 1566862 h 1866900"/>
                    <a:gd name="connsiteX23" fmla="*/ 1406528 w 1616076"/>
                    <a:gd name="connsiteY23" fmla="*/ 1595438 h 1866900"/>
                    <a:gd name="connsiteX24" fmla="*/ 1425576 w 1616076"/>
                    <a:gd name="connsiteY24" fmla="*/ 1676400 h 1866900"/>
                    <a:gd name="connsiteX25" fmla="*/ 1349376 w 1616076"/>
                    <a:gd name="connsiteY25" fmla="*/ 1747838 h 1866900"/>
                    <a:gd name="connsiteX26" fmla="*/ 1196976 w 1616076"/>
                    <a:gd name="connsiteY26" fmla="*/ 1795462 h 1866900"/>
                    <a:gd name="connsiteX27" fmla="*/ 1163640 w 1616076"/>
                    <a:gd name="connsiteY27" fmla="*/ 1752600 h 1866900"/>
                    <a:gd name="connsiteX28" fmla="*/ 1187452 w 1616076"/>
                    <a:gd name="connsiteY28" fmla="*/ 1704974 h 1866900"/>
                    <a:gd name="connsiteX29" fmla="*/ 1149352 w 1616076"/>
                    <a:gd name="connsiteY29" fmla="*/ 1624014 h 1866900"/>
                    <a:gd name="connsiteX30" fmla="*/ 1087440 w 1616076"/>
                    <a:gd name="connsiteY30" fmla="*/ 1643062 h 1866900"/>
                    <a:gd name="connsiteX31" fmla="*/ 987428 w 1616076"/>
                    <a:gd name="connsiteY31" fmla="*/ 1604962 h 1866900"/>
                    <a:gd name="connsiteX32" fmla="*/ 977904 w 1616076"/>
                    <a:gd name="connsiteY32" fmla="*/ 1643062 h 1866900"/>
                    <a:gd name="connsiteX33" fmla="*/ 987428 w 1616076"/>
                    <a:gd name="connsiteY33" fmla="*/ 1704974 h 1866900"/>
                    <a:gd name="connsiteX34" fmla="*/ 963616 w 1616076"/>
                    <a:gd name="connsiteY34" fmla="*/ 1733550 h 1866900"/>
                    <a:gd name="connsiteX35" fmla="*/ 744540 w 1616076"/>
                    <a:gd name="connsiteY35" fmla="*/ 1600200 h 1866900"/>
                    <a:gd name="connsiteX36" fmla="*/ 754064 w 1616076"/>
                    <a:gd name="connsiteY36" fmla="*/ 1457326 h 1866900"/>
                    <a:gd name="connsiteX37" fmla="*/ 711200 w 1616076"/>
                    <a:gd name="connsiteY37" fmla="*/ 1428750 h 1866900"/>
                    <a:gd name="connsiteX38" fmla="*/ 577852 w 1616076"/>
                    <a:gd name="connsiteY38" fmla="*/ 1457326 h 1866900"/>
                    <a:gd name="connsiteX39" fmla="*/ 611192 w 1616076"/>
                    <a:gd name="connsiteY39" fmla="*/ 1514474 h 1866900"/>
                    <a:gd name="connsiteX40" fmla="*/ 511176 w 1616076"/>
                    <a:gd name="connsiteY40" fmla="*/ 1619250 h 1866900"/>
                    <a:gd name="connsiteX41" fmla="*/ 520704 w 1616076"/>
                    <a:gd name="connsiteY41" fmla="*/ 1752600 h 1866900"/>
                    <a:gd name="connsiteX42" fmla="*/ 412308 w 1616076"/>
                    <a:gd name="connsiteY42" fmla="*/ 1837558 h 1866900"/>
                    <a:gd name="connsiteX43" fmla="*/ 361952 w 1616076"/>
                    <a:gd name="connsiteY43" fmla="*/ 1822450 h 1866900"/>
                    <a:gd name="connsiteX44" fmla="*/ 298452 w 1616076"/>
                    <a:gd name="connsiteY44" fmla="*/ 1866900 h 1866900"/>
                    <a:gd name="connsiteX45" fmla="*/ 266704 w 1616076"/>
                    <a:gd name="connsiteY45" fmla="*/ 1841500 h 1866900"/>
                    <a:gd name="connsiteX46" fmla="*/ 215904 w 1616076"/>
                    <a:gd name="connsiteY46" fmla="*/ 1841500 h 1866900"/>
                    <a:gd name="connsiteX47" fmla="*/ 177800 w 1616076"/>
                    <a:gd name="connsiteY47" fmla="*/ 1822450 h 1866900"/>
                    <a:gd name="connsiteX48" fmla="*/ 95252 w 1616076"/>
                    <a:gd name="connsiteY48" fmla="*/ 1816100 h 1866900"/>
                    <a:gd name="connsiteX49" fmla="*/ 25400 w 1616076"/>
                    <a:gd name="connsiteY49" fmla="*/ 1752600 h 1866900"/>
                    <a:gd name="connsiteX50" fmla="*/ 0 w 1616076"/>
                    <a:gd name="connsiteY50" fmla="*/ 1651000 h 1866900"/>
                    <a:gd name="connsiteX51" fmla="*/ 38104 w 1616076"/>
                    <a:gd name="connsiteY51" fmla="*/ 1574800 h 1866900"/>
                    <a:gd name="connsiteX52" fmla="*/ 12704 w 1616076"/>
                    <a:gd name="connsiteY52" fmla="*/ 1524000 h 1866900"/>
                    <a:gd name="connsiteX53" fmla="*/ 95252 w 1616076"/>
                    <a:gd name="connsiteY53" fmla="*/ 1409700 h 1866900"/>
                    <a:gd name="connsiteX54" fmla="*/ 133352 w 1616076"/>
                    <a:gd name="connsiteY54" fmla="*/ 1327150 h 1866900"/>
                    <a:gd name="connsiteX55" fmla="*/ 69852 w 1616076"/>
                    <a:gd name="connsiteY55" fmla="*/ 1250950 h 1866900"/>
                    <a:gd name="connsiteX56" fmla="*/ 69852 w 1616076"/>
                    <a:gd name="connsiteY56" fmla="*/ 1212850 h 1866900"/>
                    <a:gd name="connsiteX57" fmla="*/ 146052 w 1616076"/>
                    <a:gd name="connsiteY57" fmla="*/ 1143000 h 1866900"/>
                    <a:gd name="connsiteX58" fmla="*/ 234952 w 1616076"/>
                    <a:gd name="connsiteY58" fmla="*/ 1022350 h 1866900"/>
                    <a:gd name="connsiteX59" fmla="*/ 190504 w 1616076"/>
                    <a:gd name="connsiteY59" fmla="*/ 971550 h 1866900"/>
                    <a:gd name="connsiteX60" fmla="*/ 146052 w 1616076"/>
                    <a:gd name="connsiteY60" fmla="*/ 965200 h 1866900"/>
                    <a:gd name="connsiteX61" fmla="*/ 76200 w 1616076"/>
                    <a:gd name="connsiteY61" fmla="*/ 901700 h 1866900"/>
                    <a:gd name="connsiteX62" fmla="*/ 88904 w 1616076"/>
                    <a:gd name="connsiteY62" fmla="*/ 787400 h 1866900"/>
                    <a:gd name="connsiteX63" fmla="*/ 120652 w 1616076"/>
                    <a:gd name="connsiteY63" fmla="*/ 781050 h 1866900"/>
                    <a:gd name="connsiteX64" fmla="*/ 133352 w 1616076"/>
                    <a:gd name="connsiteY64" fmla="*/ 736600 h 1866900"/>
                    <a:gd name="connsiteX65" fmla="*/ 177800 w 1616076"/>
                    <a:gd name="connsiteY65" fmla="*/ 717550 h 1866900"/>
                    <a:gd name="connsiteX66" fmla="*/ 177800 w 1616076"/>
                    <a:gd name="connsiteY66" fmla="*/ 666752 h 1866900"/>
                    <a:gd name="connsiteX67" fmla="*/ 190504 w 1616076"/>
                    <a:gd name="connsiteY67" fmla="*/ 660400 h 1866900"/>
                    <a:gd name="connsiteX68" fmla="*/ 254000 w 1616076"/>
                    <a:gd name="connsiteY68" fmla="*/ 635000 h 1866900"/>
                    <a:gd name="connsiteX69" fmla="*/ 266704 w 1616076"/>
                    <a:gd name="connsiteY69" fmla="*/ 590550 h 1866900"/>
                    <a:gd name="connsiteX70" fmla="*/ 400052 w 1616076"/>
                    <a:gd name="connsiteY70" fmla="*/ 527050 h 1866900"/>
                    <a:gd name="connsiteX71" fmla="*/ 438152 w 1616076"/>
                    <a:gd name="connsiteY71" fmla="*/ 450850 h 1866900"/>
                    <a:gd name="connsiteX72" fmla="*/ 508000 w 1616076"/>
                    <a:gd name="connsiteY72" fmla="*/ 463550 h 1866900"/>
                    <a:gd name="connsiteX73" fmla="*/ 692152 w 1616076"/>
                    <a:gd name="connsiteY73" fmla="*/ 381000 h 1866900"/>
                    <a:gd name="connsiteX74" fmla="*/ 749304 w 1616076"/>
                    <a:gd name="connsiteY74" fmla="*/ 330200 h 1866900"/>
                    <a:gd name="connsiteX75" fmla="*/ 793752 w 1616076"/>
                    <a:gd name="connsiteY75" fmla="*/ 279400 h 1866900"/>
                    <a:gd name="connsiteX76" fmla="*/ 901704 w 1616076"/>
                    <a:gd name="connsiteY76" fmla="*/ 260350 h 1866900"/>
                    <a:gd name="connsiteX77" fmla="*/ 908052 w 1616076"/>
                    <a:gd name="connsiteY77" fmla="*/ 196850 h 1866900"/>
                    <a:gd name="connsiteX78" fmla="*/ 1035052 w 1616076"/>
                    <a:gd name="connsiteY78" fmla="*/ 184150 h 1866900"/>
                    <a:gd name="connsiteX79" fmla="*/ 1073152 w 1616076"/>
                    <a:gd name="connsiteY79" fmla="*/ 120650 h 1866900"/>
                    <a:gd name="connsiteX80" fmla="*/ 1174752 w 1616076"/>
                    <a:gd name="connsiteY80" fmla="*/ 63500 h 1866900"/>
                    <a:gd name="connsiteX81" fmla="*/ 1270000 w 1616076"/>
                    <a:gd name="connsiteY81" fmla="*/ 69850 h 1866900"/>
                    <a:gd name="connsiteX82" fmla="*/ 1365252 w 1616076"/>
                    <a:gd name="connsiteY82" fmla="*/ 0 h 1866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616076" h="1866900">
                      <a:moveTo>
                        <a:pt x="1365252" y="0"/>
                      </a:moveTo>
                      <a:lnTo>
                        <a:pt x="1489632" y="0"/>
                      </a:lnTo>
                      <a:lnTo>
                        <a:pt x="1501776" y="14288"/>
                      </a:lnTo>
                      <a:lnTo>
                        <a:pt x="1420816" y="176214"/>
                      </a:lnTo>
                      <a:lnTo>
                        <a:pt x="1306516" y="185738"/>
                      </a:lnTo>
                      <a:lnTo>
                        <a:pt x="1306516" y="323850"/>
                      </a:lnTo>
                      <a:lnTo>
                        <a:pt x="1273176" y="357188"/>
                      </a:lnTo>
                      <a:lnTo>
                        <a:pt x="1282704" y="419100"/>
                      </a:lnTo>
                      <a:lnTo>
                        <a:pt x="1254128" y="490538"/>
                      </a:lnTo>
                      <a:lnTo>
                        <a:pt x="1220792" y="528638"/>
                      </a:lnTo>
                      <a:lnTo>
                        <a:pt x="1335088" y="604838"/>
                      </a:lnTo>
                      <a:lnTo>
                        <a:pt x="1349376" y="685800"/>
                      </a:lnTo>
                      <a:lnTo>
                        <a:pt x="1349376" y="876300"/>
                      </a:lnTo>
                      <a:lnTo>
                        <a:pt x="1206504" y="957262"/>
                      </a:lnTo>
                      <a:lnTo>
                        <a:pt x="1220792" y="1228726"/>
                      </a:lnTo>
                      <a:lnTo>
                        <a:pt x="1287464" y="1228726"/>
                      </a:lnTo>
                      <a:lnTo>
                        <a:pt x="1430340" y="1328738"/>
                      </a:lnTo>
                      <a:lnTo>
                        <a:pt x="1549400" y="1347788"/>
                      </a:lnTo>
                      <a:lnTo>
                        <a:pt x="1616076" y="1366838"/>
                      </a:lnTo>
                      <a:lnTo>
                        <a:pt x="1544640" y="1433514"/>
                      </a:lnTo>
                      <a:lnTo>
                        <a:pt x="1473200" y="1428750"/>
                      </a:lnTo>
                      <a:lnTo>
                        <a:pt x="1406528" y="1466850"/>
                      </a:lnTo>
                      <a:lnTo>
                        <a:pt x="1397000" y="1566862"/>
                      </a:lnTo>
                      <a:lnTo>
                        <a:pt x="1406528" y="1595438"/>
                      </a:lnTo>
                      <a:lnTo>
                        <a:pt x="1425576" y="1676400"/>
                      </a:lnTo>
                      <a:lnTo>
                        <a:pt x="1349376" y="1747838"/>
                      </a:lnTo>
                      <a:lnTo>
                        <a:pt x="1196976" y="1795462"/>
                      </a:lnTo>
                      <a:lnTo>
                        <a:pt x="1163640" y="1752600"/>
                      </a:lnTo>
                      <a:lnTo>
                        <a:pt x="1187452" y="1704974"/>
                      </a:lnTo>
                      <a:lnTo>
                        <a:pt x="1149352" y="1624014"/>
                      </a:lnTo>
                      <a:lnTo>
                        <a:pt x="1087440" y="1643062"/>
                      </a:lnTo>
                      <a:lnTo>
                        <a:pt x="987428" y="1604962"/>
                      </a:lnTo>
                      <a:lnTo>
                        <a:pt x="977904" y="1643062"/>
                      </a:lnTo>
                      <a:lnTo>
                        <a:pt x="987428" y="1704974"/>
                      </a:lnTo>
                      <a:lnTo>
                        <a:pt x="963616" y="1733550"/>
                      </a:lnTo>
                      <a:lnTo>
                        <a:pt x="744540" y="1600200"/>
                      </a:lnTo>
                      <a:lnTo>
                        <a:pt x="754064" y="1457326"/>
                      </a:lnTo>
                      <a:lnTo>
                        <a:pt x="711200" y="1428750"/>
                      </a:lnTo>
                      <a:lnTo>
                        <a:pt x="577852" y="1457326"/>
                      </a:lnTo>
                      <a:lnTo>
                        <a:pt x="611192" y="1514474"/>
                      </a:lnTo>
                      <a:lnTo>
                        <a:pt x="511176" y="1619250"/>
                      </a:lnTo>
                      <a:lnTo>
                        <a:pt x="520704" y="1752600"/>
                      </a:lnTo>
                      <a:lnTo>
                        <a:pt x="412308" y="1837558"/>
                      </a:lnTo>
                      <a:lnTo>
                        <a:pt x="361952" y="1822450"/>
                      </a:lnTo>
                      <a:lnTo>
                        <a:pt x="298452" y="1866900"/>
                      </a:lnTo>
                      <a:lnTo>
                        <a:pt x="266704" y="1841500"/>
                      </a:lnTo>
                      <a:lnTo>
                        <a:pt x="215904" y="1841500"/>
                      </a:lnTo>
                      <a:lnTo>
                        <a:pt x="177800" y="1822450"/>
                      </a:lnTo>
                      <a:lnTo>
                        <a:pt x="95252" y="1816100"/>
                      </a:lnTo>
                      <a:lnTo>
                        <a:pt x="25400" y="1752600"/>
                      </a:lnTo>
                      <a:lnTo>
                        <a:pt x="0" y="1651000"/>
                      </a:lnTo>
                      <a:lnTo>
                        <a:pt x="38104" y="1574800"/>
                      </a:lnTo>
                      <a:lnTo>
                        <a:pt x="12704" y="1524000"/>
                      </a:lnTo>
                      <a:lnTo>
                        <a:pt x="95252" y="1409700"/>
                      </a:lnTo>
                      <a:lnTo>
                        <a:pt x="133352" y="1327150"/>
                      </a:lnTo>
                      <a:lnTo>
                        <a:pt x="69852" y="1250950"/>
                      </a:lnTo>
                      <a:lnTo>
                        <a:pt x="69852" y="1212850"/>
                      </a:lnTo>
                      <a:lnTo>
                        <a:pt x="146052" y="1143000"/>
                      </a:lnTo>
                      <a:lnTo>
                        <a:pt x="234952" y="1022350"/>
                      </a:lnTo>
                      <a:lnTo>
                        <a:pt x="190504" y="971550"/>
                      </a:lnTo>
                      <a:lnTo>
                        <a:pt x="146052" y="965200"/>
                      </a:lnTo>
                      <a:lnTo>
                        <a:pt x="76200" y="901700"/>
                      </a:lnTo>
                      <a:lnTo>
                        <a:pt x="88904" y="787400"/>
                      </a:lnTo>
                      <a:lnTo>
                        <a:pt x="120652" y="781050"/>
                      </a:lnTo>
                      <a:lnTo>
                        <a:pt x="133352" y="736600"/>
                      </a:lnTo>
                      <a:lnTo>
                        <a:pt x="177800" y="717550"/>
                      </a:lnTo>
                      <a:lnTo>
                        <a:pt x="177800" y="666752"/>
                      </a:lnTo>
                      <a:lnTo>
                        <a:pt x="190504" y="660400"/>
                      </a:lnTo>
                      <a:lnTo>
                        <a:pt x="254000" y="635000"/>
                      </a:lnTo>
                      <a:lnTo>
                        <a:pt x="266704" y="590550"/>
                      </a:lnTo>
                      <a:lnTo>
                        <a:pt x="400052" y="527050"/>
                      </a:lnTo>
                      <a:lnTo>
                        <a:pt x="438152" y="450850"/>
                      </a:lnTo>
                      <a:lnTo>
                        <a:pt x="508000" y="463550"/>
                      </a:lnTo>
                      <a:lnTo>
                        <a:pt x="692152" y="381000"/>
                      </a:lnTo>
                      <a:lnTo>
                        <a:pt x="749304" y="330200"/>
                      </a:lnTo>
                      <a:lnTo>
                        <a:pt x="793752" y="279400"/>
                      </a:lnTo>
                      <a:lnTo>
                        <a:pt x="901704" y="260350"/>
                      </a:lnTo>
                      <a:lnTo>
                        <a:pt x="908052" y="196850"/>
                      </a:lnTo>
                      <a:lnTo>
                        <a:pt x="1035052" y="184150"/>
                      </a:lnTo>
                      <a:lnTo>
                        <a:pt x="1073152" y="120650"/>
                      </a:lnTo>
                      <a:lnTo>
                        <a:pt x="1174752" y="63500"/>
                      </a:lnTo>
                      <a:lnTo>
                        <a:pt x="1270000" y="69850"/>
                      </a:lnTo>
                      <a:lnTo>
                        <a:pt x="13652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3" name="フリーフォーム: 図形 2442">
                  <a:extLst>
                    <a:ext uri="{FF2B5EF4-FFF2-40B4-BE49-F238E27FC236}">
                      <a16:creationId xmlns:a16="http://schemas.microsoft.com/office/drawing/2014/main" id="{E83D05C8-1A69-4DFB-9C95-2CDFDD2A5939}"/>
                    </a:ext>
                  </a:extLst>
                </p:cNvPr>
                <p:cNvSpPr/>
                <p:nvPr/>
              </p:nvSpPr>
              <p:spPr>
                <a:xfrm>
                  <a:off x="42438640" y="24088724"/>
                  <a:ext cx="751520" cy="644372"/>
                </a:xfrm>
                <a:custGeom>
                  <a:avLst/>
                  <a:gdLst>
                    <a:gd name="connsiteX0" fmla="*/ 485772 w 751520"/>
                    <a:gd name="connsiteY0" fmla="*/ 0 h 644372"/>
                    <a:gd name="connsiteX1" fmla="*/ 557208 w 751520"/>
                    <a:gd name="connsiteY1" fmla="*/ 19052 h 644372"/>
                    <a:gd name="connsiteX2" fmla="*/ 561972 w 751520"/>
                    <a:gd name="connsiteY2" fmla="*/ 166688 h 644372"/>
                    <a:gd name="connsiteX3" fmla="*/ 643816 w 751520"/>
                    <a:gd name="connsiteY3" fmla="*/ 237972 h 644372"/>
                    <a:gd name="connsiteX4" fmla="*/ 637220 w 751520"/>
                    <a:gd name="connsiteY4" fmla="*/ 310516 h 644372"/>
                    <a:gd name="connsiteX5" fmla="*/ 751520 w 751520"/>
                    <a:gd name="connsiteY5" fmla="*/ 501016 h 644372"/>
                    <a:gd name="connsiteX6" fmla="*/ 561020 w 751520"/>
                    <a:gd name="connsiteY6" fmla="*/ 523876 h 644372"/>
                    <a:gd name="connsiteX7" fmla="*/ 522920 w 751520"/>
                    <a:gd name="connsiteY7" fmla="*/ 584836 h 644372"/>
                    <a:gd name="connsiteX8" fmla="*/ 544184 w 751520"/>
                    <a:gd name="connsiteY8" fmla="*/ 644372 h 644372"/>
                    <a:gd name="connsiteX9" fmla="*/ 428624 w 751520"/>
                    <a:gd name="connsiteY9" fmla="*/ 604840 h 644372"/>
                    <a:gd name="connsiteX10" fmla="*/ 361948 w 751520"/>
                    <a:gd name="connsiteY10" fmla="*/ 609600 h 644372"/>
                    <a:gd name="connsiteX11" fmla="*/ 333372 w 751520"/>
                    <a:gd name="connsiteY11" fmla="*/ 504826 h 644372"/>
                    <a:gd name="connsiteX12" fmla="*/ 276224 w 751520"/>
                    <a:gd name="connsiteY12" fmla="*/ 438152 h 644372"/>
                    <a:gd name="connsiteX13" fmla="*/ 233360 w 751520"/>
                    <a:gd name="connsiteY13" fmla="*/ 500064 h 644372"/>
                    <a:gd name="connsiteX14" fmla="*/ 161924 w 751520"/>
                    <a:gd name="connsiteY14" fmla="*/ 409576 h 644372"/>
                    <a:gd name="connsiteX15" fmla="*/ 71436 w 751520"/>
                    <a:gd name="connsiteY15" fmla="*/ 404814 h 644372"/>
                    <a:gd name="connsiteX16" fmla="*/ 109536 w 751520"/>
                    <a:gd name="connsiteY16" fmla="*/ 314326 h 644372"/>
                    <a:gd name="connsiteX17" fmla="*/ 71436 w 751520"/>
                    <a:gd name="connsiteY17" fmla="*/ 261940 h 644372"/>
                    <a:gd name="connsiteX18" fmla="*/ 0 w 751520"/>
                    <a:gd name="connsiteY18" fmla="*/ 271464 h 644372"/>
                    <a:gd name="connsiteX19" fmla="*/ 0 w 751520"/>
                    <a:gd name="connsiteY19" fmla="*/ 214314 h 644372"/>
                    <a:gd name="connsiteX20" fmla="*/ 104772 w 751520"/>
                    <a:gd name="connsiteY20" fmla="*/ 200026 h 644372"/>
                    <a:gd name="connsiteX21" fmla="*/ 109536 w 751520"/>
                    <a:gd name="connsiteY21" fmla="*/ 142876 h 644372"/>
                    <a:gd name="connsiteX22" fmla="*/ 238124 w 751520"/>
                    <a:gd name="connsiteY22" fmla="*/ 219076 h 644372"/>
                    <a:gd name="connsiteX23" fmla="*/ 342896 w 751520"/>
                    <a:gd name="connsiteY23" fmla="*/ 161926 h 644372"/>
                    <a:gd name="connsiteX24" fmla="*/ 366712 w 751520"/>
                    <a:gd name="connsiteY24" fmla="*/ 47626 h 644372"/>
                    <a:gd name="connsiteX25" fmla="*/ 433384 w 751520"/>
                    <a:gd name="connsiteY25" fmla="*/ 90488 h 644372"/>
                    <a:gd name="connsiteX26" fmla="*/ 485772 w 751520"/>
                    <a:gd name="connsiteY26" fmla="*/ 0 h 644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751520" h="644372">
                      <a:moveTo>
                        <a:pt x="485772" y="0"/>
                      </a:moveTo>
                      <a:lnTo>
                        <a:pt x="557208" y="19052"/>
                      </a:lnTo>
                      <a:lnTo>
                        <a:pt x="561972" y="166688"/>
                      </a:lnTo>
                      <a:lnTo>
                        <a:pt x="643816" y="237972"/>
                      </a:lnTo>
                      <a:lnTo>
                        <a:pt x="637220" y="310516"/>
                      </a:lnTo>
                      <a:lnTo>
                        <a:pt x="751520" y="501016"/>
                      </a:lnTo>
                      <a:lnTo>
                        <a:pt x="561020" y="523876"/>
                      </a:lnTo>
                      <a:lnTo>
                        <a:pt x="522920" y="584836"/>
                      </a:lnTo>
                      <a:lnTo>
                        <a:pt x="544184" y="644372"/>
                      </a:lnTo>
                      <a:lnTo>
                        <a:pt x="428624" y="604840"/>
                      </a:lnTo>
                      <a:lnTo>
                        <a:pt x="361948" y="609600"/>
                      </a:lnTo>
                      <a:lnTo>
                        <a:pt x="333372" y="504826"/>
                      </a:lnTo>
                      <a:lnTo>
                        <a:pt x="276224" y="438152"/>
                      </a:lnTo>
                      <a:lnTo>
                        <a:pt x="233360" y="500064"/>
                      </a:lnTo>
                      <a:lnTo>
                        <a:pt x="161924" y="409576"/>
                      </a:lnTo>
                      <a:lnTo>
                        <a:pt x="71436" y="404814"/>
                      </a:lnTo>
                      <a:lnTo>
                        <a:pt x="109536" y="314326"/>
                      </a:lnTo>
                      <a:lnTo>
                        <a:pt x="71436" y="261940"/>
                      </a:lnTo>
                      <a:lnTo>
                        <a:pt x="0" y="271464"/>
                      </a:lnTo>
                      <a:lnTo>
                        <a:pt x="0" y="214314"/>
                      </a:lnTo>
                      <a:lnTo>
                        <a:pt x="104772" y="200026"/>
                      </a:lnTo>
                      <a:lnTo>
                        <a:pt x="109536" y="142876"/>
                      </a:lnTo>
                      <a:lnTo>
                        <a:pt x="238124" y="219076"/>
                      </a:lnTo>
                      <a:lnTo>
                        <a:pt x="342896" y="161926"/>
                      </a:lnTo>
                      <a:lnTo>
                        <a:pt x="366712" y="47626"/>
                      </a:lnTo>
                      <a:lnTo>
                        <a:pt x="433384" y="90488"/>
                      </a:lnTo>
                      <a:lnTo>
                        <a:pt x="48577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4" name="フリーフォーム: 図形 2443">
                  <a:extLst>
                    <a:ext uri="{FF2B5EF4-FFF2-40B4-BE49-F238E27FC236}">
                      <a16:creationId xmlns:a16="http://schemas.microsoft.com/office/drawing/2014/main" id="{07B45839-A3AD-4FD5-A186-C5289262E2C8}"/>
                    </a:ext>
                  </a:extLst>
                </p:cNvPr>
                <p:cNvSpPr/>
                <p:nvPr/>
              </p:nvSpPr>
              <p:spPr>
                <a:xfrm>
                  <a:off x="40335200" y="25600802"/>
                  <a:ext cx="531812" cy="650098"/>
                </a:xfrm>
                <a:custGeom>
                  <a:avLst/>
                  <a:gdLst>
                    <a:gd name="connsiteX0" fmla="*/ 122444 w 531812"/>
                    <a:gd name="connsiteY0" fmla="*/ 0 h 650098"/>
                    <a:gd name="connsiteX1" fmla="*/ 269876 w 531812"/>
                    <a:gd name="connsiteY1" fmla="*/ 26210 h 650098"/>
                    <a:gd name="connsiteX2" fmla="*/ 450848 w 531812"/>
                    <a:gd name="connsiteY2" fmla="*/ 283386 h 650098"/>
                    <a:gd name="connsiteX3" fmla="*/ 412752 w 531812"/>
                    <a:gd name="connsiteY3" fmla="*/ 354822 h 650098"/>
                    <a:gd name="connsiteX4" fmla="*/ 450848 w 531812"/>
                    <a:gd name="connsiteY4" fmla="*/ 426262 h 650098"/>
                    <a:gd name="connsiteX5" fmla="*/ 531812 w 531812"/>
                    <a:gd name="connsiteY5" fmla="*/ 392922 h 650098"/>
                    <a:gd name="connsiteX6" fmla="*/ 522288 w 531812"/>
                    <a:gd name="connsiteY6" fmla="*/ 511986 h 650098"/>
                    <a:gd name="connsiteX7" fmla="*/ 474664 w 531812"/>
                    <a:gd name="connsiteY7" fmla="*/ 573898 h 650098"/>
                    <a:gd name="connsiteX8" fmla="*/ 489684 w 531812"/>
                    <a:gd name="connsiteY8" fmla="*/ 625392 h 650098"/>
                    <a:gd name="connsiteX9" fmla="*/ 425448 w 531812"/>
                    <a:gd name="connsiteY9" fmla="*/ 650098 h 650098"/>
                    <a:gd name="connsiteX10" fmla="*/ 311152 w 531812"/>
                    <a:gd name="connsiteY10" fmla="*/ 650098 h 650098"/>
                    <a:gd name="connsiteX11" fmla="*/ 152400 w 531812"/>
                    <a:gd name="connsiteY11" fmla="*/ 478648 h 650098"/>
                    <a:gd name="connsiteX12" fmla="*/ 171448 w 531812"/>
                    <a:gd name="connsiteY12" fmla="*/ 434198 h 650098"/>
                    <a:gd name="connsiteX13" fmla="*/ 158752 w 531812"/>
                    <a:gd name="connsiteY13" fmla="*/ 402448 h 650098"/>
                    <a:gd name="connsiteX14" fmla="*/ 95248 w 531812"/>
                    <a:gd name="connsiteY14" fmla="*/ 389748 h 650098"/>
                    <a:gd name="connsiteX15" fmla="*/ 0 w 531812"/>
                    <a:gd name="connsiteY15" fmla="*/ 288148 h 650098"/>
                    <a:gd name="connsiteX16" fmla="*/ 12700 w 531812"/>
                    <a:gd name="connsiteY16" fmla="*/ 167498 h 650098"/>
                    <a:gd name="connsiteX17" fmla="*/ 122444 w 531812"/>
                    <a:gd name="connsiteY17" fmla="*/ 0 h 650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31812" h="650098">
                      <a:moveTo>
                        <a:pt x="122444" y="0"/>
                      </a:moveTo>
                      <a:lnTo>
                        <a:pt x="269876" y="26210"/>
                      </a:lnTo>
                      <a:lnTo>
                        <a:pt x="450848" y="283386"/>
                      </a:lnTo>
                      <a:lnTo>
                        <a:pt x="412752" y="354822"/>
                      </a:lnTo>
                      <a:lnTo>
                        <a:pt x="450848" y="426262"/>
                      </a:lnTo>
                      <a:lnTo>
                        <a:pt x="531812" y="392922"/>
                      </a:lnTo>
                      <a:lnTo>
                        <a:pt x="522288" y="511986"/>
                      </a:lnTo>
                      <a:lnTo>
                        <a:pt x="474664" y="573898"/>
                      </a:lnTo>
                      <a:lnTo>
                        <a:pt x="489684" y="625392"/>
                      </a:lnTo>
                      <a:lnTo>
                        <a:pt x="425448" y="650098"/>
                      </a:lnTo>
                      <a:lnTo>
                        <a:pt x="311152" y="650098"/>
                      </a:lnTo>
                      <a:lnTo>
                        <a:pt x="152400" y="478648"/>
                      </a:lnTo>
                      <a:lnTo>
                        <a:pt x="171448" y="434198"/>
                      </a:lnTo>
                      <a:lnTo>
                        <a:pt x="158752" y="402448"/>
                      </a:lnTo>
                      <a:lnTo>
                        <a:pt x="95248" y="389748"/>
                      </a:lnTo>
                      <a:lnTo>
                        <a:pt x="0" y="288148"/>
                      </a:lnTo>
                      <a:lnTo>
                        <a:pt x="12700" y="167498"/>
                      </a:lnTo>
                      <a:lnTo>
                        <a:pt x="1224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5" name="フリーフォーム: 図形 2444">
                  <a:extLst>
                    <a:ext uri="{FF2B5EF4-FFF2-40B4-BE49-F238E27FC236}">
                      <a16:creationId xmlns:a16="http://schemas.microsoft.com/office/drawing/2014/main" id="{7B9B8405-C034-4ACF-AFA5-A6BDBFB32225}"/>
                    </a:ext>
                  </a:extLst>
                </p:cNvPr>
                <p:cNvSpPr/>
                <p:nvPr/>
              </p:nvSpPr>
              <p:spPr>
                <a:xfrm>
                  <a:off x="42010012" y="23679150"/>
                  <a:ext cx="1103948" cy="685800"/>
                </a:xfrm>
                <a:custGeom>
                  <a:avLst/>
                  <a:gdLst>
                    <a:gd name="connsiteX0" fmla="*/ 752476 w 1103948"/>
                    <a:gd name="connsiteY0" fmla="*/ 0 h 685800"/>
                    <a:gd name="connsiteX1" fmla="*/ 1019404 w 1103948"/>
                    <a:gd name="connsiteY1" fmla="*/ 0 h 685800"/>
                    <a:gd name="connsiteX2" fmla="*/ 1017588 w 1103948"/>
                    <a:gd name="connsiteY2" fmla="*/ 6350 h 685800"/>
                    <a:gd name="connsiteX3" fmla="*/ 1062036 w 1103948"/>
                    <a:gd name="connsiteY3" fmla="*/ 63500 h 685800"/>
                    <a:gd name="connsiteX4" fmla="*/ 1060328 w 1103948"/>
                    <a:gd name="connsiteY4" fmla="*/ 61304 h 685800"/>
                    <a:gd name="connsiteX5" fmla="*/ 1035368 w 1103948"/>
                    <a:gd name="connsiteY5" fmla="*/ 95250 h 685800"/>
                    <a:gd name="connsiteX6" fmla="*/ 1050608 w 1103948"/>
                    <a:gd name="connsiteY6" fmla="*/ 354330 h 685800"/>
                    <a:gd name="connsiteX7" fmla="*/ 1103948 w 1103948"/>
                    <a:gd name="connsiteY7" fmla="*/ 461010 h 685800"/>
                    <a:gd name="connsiteX8" fmla="*/ 1096328 w 1103948"/>
                    <a:gd name="connsiteY8" fmla="*/ 605790 h 685800"/>
                    <a:gd name="connsiteX9" fmla="*/ 1073468 w 1103948"/>
                    <a:gd name="connsiteY9" fmla="*/ 636270 h 685800"/>
                    <a:gd name="connsiteX10" fmla="*/ 1072444 w 1103948"/>
                    <a:gd name="connsiteY10" fmla="*/ 647546 h 685800"/>
                    <a:gd name="connsiteX11" fmla="*/ 990600 w 1103948"/>
                    <a:gd name="connsiteY11" fmla="*/ 576262 h 685800"/>
                    <a:gd name="connsiteX12" fmla="*/ 985836 w 1103948"/>
                    <a:gd name="connsiteY12" fmla="*/ 428626 h 685800"/>
                    <a:gd name="connsiteX13" fmla="*/ 914400 w 1103948"/>
                    <a:gd name="connsiteY13" fmla="*/ 409574 h 685800"/>
                    <a:gd name="connsiteX14" fmla="*/ 862012 w 1103948"/>
                    <a:gd name="connsiteY14" fmla="*/ 500062 h 685800"/>
                    <a:gd name="connsiteX15" fmla="*/ 795340 w 1103948"/>
                    <a:gd name="connsiteY15" fmla="*/ 457200 h 685800"/>
                    <a:gd name="connsiteX16" fmla="*/ 771524 w 1103948"/>
                    <a:gd name="connsiteY16" fmla="*/ 571500 h 685800"/>
                    <a:gd name="connsiteX17" fmla="*/ 666752 w 1103948"/>
                    <a:gd name="connsiteY17" fmla="*/ 628650 h 685800"/>
                    <a:gd name="connsiteX18" fmla="*/ 538164 w 1103948"/>
                    <a:gd name="connsiteY18" fmla="*/ 552450 h 685800"/>
                    <a:gd name="connsiteX19" fmla="*/ 533400 w 1103948"/>
                    <a:gd name="connsiteY19" fmla="*/ 609600 h 685800"/>
                    <a:gd name="connsiteX20" fmla="*/ 428628 w 1103948"/>
                    <a:gd name="connsiteY20" fmla="*/ 623888 h 685800"/>
                    <a:gd name="connsiteX21" fmla="*/ 428628 w 1103948"/>
                    <a:gd name="connsiteY21" fmla="*/ 636382 h 685800"/>
                    <a:gd name="connsiteX22" fmla="*/ 419100 w 1103948"/>
                    <a:gd name="connsiteY22" fmla="*/ 633414 h 685800"/>
                    <a:gd name="connsiteX23" fmla="*/ 400052 w 1103948"/>
                    <a:gd name="connsiteY23" fmla="*/ 642938 h 685800"/>
                    <a:gd name="connsiteX24" fmla="*/ 366712 w 1103948"/>
                    <a:gd name="connsiteY24" fmla="*/ 685800 h 685800"/>
                    <a:gd name="connsiteX25" fmla="*/ 257176 w 1103948"/>
                    <a:gd name="connsiteY25" fmla="*/ 571500 h 685800"/>
                    <a:gd name="connsiteX26" fmla="*/ 238124 w 1103948"/>
                    <a:gd name="connsiteY26" fmla="*/ 485774 h 685800"/>
                    <a:gd name="connsiteX27" fmla="*/ 104776 w 1103948"/>
                    <a:gd name="connsiteY27" fmla="*/ 423862 h 685800"/>
                    <a:gd name="connsiteX28" fmla="*/ 0 w 1103948"/>
                    <a:gd name="connsiteY28" fmla="*/ 300038 h 685800"/>
                    <a:gd name="connsiteX29" fmla="*/ 66676 w 1103948"/>
                    <a:gd name="connsiteY29" fmla="*/ 285750 h 685800"/>
                    <a:gd name="connsiteX30" fmla="*/ 166688 w 1103948"/>
                    <a:gd name="connsiteY30" fmla="*/ 409574 h 685800"/>
                    <a:gd name="connsiteX31" fmla="*/ 257176 w 1103948"/>
                    <a:gd name="connsiteY31" fmla="*/ 390526 h 685800"/>
                    <a:gd name="connsiteX32" fmla="*/ 285752 w 1103948"/>
                    <a:gd name="connsiteY32" fmla="*/ 309562 h 685800"/>
                    <a:gd name="connsiteX33" fmla="*/ 333376 w 1103948"/>
                    <a:gd name="connsiteY33" fmla="*/ 247650 h 685800"/>
                    <a:gd name="connsiteX34" fmla="*/ 300036 w 1103948"/>
                    <a:gd name="connsiteY34" fmla="*/ 180974 h 685800"/>
                    <a:gd name="connsiteX35" fmla="*/ 400052 w 1103948"/>
                    <a:gd name="connsiteY35" fmla="*/ 142874 h 685800"/>
                    <a:gd name="connsiteX36" fmla="*/ 361952 w 1103948"/>
                    <a:gd name="connsiteY36" fmla="*/ 114300 h 685800"/>
                    <a:gd name="connsiteX37" fmla="*/ 366712 w 1103948"/>
                    <a:gd name="connsiteY37" fmla="*/ 66674 h 685800"/>
                    <a:gd name="connsiteX38" fmla="*/ 523876 w 1103948"/>
                    <a:gd name="connsiteY38" fmla="*/ 109538 h 685800"/>
                    <a:gd name="connsiteX39" fmla="*/ 617760 w 1103948"/>
                    <a:gd name="connsiteY39" fmla="*/ 79496 h 685800"/>
                    <a:gd name="connsiteX40" fmla="*/ 642940 w 1103948"/>
                    <a:gd name="connsiteY40" fmla="*/ 119062 h 685800"/>
                    <a:gd name="connsiteX41" fmla="*/ 661988 w 1103948"/>
                    <a:gd name="connsiteY41" fmla="*/ 66674 h 685800"/>
                    <a:gd name="connsiteX42" fmla="*/ 738188 w 1103948"/>
                    <a:gd name="connsiteY42" fmla="*/ 61914 h 685800"/>
                    <a:gd name="connsiteX43" fmla="*/ 752476 w 1103948"/>
                    <a:gd name="connsiteY43" fmla="*/ 0 h 685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103948" h="685800">
                      <a:moveTo>
                        <a:pt x="752476" y="0"/>
                      </a:moveTo>
                      <a:lnTo>
                        <a:pt x="1019404" y="0"/>
                      </a:lnTo>
                      <a:lnTo>
                        <a:pt x="1017588" y="6350"/>
                      </a:lnTo>
                      <a:lnTo>
                        <a:pt x="1062036" y="63500"/>
                      </a:lnTo>
                      <a:lnTo>
                        <a:pt x="1060328" y="61304"/>
                      </a:lnTo>
                      <a:lnTo>
                        <a:pt x="1035368" y="95250"/>
                      </a:lnTo>
                      <a:lnTo>
                        <a:pt x="1050608" y="354330"/>
                      </a:lnTo>
                      <a:lnTo>
                        <a:pt x="1103948" y="461010"/>
                      </a:lnTo>
                      <a:lnTo>
                        <a:pt x="1096328" y="605790"/>
                      </a:lnTo>
                      <a:lnTo>
                        <a:pt x="1073468" y="636270"/>
                      </a:lnTo>
                      <a:lnTo>
                        <a:pt x="1072444" y="647546"/>
                      </a:lnTo>
                      <a:lnTo>
                        <a:pt x="990600" y="576262"/>
                      </a:lnTo>
                      <a:lnTo>
                        <a:pt x="985836" y="428626"/>
                      </a:lnTo>
                      <a:lnTo>
                        <a:pt x="914400" y="409574"/>
                      </a:lnTo>
                      <a:lnTo>
                        <a:pt x="862012" y="500062"/>
                      </a:lnTo>
                      <a:lnTo>
                        <a:pt x="795340" y="457200"/>
                      </a:lnTo>
                      <a:lnTo>
                        <a:pt x="771524" y="571500"/>
                      </a:lnTo>
                      <a:lnTo>
                        <a:pt x="666752" y="628650"/>
                      </a:lnTo>
                      <a:lnTo>
                        <a:pt x="538164" y="552450"/>
                      </a:lnTo>
                      <a:lnTo>
                        <a:pt x="533400" y="609600"/>
                      </a:lnTo>
                      <a:lnTo>
                        <a:pt x="428628" y="623888"/>
                      </a:lnTo>
                      <a:lnTo>
                        <a:pt x="428628" y="636382"/>
                      </a:lnTo>
                      <a:lnTo>
                        <a:pt x="419100" y="633414"/>
                      </a:lnTo>
                      <a:lnTo>
                        <a:pt x="400052" y="642938"/>
                      </a:lnTo>
                      <a:lnTo>
                        <a:pt x="366712" y="685800"/>
                      </a:lnTo>
                      <a:lnTo>
                        <a:pt x="257176" y="571500"/>
                      </a:lnTo>
                      <a:lnTo>
                        <a:pt x="238124" y="485774"/>
                      </a:lnTo>
                      <a:lnTo>
                        <a:pt x="104776" y="423862"/>
                      </a:lnTo>
                      <a:lnTo>
                        <a:pt x="0" y="300038"/>
                      </a:lnTo>
                      <a:lnTo>
                        <a:pt x="66676" y="285750"/>
                      </a:lnTo>
                      <a:lnTo>
                        <a:pt x="166688" y="409574"/>
                      </a:lnTo>
                      <a:lnTo>
                        <a:pt x="257176" y="390526"/>
                      </a:lnTo>
                      <a:lnTo>
                        <a:pt x="285752" y="309562"/>
                      </a:lnTo>
                      <a:lnTo>
                        <a:pt x="333376" y="247650"/>
                      </a:lnTo>
                      <a:lnTo>
                        <a:pt x="300036" y="180974"/>
                      </a:lnTo>
                      <a:lnTo>
                        <a:pt x="400052" y="142874"/>
                      </a:lnTo>
                      <a:lnTo>
                        <a:pt x="361952" y="114300"/>
                      </a:lnTo>
                      <a:lnTo>
                        <a:pt x="366712" y="66674"/>
                      </a:lnTo>
                      <a:lnTo>
                        <a:pt x="523876" y="109538"/>
                      </a:lnTo>
                      <a:lnTo>
                        <a:pt x="617760" y="79496"/>
                      </a:lnTo>
                      <a:lnTo>
                        <a:pt x="642940" y="119062"/>
                      </a:lnTo>
                      <a:lnTo>
                        <a:pt x="661988" y="66674"/>
                      </a:lnTo>
                      <a:lnTo>
                        <a:pt x="738188" y="61914"/>
                      </a:lnTo>
                      <a:lnTo>
                        <a:pt x="75247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6" name="フリーフォーム: 図形 2445">
                  <a:extLst>
                    <a:ext uri="{FF2B5EF4-FFF2-40B4-BE49-F238E27FC236}">
                      <a16:creationId xmlns:a16="http://schemas.microsoft.com/office/drawing/2014/main" id="{952464A2-99E9-4472-9BB7-82A0D71A2692}"/>
                    </a:ext>
                  </a:extLst>
                </p:cNvPr>
                <p:cNvSpPr/>
                <p:nvPr/>
              </p:nvSpPr>
              <p:spPr>
                <a:xfrm>
                  <a:off x="41448040" y="22891750"/>
                  <a:ext cx="1262060" cy="1196974"/>
                </a:xfrm>
                <a:custGeom>
                  <a:avLst/>
                  <a:gdLst>
                    <a:gd name="connsiteX0" fmla="*/ 652460 w 1262060"/>
                    <a:gd name="connsiteY0" fmla="*/ 0 h 1196974"/>
                    <a:gd name="connsiteX1" fmla="*/ 735008 w 1262060"/>
                    <a:gd name="connsiteY1" fmla="*/ 25400 h 1196974"/>
                    <a:gd name="connsiteX2" fmla="*/ 736520 w 1262060"/>
                    <a:gd name="connsiteY2" fmla="*/ 25720 h 1196974"/>
                    <a:gd name="connsiteX3" fmla="*/ 638172 w 1262060"/>
                    <a:gd name="connsiteY3" fmla="*/ 77788 h 1196974"/>
                    <a:gd name="connsiteX4" fmla="*/ 628648 w 1262060"/>
                    <a:gd name="connsiteY4" fmla="*/ 182562 h 1196974"/>
                    <a:gd name="connsiteX5" fmla="*/ 690560 w 1262060"/>
                    <a:gd name="connsiteY5" fmla="*/ 201614 h 1196974"/>
                    <a:gd name="connsiteX6" fmla="*/ 685800 w 1262060"/>
                    <a:gd name="connsiteY6" fmla="*/ 239714 h 1196974"/>
                    <a:gd name="connsiteX7" fmla="*/ 642936 w 1262060"/>
                    <a:gd name="connsiteY7" fmla="*/ 277814 h 1196974"/>
                    <a:gd name="connsiteX8" fmla="*/ 685800 w 1262060"/>
                    <a:gd name="connsiteY8" fmla="*/ 411162 h 1196974"/>
                    <a:gd name="connsiteX9" fmla="*/ 776284 w 1262060"/>
                    <a:gd name="connsiteY9" fmla="*/ 415926 h 1196974"/>
                    <a:gd name="connsiteX10" fmla="*/ 928684 w 1262060"/>
                    <a:gd name="connsiteY10" fmla="*/ 577850 h 1196974"/>
                    <a:gd name="connsiteX11" fmla="*/ 933448 w 1262060"/>
                    <a:gd name="connsiteY11" fmla="*/ 639762 h 1196974"/>
                    <a:gd name="connsiteX12" fmla="*/ 1081084 w 1262060"/>
                    <a:gd name="connsiteY12" fmla="*/ 701674 h 1196974"/>
                    <a:gd name="connsiteX13" fmla="*/ 1095372 w 1262060"/>
                    <a:gd name="connsiteY13" fmla="*/ 644526 h 1196974"/>
                    <a:gd name="connsiteX14" fmla="*/ 1166808 w 1262060"/>
                    <a:gd name="connsiteY14" fmla="*/ 673100 h 1196974"/>
                    <a:gd name="connsiteX15" fmla="*/ 1200148 w 1262060"/>
                    <a:gd name="connsiteY15" fmla="*/ 635000 h 1196974"/>
                    <a:gd name="connsiteX16" fmla="*/ 1252536 w 1262060"/>
                    <a:gd name="connsiteY16" fmla="*/ 649288 h 1196974"/>
                    <a:gd name="connsiteX17" fmla="*/ 1262060 w 1262060"/>
                    <a:gd name="connsiteY17" fmla="*/ 749300 h 1196974"/>
                    <a:gd name="connsiteX18" fmla="*/ 1214436 w 1262060"/>
                    <a:gd name="connsiteY18" fmla="*/ 749300 h 1196974"/>
                    <a:gd name="connsiteX19" fmla="*/ 1171572 w 1262060"/>
                    <a:gd name="connsiteY19" fmla="*/ 854074 h 1196974"/>
                    <a:gd name="connsiteX20" fmla="*/ 1179732 w 1262060"/>
                    <a:gd name="connsiteY20" fmla="*/ 866896 h 1196974"/>
                    <a:gd name="connsiteX21" fmla="*/ 1085848 w 1262060"/>
                    <a:gd name="connsiteY21" fmla="*/ 896938 h 1196974"/>
                    <a:gd name="connsiteX22" fmla="*/ 928684 w 1262060"/>
                    <a:gd name="connsiteY22" fmla="*/ 854074 h 1196974"/>
                    <a:gd name="connsiteX23" fmla="*/ 923924 w 1262060"/>
                    <a:gd name="connsiteY23" fmla="*/ 901700 h 1196974"/>
                    <a:gd name="connsiteX24" fmla="*/ 962024 w 1262060"/>
                    <a:gd name="connsiteY24" fmla="*/ 930274 h 1196974"/>
                    <a:gd name="connsiteX25" fmla="*/ 862008 w 1262060"/>
                    <a:gd name="connsiteY25" fmla="*/ 968374 h 1196974"/>
                    <a:gd name="connsiteX26" fmla="*/ 895348 w 1262060"/>
                    <a:gd name="connsiteY26" fmla="*/ 1035050 h 1196974"/>
                    <a:gd name="connsiteX27" fmla="*/ 847724 w 1262060"/>
                    <a:gd name="connsiteY27" fmla="*/ 1096962 h 1196974"/>
                    <a:gd name="connsiteX28" fmla="*/ 819148 w 1262060"/>
                    <a:gd name="connsiteY28" fmla="*/ 1177926 h 1196974"/>
                    <a:gd name="connsiteX29" fmla="*/ 728660 w 1262060"/>
                    <a:gd name="connsiteY29" fmla="*/ 1196974 h 1196974"/>
                    <a:gd name="connsiteX30" fmla="*/ 628648 w 1262060"/>
                    <a:gd name="connsiteY30" fmla="*/ 1073150 h 1196974"/>
                    <a:gd name="connsiteX31" fmla="*/ 581584 w 1262060"/>
                    <a:gd name="connsiteY31" fmla="*/ 1083236 h 1196974"/>
                    <a:gd name="connsiteX32" fmla="*/ 552448 w 1262060"/>
                    <a:gd name="connsiteY32" fmla="*/ 1054100 h 1196974"/>
                    <a:gd name="connsiteX33" fmla="*/ 347660 w 1262060"/>
                    <a:gd name="connsiteY33" fmla="*/ 944562 h 1196974"/>
                    <a:gd name="connsiteX34" fmla="*/ 319084 w 1262060"/>
                    <a:gd name="connsiteY34" fmla="*/ 868362 h 1196974"/>
                    <a:gd name="connsiteX35" fmla="*/ 295272 w 1262060"/>
                    <a:gd name="connsiteY35" fmla="*/ 854074 h 1196974"/>
                    <a:gd name="connsiteX36" fmla="*/ 200024 w 1262060"/>
                    <a:gd name="connsiteY36" fmla="*/ 977900 h 1196974"/>
                    <a:gd name="connsiteX37" fmla="*/ 128584 w 1262060"/>
                    <a:gd name="connsiteY37" fmla="*/ 980452 h 1196974"/>
                    <a:gd name="connsiteX38" fmla="*/ 128584 w 1262060"/>
                    <a:gd name="connsiteY38" fmla="*/ 939800 h 1196974"/>
                    <a:gd name="connsiteX39" fmla="*/ 114296 w 1262060"/>
                    <a:gd name="connsiteY39" fmla="*/ 858838 h 1196974"/>
                    <a:gd name="connsiteX40" fmla="*/ 0 w 1262060"/>
                    <a:gd name="connsiteY40" fmla="*/ 782638 h 1196974"/>
                    <a:gd name="connsiteX41" fmla="*/ 33336 w 1262060"/>
                    <a:gd name="connsiteY41" fmla="*/ 744538 h 1196974"/>
                    <a:gd name="connsiteX42" fmla="*/ 61912 w 1262060"/>
                    <a:gd name="connsiteY42" fmla="*/ 673100 h 1196974"/>
                    <a:gd name="connsiteX43" fmla="*/ 52384 w 1262060"/>
                    <a:gd name="connsiteY43" fmla="*/ 611188 h 1196974"/>
                    <a:gd name="connsiteX44" fmla="*/ 85724 w 1262060"/>
                    <a:gd name="connsiteY44" fmla="*/ 577850 h 1196974"/>
                    <a:gd name="connsiteX45" fmla="*/ 85724 w 1262060"/>
                    <a:gd name="connsiteY45" fmla="*/ 439738 h 1196974"/>
                    <a:gd name="connsiteX46" fmla="*/ 200024 w 1262060"/>
                    <a:gd name="connsiteY46" fmla="*/ 430214 h 1196974"/>
                    <a:gd name="connsiteX47" fmla="*/ 280984 w 1262060"/>
                    <a:gd name="connsiteY47" fmla="*/ 268288 h 1196974"/>
                    <a:gd name="connsiteX48" fmla="*/ 268840 w 1262060"/>
                    <a:gd name="connsiteY48" fmla="*/ 254000 h 1196974"/>
                    <a:gd name="connsiteX49" fmla="*/ 296860 w 1262060"/>
                    <a:gd name="connsiteY49" fmla="*/ 254000 h 1196974"/>
                    <a:gd name="connsiteX50" fmla="*/ 296860 w 1262060"/>
                    <a:gd name="connsiteY50" fmla="*/ 209550 h 1196974"/>
                    <a:gd name="connsiteX51" fmla="*/ 277808 w 1262060"/>
                    <a:gd name="connsiteY51" fmla="*/ 127000 h 1196974"/>
                    <a:gd name="connsiteX52" fmla="*/ 322260 w 1262060"/>
                    <a:gd name="connsiteY52" fmla="*/ 69850 h 1196974"/>
                    <a:gd name="connsiteX53" fmla="*/ 519112 w 1262060"/>
                    <a:gd name="connsiteY53" fmla="*/ 12700 h 1196974"/>
                    <a:gd name="connsiteX54" fmla="*/ 652460 w 1262060"/>
                    <a:gd name="connsiteY54" fmla="*/ 0 h 1196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262060" h="1196974">
                      <a:moveTo>
                        <a:pt x="652460" y="0"/>
                      </a:moveTo>
                      <a:lnTo>
                        <a:pt x="735008" y="25400"/>
                      </a:lnTo>
                      <a:lnTo>
                        <a:pt x="736520" y="25720"/>
                      </a:lnTo>
                      <a:lnTo>
                        <a:pt x="638172" y="77788"/>
                      </a:lnTo>
                      <a:lnTo>
                        <a:pt x="628648" y="182562"/>
                      </a:lnTo>
                      <a:lnTo>
                        <a:pt x="690560" y="201614"/>
                      </a:lnTo>
                      <a:lnTo>
                        <a:pt x="685800" y="239714"/>
                      </a:lnTo>
                      <a:lnTo>
                        <a:pt x="642936" y="277814"/>
                      </a:lnTo>
                      <a:lnTo>
                        <a:pt x="685800" y="411162"/>
                      </a:lnTo>
                      <a:lnTo>
                        <a:pt x="776284" y="415926"/>
                      </a:lnTo>
                      <a:lnTo>
                        <a:pt x="928684" y="577850"/>
                      </a:lnTo>
                      <a:lnTo>
                        <a:pt x="933448" y="639762"/>
                      </a:lnTo>
                      <a:lnTo>
                        <a:pt x="1081084" y="701674"/>
                      </a:lnTo>
                      <a:lnTo>
                        <a:pt x="1095372" y="644526"/>
                      </a:lnTo>
                      <a:lnTo>
                        <a:pt x="1166808" y="673100"/>
                      </a:lnTo>
                      <a:lnTo>
                        <a:pt x="1200148" y="635000"/>
                      </a:lnTo>
                      <a:lnTo>
                        <a:pt x="1252536" y="649288"/>
                      </a:lnTo>
                      <a:lnTo>
                        <a:pt x="1262060" y="749300"/>
                      </a:lnTo>
                      <a:lnTo>
                        <a:pt x="1214436" y="749300"/>
                      </a:lnTo>
                      <a:lnTo>
                        <a:pt x="1171572" y="854074"/>
                      </a:lnTo>
                      <a:lnTo>
                        <a:pt x="1179732" y="866896"/>
                      </a:lnTo>
                      <a:lnTo>
                        <a:pt x="1085848" y="896938"/>
                      </a:lnTo>
                      <a:lnTo>
                        <a:pt x="928684" y="854074"/>
                      </a:lnTo>
                      <a:lnTo>
                        <a:pt x="923924" y="901700"/>
                      </a:lnTo>
                      <a:lnTo>
                        <a:pt x="962024" y="930274"/>
                      </a:lnTo>
                      <a:lnTo>
                        <a:pt x="862008" y="968374"/>
                      </a:lnTo>
                      <a:lnTo>
                        <a:pt x="895348" y="1035050"/>
                      </a:lnTo>
                      <a:lnTo>
                        <a:pt x="847724" y="1096962"/>
                      </a:lnTo>
                      <a:lnTo>
                        <a:pt x="819148" y="1177926"/>
                      </a:lnTo>
                      <a:lnTo>
                        <a:pt x="728660" y="1196974"/>
                      </a:lnTo>
                      <a:lnTo>
                        <a:pt x="628648" y="1073150"/>
                      </a:lnTo>
                      <a:lnTo>
                        <a:pt x="581584" y="1083236"/>
                      </a:lnTo>
                      <a:lnTo>
                        <a:pt x="552448" y="1054100"/>
                      </a:lnTo>
                      <a:lnTo>
                        <a:pt x="347660" y="944562"/>
                      </a:lnTo>
                      <a:lnTo>
                        <a:pt x="319084" y="868362"/>
                      </a:lnTo>
                      <a:lnTo>
                        <a:pt x="295272" y="854074"/>
                      </a:lnTo>
                      <a:lnTo>
                        <a:pt x="200024" y="977900"/>
                      </a:lnTo>
                      <a:lnTo>
                        <a:pt x="128584" y="980452"/>
                      </a:lnTo>
                      <a:lnTo>
                        <a:pt x="128584" y="939800"/>
                      </a:lnTo>
                      <a:lnTo>
                        <a:pt x="114296" y="858838"/>
                      </a:lnTo>
                      <a:lnTo>
                        <a:pt x="0" y="782638"/>
                      </a:lnTo>
                      <a:lnTo>
                        <a:pt x="33336" y="744538"/>
                      </a:lnTo>
                      <a:lnTo>
                        <a:pt x="61912" y="673100"/>
                      </a:lnTo>
                      <a:lnTo>
                        <a:pt x="52384" y="611188"/>
                      </a:lnTo>
                      <a:lnTo>
                        <a:pt x="85724" y="577850"/>
                      </a:lnTo>
                      <a:lnTo>
                        <a:pt x="85724" y="439738"/>
                      </a:lnTo>
                      <a:lnTo>
                        <a:pt x="200024" y="430214"/>
                      </a:lnTo>
                      <a:lnTo>
                        <a:pt x="280984" y="268288"/>
                      </a:lnTo>
                      <a:lnTo>
                        <a:pt x="268840" y="254000"/>
                      </a:lnTo>
                      <a:lnTo>
                        <a:pt x="296860" y="254000"/>
                      </a:lnTo>
                      <a:lnTo>
                        <a:pt x="296860" y="209550"/>
                      </a:lnTo>
                      <a:lnTo>
                        <a:pt x="277808" y="127000"/>
                      </a:lnTo>
                      <a:lnTo>
                        <a:pt x="322260" y="69850"/>
                      </a:lnTo>
                      <a:lnTo>
                        <a:pt x="519112" y="12700"/>
                      </a:lnTo>
                      <a:lnTo>
                        <a:pt x="6524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7" name="フリーフォーム: 図形 2446">
                  <a:extLst>
                    <a:ext uri="{FF2B5EF4-FFF2-40B4-BE49-F238E27FC236}">
                      <a16:creationId xmlns:a16="http://schemas.microsoft.com/office/drawing/2014/main" id="{F8F4E3A2-5954-43C9-AFAA-053A337EDAE3}"/>
                    </a:ext>
                  </a:extLst>
                </p:cNvPr>
                <p:cNvSpPr/>
                <p:nvPr/>
              </p:nvSpPr>
              <p:spPr>
                <a:xfrm>
                  <a:off x="41652192" y="23745824"/>
                  <a:ext cx="570832" cy="785814"/>
                </a:xfrm>
                <a:custGeom>
                  <a:avLst/>
                  <a:gdLst>
                    <a:gd name="connsiteX0" fmla="*/ 91120 w 570832"/>
                    <a:gd name="connsiteY0" fmla="*/ 0 h 785814"/>
                    <a:gd name="connsiteX1" fmla="*/ 114932 w 570832"/>
                    <a:gd name="connsiteY1" fmla="*/ 14288 h 785814"/>
                    <a:gd name="connsiteX2" fmla="*/ 143508 w 570832"/>
                    <a:gd name="connsiteY2" fmla="*/ 90488 h 785814"/>
                    <a:gd name="connsiteX3" fmla="*/ 348296 w 570832"/>
                    <a:gd name="connsiteY3" fmla="*/ 200026 h 785814"/>
                    <a:gd name="connsiteX4" fmla="*/ 377432 w 570832"/>
                    <a:gd name="connsiteY4" fmla="*/ 229162 h 785814"/>
                    <a:gd name="connsiteX5" fmla="*/ 357820 w 570832"/>
                    <a:gd name="connsiteY5" fmla="*/ 233364 h 785814"/>
                    <a:gd name="connsiteX6" fmla="*/ 462596 w 570832"/>
                    <a:gd name="connsiteY6" fmla="*/ 357188 h 785814"/>
                    <a:gd name="connsiteX7" fmla="*/ 570832 w 570832"/>
                    <a:gd name="connsiteY7" fmla="*/ 407440 h 785814"/>
                    <a:gd name="connsiteX8" fmla="*/ 557848 w 570832"/>
                    <a:gd name="connsiteY8" fmla="*/ 623888 h 785814"/>
                    <a:gd name="connsiteX9" fmla="*/ 524508 w 570832"/>
                    <a:gd name="connsiteY9" fmla="*/ 657226 h 785814"/>
                    <a:gd name="connsiteX10" fmla="*/ 505456 w 570832"/>
                    <a:gd name="connsiteY10" fmla="*/ 771526 h 785814"/>
                    <a:gd name="connsiteX11" fmla="*/ 424496 w 570832"/>
                    <a:gd name="connsiteY11" fmla="*/ 785814 h 785814"/>
                    <a:gd name="connsiteX12" fmla="*/ 310196 w 570832"/>
                    <a:gd name="connsiteY12" fmla="*/ 619126 h 785814"/>
                    <a:gd name="connsiteX13" fmla="*/ 214944 w 570832"/>
                    <a:gd name="connsiteY13" fmla="*/ 595314 h 785814"/>
                    <a:gd name="connsiteX14" fmla="*/ 195896 w 570832"/>
                    <a:gd name="connsiteY14" fmla="*/ 542926 h 785814"/>
                    <a:gd name="connsiteX15" fmla="*/ 233996 w 570832"/>
                    <a:gd name="connsiteY15" fmla="*/ 476252 h 785814"/>
                    <a:gd name="connsiteX16" fmla="*/ 162560 w 570832"/>
                    <a:gd name="connsiteY16" fmla="*/ 428626 h 785814"/>
                    <a:gd name="connsiteX17" fmla="*/ 162560 w 570832"/>
                    <a:gd name="connsiteY17" fmla="*/ 385764 h 785814"/>
                    <a:gd name="connsiteX18" fmla="*/ 86360 w 570832"/>
                    <a:gd name="connsiteY18" fmla="*/ 328614 h 785814"/>
                    <a:gd name="connsiteX19" fmla="*/ 67308 w 570832"/>
                    <a:gd name="connsiteY19" fmla="*/ 228600 h 785814"/>
                    <a:gd name="connsiteX20" fmla="*/ 0 w 570832"/>
                    <a:gd name="connsiteY20" fmla="*/ 118460 h 785814"/>
                    <a:gd name="connsiteX21" fmla="*/ 91120 w 570832"/>
                    <a:gd name="connsiteY21" fmla="*/ 0 h 7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70832" h="785814">
                      <a:moveTo>
                        <a:pt x="91120" y="0"/>
                      </a:moveTo>
                      <a:lnTo>
                        <a:pt x="114932" y="14288"/>
                      </a:lnTo>
                      <a:lnTo>
                        <a:pt x="143508" y="90488"/>
                      </a:lnTo>
                      <a:lnTo>
                        <a:pt x="348296" y="200026"/>
                      </a:lnTo>
                      <a:lnTo>
                        <a:pt x="377432" y="229162"/>
                      </a:lnTo>
                      <a:lnTo>
                        <a:pt x="357820" y="233364"/>
                      </a:lnTo>
                      <a:lnTo>
                        <a:pt x="462596" y="357188"/>
                      </a:lnTo>
                      <a:lnTo>
                        <a:pt x="570832" y="407440"/>
                      </a:lnTo>
                      <a:lnTo>
                        <a:pt x="557848" y="623888"/>
                      </a:lnTo>
                      <a:lnTo>
                        <a:pt x="524508" y="657226"/>
                      </a:lnTo>
                      <a:lnTo>
                        <a:pt x="505456" y="771526"/>
                      </a:lnTo>
                      <a:lnTo>
                        <a:pt x="424496" y="785814"/>
                      </a:lnTo>
                      <a:lnTo>
                        <a:pt x="310196" y="619126"/>
                      </a:lnTo>
                      <a:lnTo>
                        <a:pt x="214944" y="595314"/>
                      </a:lnTo>
                      <a:lnTo>
                        <a:pt x="195896" y="542926"/>
                      </a:lnTo>
                      <a:lnTo>
                        <a:pt x="233996" y="476252"/>
                      </a:lnTo>
                      <a:lnTo>
                        <a:pt x="162560" y="428626"/>
                      </a:lnTo>
                      <a:lnTo>
                        <a:pt x="162560" y="385764"/>
                      </a:lnTo>
                      <a:lnTo>
                        <a:pt x="86360" y="328614"/>
                      </a:lnTo>
                      <a:lnTo>
                        <a:pt x="67308" y="228600"/>
                      </a:lnTo>
                      <a:lnTo>
                        <a:pt x="0" y="118460"/>
                      </a:lnTo>
                      <a:lnTo>
                        <a:pt x="9112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8" name="フリーフォーム: 図形 2447">
                  <a:extLst>
                    <a:ext uri="{FF2B5EF4-FFF2-40B4-BE49-F238E27FC236}">
                      <a16:creationId xmlns:a16="http://schemas.microsoft.com/office/drawing/2014/main" id="{67CF9ABC-26FE-4460-A99F-B1A3BAE5652F}"/>
                    </a:ext>
                  </a:extLst>
                </p:cNvPr>
                <p:cNvSpPr/>
                <p:nvPr/>
              </p:nvSpPr>
              <p:spPr>
                <a:xfrm>
                  <a:off x="42367200" y="24493842"/>
                  <a:ext cx="659284" cy="561670"/>
                </a:xfrm>
                <a:custGeom>
                  <a:avLst/>
                  <a:gdLst>
                    <a:gd name="connsiteX0" fmla="*/ 148656 w 659284"/>
                    <a:gd name="connsiteY0" fmla="*/ 0 h 561670"/>
                    <a:gd name="connsiteX1" fmla="*/ 233364 w 659284"/>
                    <a:gd name="connsiteY1" fmla="*/ 4458 h 561670"/>
                    <a:gd name="connsiteX2" fmla="*/ 304800 w 659284"/>
                    <a:gd name="connsiteY2" fmla="*/ 94946 h 561670"/>
                    <a:gd name="connsiteX3" fmla="*/ 347664 w 659284"/>
                    <a:gd name="connsiteY3" fmla="*/ 33034 h 561670"/>
                    <a:gd name="connsiteX4" fmla="*/ 404812 w 659284"/>
                    <a:gd name="connsiteY4" fmla="*/ 99708 h 561670"/>
                    <a:gd name="connsiteX5" fmla="*/ 433388 w 659284"/>
                    <a:gd name="connsiteY5" fmla="*/ 204482 h 561670"/>
                    <a:gd name="connsiteX6" fmla="*/ 500064 w 659284"/>
                    <a:gd name="connsiteY6" fmla="*/ 199722 h 561670"/>
                    <a:gd name="connsiteX7" fmla="*/ 615624 w 659284"/>
                    <a:gd name="connsiteY7" fmla="*/ 239254 h 561670"/>
                    <a:gd name="connsiteX8" fmla="*/ 632460 w 659284"/>
                    <a:gd name="connsiteY8" fmla="*/ 286398 h 561670"/>
                    <a:gd name="connsiteX9" fmla="*/ 659284 w 659284"/>
                    <a:gd name="connsiteY9" fmla="*/ 447336 h 561670"/>
                    <a:gd name="connsiteX10" fmla="*/ 514352 w 659284"/>
                    <a:gd name="connsiteY10" fmla="*/ 499758 h 561670"/>
                    <a:gd name="connsiteX11" fmla="*/ 485776 w 659284"/>
                    <a:gd name="connsiteY11" fmla="*/ 561670 h 561670"/>
                    <a:gd name="connsiteX12" fmla="*/ 404812 w 659284"/>
                    <a:gd name="connsiteY12" fmla="*/ 490234 h 561670"/>
                    <a:gd name="connsiteX13" fmla="*/ 361952 w 659284"/>
                    <a:gd name="connsiteY13" fmla="*/ 499758 h 561670"/>
                    <a:gd name="connsiteX14" fmla="*/ 319088 w 659284"/>
                    <a:gd name="connsiteY14" fmla="*/ 433082 h 561670"/>
                    <a:gd name="connsiteX15" fmla="*/ 257176 w 659284"/>
                    <a:gd name="connsiteY15" fmla="*/ 418796 h 561670"/>
                    <a:gd name="connsiteX16" fmla="*/ 142876 w 659284"/>
                    <a:gd name="connsiteY16" fmla="*/ 523570 h 561670"/>
                    <a:gd name="connsiteX17" fmla="*/ 80964 w 659284"/>
                    <a:gd name="connsiteY17" fmla="*/ 356882 h 561670"/>
                    <a:gd name="connsiteX18" fmla="*/ 80964 w 659284"/>
                    <a:gd name="connsiteY18" fmla="*/ 285446 h 561670"/>
                    <a:gd name="connsiteX19" fmla="*/ 42864 w 659284"/>
                    <a:gd name="connsiteY19" fmla="*/ 280682 h 561670"/>
                    <a:gd name="connsiteX20" fmla="*/ 0 w 659284"/>
                    <a:gd name="connsiteY20" fmla="*/ 194958 h 561670"/>
                    <a:gd name="connsiteX21" fmla="*/ 71440 w 659284"/>
                    <a:gd name="connsiteY21" fmla="*/ 133046 h 561670"/>
                    <a:gd name="connsiteX22" fmla="*/ 142876 w 659284"/>
                    <a:gd name="connsiteY22" fmla="*/ 4458 h 561670"/>
                    <a:gd name="connsiteX23" fmla="*/ 148656 w 659284"/>
                    <a:gd name="connsiteY23" fmla="*/ 0 h 561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659284" h="561670">
                      <a:moveTo>
                        <a:pt x="148656" y="0"/>
                      </a:moveTo>
                      <a:lnTo>
                        <a:pt x="233364" y="4458"/>
                      </a:lnTo>
                      <a:lnTo>
                        <a:pt x="304800" y="94946"/>
                      </a:lnTo>
                      <a:lnTo>
                        <a:pt x="347664" y="33034"/>
                      </a:lnTo>
                      <a:lnTo>
                        <a:pt x="404812" y="99708"/>
                      </a:lnTo>
                      <a:lnTo>
                        <a:pt x="433388" y="204482"/>
                      </a:lnTo>
                      <a:lnTo>
                        <a:pt x="500064" y="199722"/>
                      </a:lnTo>
                      <a:lnTo>
                        <a:pt x="615624" y="239254"/>
                      </a:lnTo>
                      <a:lnTo>
                        <a:pt x="632460" y="286398"/>
                      </a:lnTo>
                      <a:lnTo>
                        <a:pt x="659284" y="447336"/>
                      </a:lnTo>
                      <a:lnTo>
                        <a:pt x="514352" y="499758"/>
                      </a:lnTo>
                      <a:lnTo>
                        <a:pt x="485776" y="561670"/>
                      </a:lnTo>
                      <a:lnTo>
                        <a:pt x="404812" y="490234"/>
                      </a:lnTo>
                      <a:lnTo>
                        <a:pt x="361952" y="499758"/>
                      </a:lnTo>
                      <a:lnTo>
                        <a:pt x="319088" y="433082"/>
                      </a:lnTo>
                      <a:lnTo>
                        <a:pt x="257176" y="418796"/>
                      </a:lnTo>
                      <a:lnTo>
                        <a:pt x="142876" y="523570"/>
                      </a:lnTo>
                      <a:lnTo>
                        <a:pt x="80964" y="356882"/>
                      </a:lnTo>
                      <a:lnTo>
                        <a:pt x="80964" y="285446"/>
                      </a:lnTo>
                      <a:lnTo>
                        <a:pt x="42864" y="280682"/>
                      </a:lnTo>
                      <a:lnTo>
                        <a:pt x="0" y="194958"/>
                      </a:lnTo>
                      <a:lnTo>
                        <a:pt x="71440" y="133046"/>
                      </a:lnTo>
                      <a:lnTo>
                        <a:pt x="142876" y="4458"/>
                      </a:lnTo>
                      <a:lnTo>
                        <a:pt x="14865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9" name="フリーフォーム: 図形 2448">
                  <a:extLst>
                    <a:ext uri="{FF2B5EF4-FFF2-40B4-BE49-F238E27FC236}">
                      <a16:creationId xmlns:a16="http://schemas.microsoft.com/office/drawing/2014/main" id="{FB3EF703-75F7-4177-9C40-901A189850E0}"/>
                    </a:ext>
                  </a:extLst>
                </p:cNvPr>
                <p:cNvSpPr/>
                <p:nvPr/>
              </p:nvSpPr>
              <p:spPr>
                <a:xfrm>
                  <a:off x="40457644" y="25118340"/>
                  <a:ext cx="747508" cy="1145260"/>
                </a:xfrm>
                <a:custGeom>
                  <a:avLst/>
                  <a:gdLst>
                    <a:gd name="connsiteX0" fmla="*/ 229268 w 747508"/>
                    <a:gd name="connsiteY0" fmla="*/ 0 h 1145260"/>
                    <a:gd name="connsiteX1" fmla="*/ 299832 w 747508"/>
                    <a:gd name="connsiteY1" fmla="*/ 3848 h 1145260"/>
                    <a:gd name="connsiteX2" fmla="*/ 409368 w 747508"/>
                    <a:gd name="connsiteY2" fmla="*/ 203872 h 1145260"/>
                    <a:gd name="connsiteX3" fmla="*/ 747508 w 747508"/>
                    <a:gd name="connsiteY3" fmla="*/ 580110 h 1145260"/>
                    <a:gd name="connsiteX4" fmla="*/ 690356 w 747508"/>
                    <a:gd name="connsiteY4" fmla="*/ 703936 h 1145260"/>
                    <a:gd name="connsiteX5" fmla="*/ 637968 w 747508"/>
                    <a:gd name="connsiteY5" fmla="*/ 761084 h 1145260"/>
                    <a:gd name="connsiteX6" fmla="*/ 647492 w 747508"/>
                    <a:gd name="connsiteY6" fmla="*/ 899198 h 1145260"/>
                    <a:gd name="connsiteX7" fmla="*/ 699880 w 747508"/>
                    <a:gd name="connsiteY7" fmla="*/ 927772 h 1145260"/>
                    <a:gd name="connsiteX8" fmla="*/ 642732 w 747508"/>
                    <a:gd name="connsiteY8" fmla="*/ 1061124 h 1145260"/>
                    <a:gd name="connsiteX9" fmla="*/ 637672 w 747508"/>
                    <a:gd name="connsiteY9" fmla="*/ 1134442 h 1145260"/>
                    <a:gd name="connsiteX10" fmla="*/ 626856 w 747508"/>
                    <a:gd name="connsiteY10" fmla="*/ 1145260 h 1145260"/>
                    <a:gd name="connsiteX11" fmla="*/ 487156 w 747508"/>
                    <a:gd name="connsiteY11" fmla="*/ 1138910 h 1145260"/>
                    <a:gd name="connsiteX12" fmla="*/ 461756 w 747508"/>
                    <a:gd name="connsiteY12" fmla="*/ 1113510 h 1145260"/>
                    <a:gd name="connsiteX13" fmla="*/ 385556 w 747508"/>
                    <a:gd name="connsiteY13" fmla="*/ 1100810 h 1145260"/>
                    <a:gd name="connsiteX14" fmla="*/ 367240 w 747508"/>
                    <a:gd name="connsiteY14" fmla="*/ 1107854 h 1145260"/>
                    <a:gd name="connsiteX15" fmla="*/ 352220 w 747508"/>
                    <a:gd name="connsiteY15" fmla="*/ 1056360 h 1145260"/>
                    <a:gd name="connsiteX16" fmla="*/ 399844 w 747508"/>
                    <a:gd name="connsiteY16" fmla="*/ 994448 h 1145260"/>
                    <a:gd name="connsiteX17" fmla="*/ 409368 w 747508"/>
                    <a:gd name="connsiteY17" fmla="*/ 875384 h 1145260"/>
                    <a:gd name="connsiteX18" fmla="*/ 328404 w 747508"/>
                    <a:gd name="connsiteY18" fmla="*/ 908724 h 1145260"/>
                    <a:gd name="connsiteX19" fmla="*/ 290308 w 747508"/>
                    <a:gd name="connsiteY19" fmla="*/ 837284 h 1145260"/>
                    <a:gd name="connsiteX20" fmla="*/ 328404 w 747508"/>
                    <a:gd name="connsiteY20" fmla="*/ 765848 h 1145260"/>
                    <a:gd name="connsiteX21" fmla="*/ 147432 w 747508"/>
                    <a:gd name="connsiteY21" fmla="*/ 508672 h 1145260"/>
                    <a:gd name="connsiteX22" fmla="*/ 0 w 747508"/>
                    <a:gd name="connsiteY22" fmla="*/ 482462 h 1145260"/>
                    <a:gd name="connsiteX23" fmla="*/ 10908 w 747508"/>
                    <a:gd name="connsiteY23" fmla="*/ 465810 h 1145260"/>
                    <a:gd name="connsiteX24" fmla="*/ 17256 w 747508"/>
                    <a:gd name="connsiteY24" fmla="*/ 427710 h 1145260"/>
                    <a:gd name="connsiteX25" fmla="*/ 87108 w 747508"/>
                    <a:gd name="connsiteY25" fmla="*/ 408660 h 1145260"/>
                    <a:gd name="connsiteX26" fmla="*/ 99804 w 747508"/>
                    <a:gd name="connsiteY26" fmla="*/ 357860 h 1145260"/>
                    <a:gd name="connsiteX27" fmla="*/ 36308 w 747508"/>
                    <a:gd name="connsiteY27" fmla="*/ 275310 h 1145260"/>
                    <a:gd name="connsiteX28" fmla="*/ 99804 w 747508"/>
                    <a:gd name="connsiteY28" fmla="*/ 173710 h 1145260"/>
                    <a:gd name="connsiteX29" fmla="*/ 106156 w 747508"/>
                    <a:gd name="connsiteY29" fmla="*/ 72110 h 1145260"/>
                    <a:gd name="connsiteX30" fmla="*/ 188708 w 747508"/>
                    <a:gd name="connsiteY30" fmla="*/ 72110 h 1145260"/>
                    <a:gd name="connsiteX31" fmla="*/ 229268 w 747508"/>
                    <a:gd name="connsiteY31" fmla="*/ 0 h 114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47508" h="1145260">
                      <a:moveTo>
                        <a:pt x="229268" y="0"/>
                      </a:moveTo>
                      <a:lnTo>
                        <a:pt x="299832" y="3848"/>
                      </a:lnTo>
                      <a:lnTo>
                        <a:pt x="409368" y="203872"/>
                      </a:lnTo>
                      <a:lnTo>
                        <a:pt x="747508" y="580110"/>
                      </a:lnTo>
                      <a:lnTo>
                        <a:pt x="690356" y="703936"/>
                      </a:lnTo>
                      <a:lnTo>
                        <a:pt x="637968" y="761084"/>
                      </a:lnTo>
                      <a:lnTo>
                        <a:pt x="647492" y="899198"/>
                      </a:lnTo>
                      <a:lnTo>
                        <a:pt x="699880" y="927772"/>
                      </a:lnTo>
                      <a:lnTo>
                        <a:pt x="642732" y="1061124"/>
                      </a:lnTo>
                      <a:lnTo>
                        <a:pt x="637672" y="1134442"/>
                      </a:lnTo>
                      <a:lnTo>
                        <a:pt x="626856" y="1145260"/>
                      </a:lnTo>
                      <a:lnTo>
                        <a:pt x="487156" y="1138910"/>
                      </a:lnTo>
                      <a:lnTo>
                        <a:pt x="461756" y="1113510"/>
                      </a:lnTo>
                      <a:lnTo>
                        <a:pt x="385556" y="1100810"/>
                      </a:lnTo>
                      <a:lnTo>
                        <a:pt x="367240" y="1107854"/>
                      </a:lnTo>
                      <a:lnTo>
                        <a:pt x="352220" y="1056360"/>
                      </a:lnTo>
                      <a:lnTo>
                        <a:pt x="399844" y="994448"/>
                      </a:lnTo>
                      <a:lnTo>
                        <a:pt x="409368" y="875384"/>
                      </a:lnTo>
                      <a:lnTo>
                        <a:pt x="328404" y="908724"/>
                      </a:lnTo>
                      <a:lnTo>
                        <a:pt x="290308" y="837284"/>
                      </a:lnTo>
                      <a:lnTo>
                        <a:pt x="328404" y="765848"/>
                      </a:lnTo>
                      <a:lnTo>
                        <a:pt x="147432" y="508672"/>
                      </a:lnTo>
                      <a:lnTo>
                        <a:pt x="0" y="482462"/>
                      </a:lnTo>
                      <a:lnTo>
                        <a:pt x="10908" y="465810"/>
                      </a:lnTo>
                      <a:lnTo>
                        <a:pt x="17256" y="427710"/>
                      </a:lnTo>
                      <a:lnTo>
                        <a:pt x="87108" y="408660"/>
                      </a:lnTo>
                      <a:lnTo>
                        <a:pt x="99804" y="357860"/>
                      </a:lnTo>
                      <a:lnTo>
                        <a:pt x="36308" y="275310"/>
                      </a:lnTo>
                      <a:lnTo>
                        <a:pt x="99804" y="173710"/>
                      </a:lnTo>
                      <a:lnTo>
                        <a:pt x="106156" y="72110"/>
                      </a:lnTo>
                      <a:lnTo>
                        <a:pt x="188708" y="72110"/>
                      </a:lnTo>
                      <a:lnTo>
                        <a:pt x="2292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0" name="フリーフォーム: 図形 2449">
                  <a:extLst>
                    <a:ext uri="{FF2B5EF4-FFF2-40B4-BE49-F238E27FC236}">
                      <a16:creationId xmlns:a16="http://schemas.microsoft.com/office/drawing/2014/main" id="{7F2AE859-ED79-4629-8A07-E5869346FFF0}"/>
                    </a:ext>
                  </a:extLst>
                </p:cNvPr>
                <p:cNvSpPr/>
                <p:nvPr/>
              </p:nvSpPr>
              <p:spPr>
                <a:xfrm>
                  <a:off x="42000488" y="25374600"/>
                  <a:ext cx="495268" cy="618646"/>
                </a:xfrm>
                <a:custGeom>
                  <a:avLst/>
                  <a:gdLst>
                    <a:gd name="connsiteX0" fmla="*/ 276224 w 495268"/>
                    <a:gd name="connsiteY0" fmla="*/ 0 h 618646"/>
                    <a:gd name="connsiteX1" fmla="*/ 304800 w 495268"/>
                    <a:gd name="connsiteY1" fmla="*/ 71438 h 618646"/>
                    <a:gd name="connsiteX2" fmla="*/ 490536 w 495268"/>
                    <a:gd name="connsiteY2" fmla="*/ 38100 h 618646"/>
                    <a:gd name="connsiteX3" fmla="*/ 495268 w 495268"/>
                    <a:gd name="connsiteY3" fmla="*/ 374078 h 618646"/>
                    <a:gd name="connsiteX4" fmla="*/ 488632 w 495268"/>
                    <a:gd name="connsiteY4" fmla="*/ 373380 h 618646"/>
                    <a:gd name="connsiteX5" fmla="*/ 488632 w 495268"/>
                    <a:gd name="connsiteY5" fmla="*/ 434340 h 618646"/>
                    <a:gd name="connsiteX6" fmla="*/ 427672 w 495268"/>
                    <a:gd name="connsiteY6" fmla="*/ 480060 h 618646"/>
                    <a:gd name="connsiteX7" fmla="*/ 221932 w 495268"/>
                    <a:gd name="connsiteY7" fmla="*/ 518160 h 618646"/>
                    <a:gd name="connsiteX8" fmla="*/ 176212 w 495268"/>
                    <a:gd name="connsiteY8" fmla="*/ 487680 h 618646"/>
                    <a:gd name="connsiteX9" fmla="*/ 176212 w 495268"/>
                    <a:gd name="connsiteY9" fmla="*/ 556260 h 618646"/>
                    <a:gd name="connsiteX10" fmla="*/ 23712 w 495268"/>
                    <a:gd name="connsiteY10" fmla="*/ 618646 h 618646"/>
                    <a:gd name="connsiteX11" fmla="*/ 0 w 495268"/>
                    <a:gd name="connsiteY11" fmla="*/ 557212 h 618646"/>
                    <a:gd name="connsiteX12" fmla="*/ 19048 w 495268"/>
                    <a:gd name="connsiteY12" fmla="*/ 419100 h 618646"/>
                    <a:gd name="connsiteX13" fmla="*/ 71436 w 495268"/>
                    <a:gd name="connsiteY13" fmla="*/ 395288 h 618646"/>
                    <a:gd name="connsiteX14" fmla="*/ 85724 w 495268"/>
                    <a:gd name="connsiteY14" fmla="*/ 309564 h 618646"/>
                    <a:gd name="connsiteX15" fmla="*/ 166688 w 495268"/>
                    <a:gd name="connsiteY15" fmla="*/ 171450 h 618646"/>
                    <a:gd name="connsiteX16" fmla="*/ 152400 w 495268"/>
                    <a:gd name="connsiteY16" fmla="*/ 4764 h 618646"/>
                    <a:gd name="connsiteX17" fmla="*/ 276224 w 495268"/>
                    <a:gd name="connsiteY17" fmla="*/ 0 h 61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5268" h="618646">
                      <a:moveTo>
                        <a:pt x="276224" y="0"/>
                      </a:moveTo>
                      <a:lnTo>
                        <a:pt x="304800" y="71438"/>
                      </a:lnTo>
                      <a:lnTo>
                        <a:pt x="490536" y="38100"/>
                      </a:lnTo>
                      <a:lnTo>
                        <a:pt x="495268" y="374078"/>
                      </a:lnTo>
                      <a:lnTo>
                        <a:pt x="488632" y="373380"/>
                      </a:lnTo>
                      <a:lnTo>
                        <a:pt x="488632" y="434340"/>
                      </a:lnTo>
                      <a:lnTo>
                        <a:pt x="427672" y="480060"/>
                      </a:lnTo>
                      <a:lnTo>
                        <a:pt x="221932" y="518160"/>
                      </a:lnTo>
                      <a:lnTo>
                        <a:pt x="176212" y="487680"/>
                      </a:lnTo>
                      <a:lnTo>
                        <a:pt x="176212" y="556260"/>
                      </a:lnTo>
                      <a:lnTo>
                        <a:pt x="23712" y="618646"/>
                      </a:lnTo>
                      <a:lnTo>
                        <a:pt x="0" y="557212"/>
                      </a:lnTo>
                      <a:lnTo>
                        <a:pt x="19048" y="419100"/>
                      </a:lnTo>
                      <a:lnTo>
                        <a:pt x="71436" y="395288"/>
                      </a:lnTo>
                      <a:lnTo>
                        <a:pt x="85724" y="309564"/>
                      </a:lnTo>
                      <a:lnTo>
                        <a:pt x="166688" y="171450"/>
                      </a:lnTo>
                      <a:lnTo>
                        <a:pt x="152400" y="4764"/>
                      </a:lnTo>
                      <a:lnTo>
                        <a:pt x="2762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1" name="フリーフォーム: 図形 2450">
                  <a:extLst>
                    <a:ext uri="{FF2B5EF4-FFF2-40B4-BE49-F238E27FC236}">
                      <a16:creationId xmlns:a16="http://schemas.microsoft.com/office/drawing/2014/main" id="{060988B4-B034-4613-AA97-0AA6A0BF5CC2}"/>
                    </a:ext>
                  </a:extLst>
                </p:cNvPr>
                <p:cNvSpPr/>
                <p:nvPr/>
              </p:nvSpPr>
              <p:spPr>
                <a:xfrm>
                  <a:off x="41338500" y="26311224"/>
                  <a:ext cx="329800" cy="201938"/>
                </a:xfrm>
                <a:custGeom>
                  <a:avLst/>
                  <a:gdLst>
                    <a:gd name="connsiteX0" fmla="*/ 171452 w 329800"/>
                    <a:gd name="connsiteY0" fmla="*/ 0 h 201938"/>
                    <a:gd name="connsiteX1" fmla="*/ 200024 w 329800"/>
                    <a:gd name="connsiteY1" fmla="*/ 44452 h 201938"/>
                    <a:gd name="connsiteX2" fmla="*/ 238124 w 329800"/>
                    <a:gd name="connsiteY2" fmla="*/ 28576 h 201938"/>
                    <a:gd name="connsiteX3" fmla="*/ 298452 w 329800"/>
                    <a:gd name="connsiteY3" fmla="*/ 9526 h 201938"/>
                    <a:gd name="connsiteX4" fmla="*/ 329800 w 329800"/>
                    <a:gd name="connsiteY4" fmla="*/ 89466 h 201938"/>
                    <a:gd name="connsiteX5" fmla="*/ 137160 w 329800"/>
                    <a:gd name="connsiteY5" fmla="*/ 191136 h 201938"/>
                    <a:gd name="connsiteX6" fmla="*/ 53340 w 329800"/>
                    <a:gd name="connsiteY6" fmla="*/ 191136 h 201938"/>
                    <a:gd name="connsiteX7" fmla="*/ 29576 w 329800"/>
                    <a:gd name="connsiteY7" fmla="*/ 201938 h 201938"/>
                    <a:gd name="connsiteX8" fmla="*/ 0 w 329800"/>
                    <a:gd name="connsiteY8" fmla="*/ 161926 h 201938"/>
                    <a:gd name="connsiteX9" fmla="*/ 38100 w 329800"/>
                    <a:gd name="connsiteY9" fmla="*/ 139700 h 201938"/>
                    <a:gd name="connsiteX10" fmla="*/ 41276 w 329800"/>
                    <a:gd name="connsiteY10" fmla="*/ 107952 h 201938"/>
                    <a:gd name="connsiteX11" fmla="*/ 120652 w 329800"/>
                    <a:gd name="connsiteY11" fmla="*/ 19052 h 201938"/>
                    <a:gd name="connsiteX12" fmla="*/ 171452 w 329800"/>
                    <a:gd name="connsiteY12" fmla="*/ 0 h 201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29800" h="201938">
                      <a:moveTo>
                        <a:pt x="171452" y="0"/>
                      </a:moveTo>
                      <a:lnTo>
                        <a:pt x="200024" y="44452"/>
                      </a:lnTo>
                      <a:lnTo>
                        <a:pt x="238124" y="28576"/>
                      </a:lnTo>
                      <a:lnTo>
                        <a:pt x="298452" y="9526"/>
                      </a:lnTo>
                      <a:lnTo>
                        <a:pt x="329800" y="89466"/>
                      </a:lnTo>
                      <a:lnTo>
                        <a:pt x="137160" y="191136"/>
                      </a:lnTo>
                      <a:lnTo>
                        <a:pt x="53340" y="191136"/>
                      </a:lnTo>
                      <a:lnTo>
                        <a:pt x="29576" y="201938"/>
                      </a:lnTo>
                      <a:lnTo>
                        <a:pt x="0" y="161926"/>
                      </a:lnTo>
                      <a:lnTo>
                        <a:pt x="38100" y="139700"/>
                      </a:lnTo>
                      <a:lnTo>
                        <a:pt x="41276" y="107952"/>
                      </a:lnTo>
                      <a:lnTo>
                        <a:pt x="120652" y="19052"/>
                      </a:lnTo>
                      <a:lnTo>
                        <a:pt x="1714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2" name="フリーフォーム: 図形 2451">
                  <a:extLst>
                    <a:ext uri="{FF2B5EF4-FFF2-40B4-BE49-F238E27FC236}">
                      <a16:creationId xmlns:a16="http://schemas.microsoft.com/office/drawing/2014/main" id="{74D994CD-EC91-4D28-96E5-2125A64073EE}"/>
                    </a:ext>
                  </a:extLst>
                </p:cNvPr>
                <p:cNvSpPr/>
                <p:nvPr/>
              </p:nvSpPr>
              <p:spPr>
                <a:xfrm>
                  <a:off x="41433752" y="23864284"/>
                  <a:ext cx="644336" cy="694340"/>
                </a:xfrm>
                <a:custGeom>
                  <a:avLst/>
                  <a:gdLst>
                    <a:gd name="connsiteX0" fmla="*/ 218440 w 644336"/>
                    <a:gd name="connsiteY0" fmla="*/ 0 h 694340"/>
                    <a:gd name="connsiteX1" fmla="*/ 285748 w 644336"/>
                    <a:gd name="connsiteY1" fmla="*/ 110140 h 694340"/>
                    <a:gd name="connsiteX2" fmla="*/ 304800 w 644336"/>
                    <a:gd name="connsiteY2" fmla="*/ 210154 h 694340"/>
                    <a:gd name="connsiteX3" fmla="*/ 381000 w 644336"/>
                    <a:gd name="connsiteY3" fmla="*/ 267304 h 694340"/>
                    <a:gd name="connsiteX4" fmla="*/ 381000 w 644336"/>
                    <a:gd name="connsiteY4" fmla="*/ 310166 h 694340"/>
                    <a:gd name="connsiteX5" fmla="*/ 452436 w 644336"/>
                    <a:gd name="connsiteY5" fmla="*/ 357792 h 694340"/>
                    <a:gd name="connsiteX6" fmla="*/ 414336 w 644336"/>
                    <a:gd name="connsiteY6" fmla="*/ 424466 h 694340"/>
                    <a:gd name="connsiteX7" fmla="*/ 433384 w 644336"/>
                    <a:gd name="connsiteY7" fmla="*/ 476854 h 694340"/>
                    <a:gd name="connsiteX8" fmla="*/ 528636 w 644336"/>
                    <a:gd name="connsiteY8" fmla="*/ 500666 h 694340"/>
                    <a:gd name="connsiteX9" fmla="*/ 642936 w 644336"/>
                    <a:gd name="connsiteY9" fmla="*/ 667354 h 694340"/>
                    <a:gd name="connsiteX10" fmla="*/ 644336 w 644336"/>
                    <a:gd name="connsiteY10" fmla="*/ 667106 h 694340"/>
                    <a:gd name="connsiteX11" fmla="*/ 631824 w 644336"/>
                    <a:gd name="connsiteY11" fmla="*/ 694340 h 694340"/>
                    <a:gd name="connsiteX12" fmla="*/ 390824 w 644336"/>
                    <a:gd name="connsiteY12" fmla="*/ 665802 h 694340"/>
                    <a:gd name="connsiteX13" fmla="*/ 409572 w 644336"/>
                    <a:gd name="connsiteY13" fmla="*/ 648304 h 694340"/>
                    <a:gd name="connsiteX14" fmla="*/ 342896 w 644336"/>
                    <a:gd name="connsiteY14" fmla="*/ 629254 h 694340"/>
                    <a:gd name="connsiteX15" fmla="*/ 223836 w 644336"/>
                    <a:gd name="connsiteY15" fmla="*/ 610204 h 694340"/>
                    <a:gd name="connsiteX16" fmla="*/ 80960 w 644336"/>
                    <a:gd name="connsiteY16" fmla="*/ 510192 h 694340"/>
                    <a:gd name="connsiteX17" fmla="*/ 14288 w 644336"/>
                    <a:gd name="connsiteY17" fmla="*/ 510192 h 694340"/>
                    <a:gd name="connsiteX18" fmla="*/ 0 w 644336"/>
                    <a:gd name="connsiteY18" fmla="*/ 238728 h 694340"/>
                    <a:gd name="connsiteX19" fmla="*/ 142872 w 644336"/>
                    <a:gd name="connsiteY19" fmla="*/ 157766 h 694340"/>
                    <a:gd name="connsiteX20" fmla="*/ 142872 w 644336"/>
                    <a:gd name="connsiteY20" fmla="*/ 7918 h 694340"/>
                    <a:gd name="connsiteX21" fmla="*/ 214312 w 644336"/>
                    <a:gd name="connsiteY21" fmla="*/ 5366 h 694340"/>
                    <a:gd name="connsiteX22" fmla="*/ 218440 w 644336"/>
                    <a:gd name="connsiteY22" fmla="*/ 0 h 69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44336" h="694340">
                      <a:moveTo>
                        <a:pt x="218440" y="0"/>
                      </a:moveTo>
                      <a:lnTo>
                        <a:pt x="285748" y="110140"/>
                      </a:lnTo>
                      <a:lnTo>
                        <a:pt x="304800" y="210154"/>
                      </a:lnTo>
                      <a:lnTo>
                        <a:pt x="381000" y="267304"/>
                      </a:lnTo>
                      <a:lnTo>
                        <a:pt x="381000" y="310166"/>
                      </a:lnTo>
                      <a:lnTo>
                        <a:pt x="452436" y="357792"/>
                      </a:lnTo>
                      <a:lnTo>
                        <a:pt x="414336" y="424466"/>
                      </a:lnTo>
                      <a:lnTo>
                        <a:pt x="433384" y="476854"/>
                      </a:lnTo>
                      <a:lnTo>
                        <a:pt x="528636" y="500666"/>
                      </a:lnTo>
                      <a:lnTo>
                        <a:pt x="642936" y="667354"/>
                      </a:lnTo>
                      <a:lnTo>
                        <a:pt x="644336" y="667106"/>
                      </a:lnTo>
                      <a:lnTo>
                        <a:pt x="631824" y="694340"/>
                      </a:lnTo>
                      <a:lnTo>
                        <a:pt x="390824" y="665802"/>
                      </a:lnTo>
                      <a:lnTo>
                        <a:pt x="409572" y="648304"/>
                      </a:lnTo>
                      <a:lnTo>
                        <a:pt x="342896" y="629254"/>
                      </a:lnTo>
                      <a:lnTo>
                        <a:pt x="223836" y="610204"/>
                      </a:lnTo>
                      <a:lnTo>
                        <a:pt x="80960" y="510192"/>
                      </a:lnTo>
                      <a:lnTo>
                        <a:pt x="14288" y="510192"/>
                      </a:lnTo>
                      <a:lnTo>
                        <a:pt x="0" y="238728"/>
                      </a:lnTo>
                      <a:lnTo>
                        <a:pt x="142872" y="157766"/>
                      </a:lnTo>
                      <a:lnTo>
                        <a:pt x="142872" y="7918"/>
                      </a:lnTo>
                      <a:lnTo>
                        <a:pt x="214312" y="5366"/>
                      </a:lnTo>
                      <a:lnTo>
                        <a:pt x="21844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3" name="フリーフォーム: 図形 2452">
                  <a:extLst>
                    <a:ext uri="{FF2B5EF4-FFF2-40B4-BE49-F238E27FC236}">
                      <a16:creationId xmlns:a16="http://schemas.microsoft.com/office/drawing/2014/main" id="{6FC1BA87-5F10-44A4-867D-F207CB937A85}"/>
                    </a:ext>
                  </a:extLst>
                </p:cNvPr>
                <p:cNvSpPr/>
                <p:nvPr/>
              </p:nvSpPr>
              <p:spPr>
                <a:xfrm>
                  <a:off x="40639556" y="24574500"/>
                  <a:ext cx="1130744" cy="958850"/>
                </a:xfrm>
                <a:custGeom>
                  <a:avLst/>
                  <a:gdLst>
                    <a:gd name="connsiteX0" fmla="*/ 298892 w 1130744"/>
                    <a:gd name="connsiteY0" fmla="*/ 0 h 958850"/>
                    <a:gd name="connsiteX1" fmla="*/ 341756 w 1130744"/>
                    <a:gd name="connsiteY1" fmla="*/ 28576 h 958850"/>
                    <a:gd name="connsiteX2" fmla="*/ 332232 w 1130744"/>
                    <a:gd name="connsiteY2" fmla="*/ 171450 h 958850"/>
                    <a:gd name="connsiteX3" fmla="*/ 551308 w 1130744"/>
                    <a:gd name="connsiteY3" fmla="*/ 304800 h 958850"/>
                    <a:gd name="connsiteX4" fmla="*/ 575120 w 1130744"/>
                    <a:gd name="connsiteY4" fmla="*/ 276224 h 958850"/>
                    <a:gd name="connsiteX5" fmla="*/ 565596 w 1130744"/>
                    <a:gd name="connsiteY5" fmla="*/ 214312 h 958850"/>
                    <a:gd name="connsiteX6" fmla="*/ 575120 w 1130744"/>
                    <a:gd name="connsiteY6" fmla="*/ 176212 h 958850"/>
                    <a:gd name="connsiteX7" fmla="*/ 675132 w 1130744"/>
                    <a:gd name="connsiteY7" fmla="*/ 214312 h 958850"/>
                    <a:gd name="connsiteX8" fmla="*/ 737044 w 1130744"/>
                    <a:gd name="connsiteY8" fmla="*/ 195264 h 958850"/>
                    <a:gd name="connsiteX9" fmla="*/ 775144 w 1130744"/>
                    <a:gd name="connsiteY9" fmla="*/ 276224 h 958850"/>
                    <a:gd name="connsiteX10" fmla="*/ 751332 w 1130744"/>
                    <a:gd name="connsiteY10" fmla="*/ 323850 h 958850"/>
                    <a:gd name="connsiteX11" fmla="*/ 784668 w 1130744"/>
                    <a:gd name="connsiteY11" fmla="*/ 366712 h 958850"/>
                    <a:gd name="connsiteX12" fmla="*/ 842156 w 1130744"/>
                    <a:gd name="connsiteY12" fmla="*/ 348748 h 958850"/>
                    <a:gd name="connsiteX13" fmla="*/ 914844 w 1130744"/>
                    <a:gd name="connsiteY13" fmla="*/ 460376 h 958850"/>
                    <a:gd name="connsiteX14" fmla="*/ 940244 w 1130744"/>
                    <a:gd name="connsiteY14" fmla="*/ 434976 h 958850"/>
                    <a:gd name="connsiteX15" fmla="*/ 1025968 w 1130744"/>
                    <a:gd name="connsiteY15" fmla="*/ 450850 h 958850"/>
                    <a:gd name="connsiteX16" fmla="*/ 1032320 w 1130744"/>
                    <a:gd name="connsiteY16" fmla="*/ 495300 h 958850"/>
                    <a:gd name="connsiteX17" fmla="*/ 1010092 w 1130744"/>
                    <a:gd name="connsiteY17" fmla="*/ 533400 h 958850"/>
                    <a:gd name="connsiteX18" fmla="*/ 1048196 w 1130744"/>
                    <a:gd name="connsiteY18" fmla="*/ 600076 h 958850"/>
                    <a:gd name="connsiteX19" fmla="*/ 1111692 w 1130744"/>
                    <a:gd name="connsiteY19" fmla="*/ 593724 h 958850"/>
                    <a:gd name="connsiteX20" fmla="*/ 1105344 w 1130744"/>
                    <a:gd name="connsiteY20" fmla="*/ 685800 h 958850"/>
                    <a:gd name="connsiteX21" fmla="*/ 1130744 w 1130744"/>
                    <a:gd name="connsiteY21" fmla="*/ 714376 h 958850"/>
                    <a:gd name="connsiteX22" fmla="*/ 1102168 w 1130744"/>
                    <a:gd name="connsiteY22" fmla="*/ 746124 h 958850"/>
                    <a:gd name="connsiteX23" fmla="*/ 1118044 w 1130744"/>
                    <a:gd name="connsiteY23" fmla="*/ 793750 h 958850"/>
                    <a:gd name="connsiteX24" fmla="*/ 1010092 w 1130744"/>
                    <a:gd name="connsiteY24" fmla="*/ 784224 h 958850"/>
                    <a:gd name="connsiteX25" fmla="*/ 1000568 w 1130744"/>
                    <a:gd name="connsiteY25" fmla="*/ 866776 h 958850"/>
                    <a:gd name="connsiteX26" fmla="*/ 956120 w 1130744"/>
                    <a:gd name="connsiteY26" fmla="*/ 838200 h 958850"/>
                    <a:gd name="connsiteX27" fmla="*/ 927544 w 1130744"/>
                    <a:gd name="connsiteY27" fmla="*/ 863600 h 958850"/>
                    <a:gd name="connsiteX28" fmla="*/ 937068 w 1130744"/>
                    <a:gd name="connsiteY28" fmla="*/ 920750 h 958850"/>
                    <a:gd name="connsiteX29" fmla="*/ 902144 w 1130744"/>
                    <a:gd name="connsiteY29" fmla="*/ 958850 h 958850"/>
                    <a:gd name="connsiteX30" fmla="*/ 857692 w 1130744"/>
                    <a:gd name="connsiteY30" fmla="*/ 898524 h 958850"/>
                    <a:gd name="connsiteX31" fmla="*/ 781492 w 1130744"/>
                    <a:gd name="connsiteY31" fmla="*/ 860424 h 958850"/>
                    <a:gd name="connsiteX32" fmla="*/ 765620 w 1130744"/>
                    <a:gd name="connsiteY32" fmla="*/ 892176 h 958850"/>
                    <a:gd name="connsiteX33" fmla="*/ 679892 w 1130744"/>
                    <a:gd name="connsiteY33" fmla="*/ 854076 h 958850"/>
                    <a:gd name="connsiteX34" fmla="*/ 543368 w 1130744"/>
                    <a:gd name="connsiteY34" fmla="*/ 847724 h 958850"/>
                    <a:gd name="connsiteX35" fmla="*/ 514796 w 1130744"/>
                    <a:gd name="connsiteY35" fmla="*/ 847724 h 958850"/>
                    <a:gd name="connsiteX36" fmla="*/ 489396 w 1130744"/>
                    <a:gd name="connsiteY36" fmla="*/ 955676 h 958850"/>
                    <a:gd name="connsiteX37" fmla="*/ 398352 w 1130744"/>
                    <a:gd name="connsiteY37" fmla="*/ 937862 h 958850"/>
                    <a:gd name="connsiteX38" fmla="*/ 227456 w 1130744"/>
                    <a:gd name="connsiteY38" fmla="*/ 747712 h 958850"/>
                    <a:gd name="connsiteX39" fmla="*/ 117920 w 1130744"/>
                    <a:gd name="connsiteY39" fmla="*/ 547688 h 958850"/>
                    <a:gd name="connsiteX40" fmla="*/ 47356 w 1130744"/>
                    <a:gd name="connsiteY40" fmla="*/ 543840 h 958850"/>
                    <a:gd name="connsiteX41" fmla="*/ 63944 w 1130744"/>
                    <a:gd name="connsiteY41" fmla="*/ 514350 h 958850"/>
                    <a:gd name="connsiteX42" fmla="*/ 13144 w 1130744"/>
                    <a:gd name="connsiteY42" fmla="*/ 412750 h 958850"/>
                    <a:gd name="connsiteX43" fmla="*/ 0 w 1130744"/>
                    <a:gd name="connsiteY43" fmla="*/ 408808 h 958850"/>
                    <a:gd name="connsiteX44" fmla="*/ 108396 w 1130744"/>
                    <a:gd name="connsiteY44" fmla="*/ 323850 h 958850"/>
                    <a:gd name="connsiteX45" fmla="*/ 98868 w 1130744"/>
                    <a:gd name="connsiteY45" fmla="*/ 190500 h 958850"/>
                    <a:gd name="connsiteX46" fmla="*/ 198884 w 1130744"/>
                    <a:gd name="connsiteY46" fmla="*/ 85724 h 958850"/>
                    <a:gd name="connsiteX47" fmla="*/ 165544 w 1130744"/>
                    <a:gd name="connsiteY47" fmla="*/ 28576 h 958850"/>
                    <a:gd name="connsiteX48" fmla="*/ 298892 w 1130744"/>
                    <a:gd name="connsiteY48" fmla="*/ 0 h 95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30744" h="958850">
                      <a:moveTo>
                        <a:pt x="298892" y="0"/>
                      </a:moveTo>
                      <a:lnTo>
                        <a:pt x="341756" y="28576"/>
                      </a:lnTo>
                      <a:lnTo>
                        <a:pt x="332232" y="171450"/>
                      </a:lnTo>
                      <a:lnTo>
                        <a:pt x="551308" y="304800"/>
                      </a:lnTo>
                      <a:lnTo>
                        <a:pt x="575120" y="276224"/>
                      </a:lnTo>
                      <a:lnTo>
                        <a:pt x="565596" y="214312"/>
                      </a:lnTo>
                      <a:lnTo>
                        <a:pt x="575120" y="176212"/>
                      </a:lnTo>
                      <a:lnTo>
                        <a:pt x="675132" y="214312"/>
                      </a:lnTo>
                      <a:lnTo>
                        <a:pt x="737044" y="195264"/>
                      </a:lnTo>
                      <a:lnTo>
                        <a:pt x="775144" y="276224"/>
                      </a:lnTo>
                      <a:lnTo>
                        <a:pt x="751332" y="323850"/>
                      </a:lnTo>
                      <a:lnTo>
                        <a:pt x="784668" y="366712"/>
                      </a:lnTo>
                      <a:lnTo>
                        <a:pt x="842156" y="348748"/>
                      </a:lnTo>
                      <a:lnTo>
                        <a:pt x="914844" y="460376"/>
                      </a:lnTo>
                      <a:lnTo>
                        <a:pt x="940244" y="434976"/>
                      </a:lnTo>
                      <a:lnTo>
                        <a:pt x="1025968" y="450850"/>
                      </a:lnTo>
                      <a:lnTo>
                        <a:pt x="1032320" y="495300"/>
                      </a:lnTo>
                      <a:lnTo>
                        <a:pt x="1010092" y="533400"/>
                      </a:lnTo>
                      <a:lnTo>
                        <a:pt x="1048196" y="600076"/>
                      </a:lnTo>
                      <a:lnTo>
                        <a:pt x="1111692" y="593724"/>
                      </a:lnTo>
                      <a:lnTo>
                        <a:pt x="1105344" y="685800"/>
                      </a:lnTo>
                      <a:lnTo>
                        <a:pt x="1130744" y="714376"/>
                      </a:lnTo>
                      <a:lnTo>
                        <a:pt x="1102168" y="746124"/>
                      </a:lnTo>
                      <a:lnTo>
                        <a:pt x="1118044" y="793750"/>
                      </a:lnTo>
                      <a:lnTo>
                        <a:pt x="1010092" y="784224"/>
                      </a:lnTo>
                      <a:lnTo>
                        <a:pt x="1000568" y="866776"/>
                      </a:lnTo>
                      <a:lnTo>
                        <a:pt x="956120" y="838200"/>
                      </a:lnTo>
                      <a:lnTo>
                        <a:pt x="927544" y="863600"/>
                      </a:lnTo>
                      <a:lnTo>
                        <a:pt x="937068" y="920750"/>
                      </a:lnTo>
                      <a:lnTo>
                        <a:pt x="902144" y="958850"/>
                      </a:lnTo>
                      <a:lnTo>
                        <a:pt x="857692" y="898524"/>
                      </a:lnTo>
                      <a:lnTo>
                        <a:pt x="781492" y="860424"/>
                      </a:lnTo>
                      <a:lnTo>
                        <a:pt x="765620" y="892176"/>
                      </a:lnTo>
                      <a:lnTo>
                        <a:pt x="679892" y="854076"/>
                      </a:lnTo>
                      <a:lnTo>
                        <a:pt x="543368" y="847724"/>
                      </a:lnTo>
                      <a:lnTo>
                        <a:pt x="514796" y="847724"/>
                      </a:lnTo>
                      <a:lnTo>
                        <a:pt x="489396" y="955676"/>
                      </a:lnTo>
                      <a:lnTo>
                        <a:pt x="398352" y="937862"/>
                      </a:lnTo>
                      <a:lnTo>
                        <a:pt x="227456" y="747712"/>
                      </a:lnTo>
                      <a:lnTo>
                        <a:pt x="117920" y="547688"/>
                      </a:lnTo>
                      <a:lnTo>
                        <a:pt x="47356" y="543840"/>
                      </a:lnTo>
                      <a:lnTo>
                        <a:pt x="63944" y="514350"/>
                      </a:lnTo>
                      <a:lnTo>
                        <a:pt x="13144" y="412750"/>
                      </a:lnTo>
                      <a:lnTo>
                        <a:pt x="0" y="408808"/>
                      </a:lnTo>
                      <a:lnTo>
                        <a:pt x="108396" y="323850"/>
                      </a:lnTo>
                      <a:lnTo>
                        <a:pt x="98868" y="190500"/>
                      </a:lnTo>
                      <a:lnTo>
                        <a:pt x="198884" y="85724"/>
                      </a:lnTo>
                      <a:lnTo>
                        <a:pt x="165544" y="28576"/>
                      </a:lnTo>
                      <a:lnTo>
                        <a:pt x="29889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4" name="フリーフォーム: 図形 2453">
                  <a:extLst>
                    <a:ext uri="{FF2B5EF4-FFF2-40B4-BE49-F238E27FC236}">
                      <a16:creationId xmlns:a16="http://schemas.microsoft.com/office/drawing/2014/main" id="{15EDF161-8A06-4275-8969-D7B7F4CA8266}"/>
                    </a:ext>
                  </a:extLst>
                </p:cNvPr>
                <p:cNvSpPr/>
                <p:nvPr/>
              </p:nvSpPr>
              <p:spPr>
                <a:xfrm>
                  <a:off x="42662476" y="24941178"/>
                  <a:ext cx="390524" cy="829662"/>
                </a:xfrm>
                <a:custGeom>
                  <a:avLst/>
                  <a:gdLst>
                    <a:gd name="connsiteX0" fmla="*/ 364008 w 390524"/>
                    <a:gd name="connsiteY0" fmla="*/ 0 h 829662"/>
                    <a:gd name="connsiteX1" fmla="*/ 367664 w 390524"/>
                    <a:gd name="connsiteY1" fmla="*/ 21942 h 829662"/>
                    <a:gd name="connsiteX2" fmla="*/ 352424 w 390524"/>
                    <a:gd name="connsiteY2" fmla="*/ 288642 h 829662"/>
                    <a:gd name="connsiteX3" fmla="*/ 390524 w 390524"/>
                    <a:gd name="connsiteY3" fmla="*/ 380082 h 829662"/>
                    <a:gd name="connsiteX4" fmla="*/ 245744 w 390524"/>
                    <a:gd name="connsiteY4" fmla="*/ 585822 h 829662"/>
                    <a:gd name="connsiteX5" fmla="*/ 238124 w 390524"/>
                    <a:gd name="connsiteY5" fmla="*/ 738222 h 829662"/>
                    <a:gd name="connsiteX6" fmla="*/ 192404 w 390524"/>
                    <a:gd name="connsiteY6" fmla="*/ 814422 h 829662"/>
                    <a:gd name="connsiteX7" fmla="*/ 100964 w 390524"/>
                    <a:gd name="connsiteY7" fmla="*/ 829662 h 829662"/>
                    <a:gd name="connsiteX8" fmla="*/ 48500 w 390524"/>
                    <a:gd name="connsiteY8" fmla="*/ 777196 h 829662"/>
                    <a:gd name="connsiteX9" fmla="*/ 95248 w 390524"/>
                    <a:gd name="connsiteY9" fmla="*/ 630272 h 829662"/>
                    <a:gd name="connsiteX10" fmla="*/ 95248 w 390524"/>
                    <a:gd name="connsiteY10" fmla="*/ 563598 h 829662"/>
                    <a:gd name="connsiteX11" fmla="*/ 57148 w 390524"/>
                    <a:gd name="connsiteY11" fmla="*/ 528672 h 829662"/>
                    <a:gd name="connsiteX12" fmla="*/ 60324 w 390524"/>
                    <a:gd name="connsiteY12" fmla="*/ 436598 h 829662"/>
                    <a:gd name="connsiteX13" fmla="*/ 38100 w 390524"/>
                    <a:gd name="connsiteY13" fmla="*/ 382622 h 829662"/>
                    <a:gd name="connsiteX14" fmla="*/ 73024 w 390524"/>
                    <a:gd name="connsiteY14" fmla="*/ 312772 h 829662"/>
                    <a:gd name="connsiteX15" fmla="*/ 0 w 390524"/>
                    <a:gd name="connsiteY15" fmla="*/ 265146 h 829662"/>
                    <a:gd name="connsiteX16" fmla="*/ 41276 w 390524"/>
                    <a:gd name="connsiteY16" fmla="*/ 154022 h 829662"/>
                    <a:gd name="connsiteX17" fmla="*/ 79372 w 390524"/>
                    <a:gd name="connsiteY17" fmla="*/ 109572 h 829662"/>
                    <a:gd name="connsiteX18" fmla="*/ 50800 w 390524"/>
                    <a:gd name="connsiteY18" fmla="*/ 96872 h 829662"/>
                    <a:gd name="connsiteX19" fmla="*/ 53972 w 390524"/>
                    <a:gd name="connsiteY19" fmla="*/ 52422 h 829662"/>
                    <a:gd name="connsiteX20" fmla="*/ 62816 w 390524"/>
                    <a:gd name="connsiteY20" fmla="*/ 46420 h 829662"/>
                    <a:gd name="connsiteX21" fmla="*/ 66676 w 390524"/>
                    <a:gd name="connsiteY21" fmla="*/ 52422 h 829662"/>
                    <a:gd name="connsiteX22" fmla="*/ 109536 w 390524"/>
                    <a:gd name="connsiteY22" fmla="*/ 42898 h 829662"/>
                    <a:gd name="connsiteX23" fmla="*/ 190500 w 390524"/>
                    <a:gd name="connsiteY23" fmla="*/ 114334 h 829662"/>
                    <a:gd name="connsiteX24" fmla="*/ 219076 w 390524"/>
                    <a:gd name="connsiteY24" fmla="*/ 52422 h 829662"/>
                    <a:gd name="connsiteX25" fmla="*/ 364008 w 390524"/>
                    <a:gd name="connsiteY25" fmla="*/ 0 h 829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90524" h="829662">
                      <a:moveTo>
                        <a:pt x="364008" y="0"/>
                      </a:moveTo>
                      <a:lnTo>
                        <a:pt x="367664" y="21942"/>
                      </a:lnTo>
                      <a:lnTo>
                        <a:pt x="352424" y="288642"/>
                      </a:lnTo>
                      <a:lnTo>
                        <a:pt x="390524" y="380082"/>
                      </a:lnTo>
                      <a:lnTo>
                        <a:pt x="245744" y="585822"/>
                      </a:lnTo>
                      <a:lnTo>
                        <a:pt x="238124" y="738222"/>
                      </a:lnTo>
                      <a:lnTo>
                        <a:pt x="192404" y="814422"/>
                      </a:lnTo>
                      <a:lnTo>
                        <a:pt x="100964" y="829662"/>
                      </a:lnTo>
                      <a:lnTo>
                        <a:pt x="48500" y="777196"/>
                      </a:lnTo>
                      <a:lnTo>
                        <a:pt x="95248" y="630272"/>
                      </a:lnTo>
                      <a:lnTo>
                        <a:pt x="95248" y="563598"/>
                      </a:lnTo>
                      <a:lnTo>
                        <a:pt x="57148" y="528672"/>
                      </a:lnTo>
                      <a:lnTo>
                        <a:pt x="60324" y="436598"/>
                      </a:lnTo>
                      <a:lnTo>
                        <a:pt x="38100" y="382622"/>
                      </a:lnTo>
                      <a:lnTo>
                        <a:pt x="73024" y="312772"/>
                      </a:lnTo>
                      <a:lnTo>
                        <a:pt x="0" y="265146"/>
                      </a:lnTo>
                      <a:lnTo>
                        <a:pt x="41276" y="154022"/>
                      </a:lnTo>
                      <a:lnTo>
                        <a:pt x="79372" y="109572"/>
                      </a:lnTo>
                      <a:lnTo>
                        <a:pt x="50800" y="96872"/>
                      </a:lnTo>
                      <a:lnTo>
                        <a:pt x="53972" y="52422"/>
                      </a:lnTo>
                      <a:lnTo>
                        <a:pt x="62816" y="46420"/>
                      </a:lnTo>
                      <a:lnTo>
                        <a:pt x="66676" y="52422"/>
                      </a:lnTo>
                      <a:lnTo>
                        <a:pt x="109536" y="42898"/>
                      </a:lnTo>
                      <a:lnTo>
                        <a:pt x="190500" y="114334"/>
                      </a:lnTo>
                      <a:lnTo>
                        <a:pt x="219076" y="52422"/>
                      </a:lnTo>
                      <a:lnTo>
                        <a:pt x="36400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5" name="フリーフォーム: 図形 2454">
                  <a:extLst>
                    <a:ext uri="{FF2B5EF4-FFF2-40B4-BE49-F238E27FC236}">
                      <a16:creationId xmlns:a16="http://schemas.microsoft.com/office/drawing/2014/main" id="{5B70BCD7-BC8D-4793-854D-1CF5802BCBEC}"/>
                    </a:ext>
                  </a:extLst>
                </p:cNvPr>
                <p:cNvSpPr/>
                <p:nvPr/>
              </p:nvSpPr>
              <p:spPr>
                <a:xfrm>
                  <a:off x="41335324" y="25866724"/>
                  <a:ext cx="688876" cy="556480"/>
                </a:xfrm>
                <a:custGeom>
                  <a:avLst/>
                  <a:gdLst>
                    <a:gd name="connsiteX0" fmla="*/ 336552 w 688876"/>
                    <a:gd name="connsiteY0" fmla="*/ 0 h 556480"/>
                    <a:gd name="connsiteX1" fmla="*/ 450852 w 688876"/>
                    <a:gd name="connsiteY1" fmla="*/ 31752 h 556480"/>
                    <a:gd name="connsiteX2" fmla="*/ 463552 w 688876"/>
                    <a:gd name="connsiteY2" fmla="*/ 85726 h 556480"/>
                    <a:gd name="connsiteX3" fmla="*/ 539752 w 688876"/>
                    <a:gd name="connsiteY3" fmla="*/ 63500 h 556480"/>
                    <a:gd name="connsiteX4" fmla="*/ 596900 w 688876"/>
                    <a:gd name="connsiteY4" fmla="*/ 101600 h 556480"/>
                    <a:gd name="connsiteX5" fmla="*/ 612776 w 688876"/>
                    <a:gd name="connsiteY5" fmla="*/ 57152 h 556480"/>
                    <a:gd name="connsiteX6" fmla="*/ 666872 w 688876"/>
                    <a:gd name="connsiteY6" fmla="*/ 69518 h 556480"/>
                    <a:gd name="connsiteX7" fmla="*/ 688876 w 688876"/>
                    <a:gd name="connsiteY7" fmla="*/ 126522 h 556480"/>
                    <a:gd name="connsiteX8" fmla="*/ 673736 w 688876"/>
                    <a:gd name="connsiteY8" fmla="*/ 132716 h 556480"/>
                    <a:gd name="connsiteX9" fmla="*/ 673736 w 688876"/>
                    <a:gd name="connsiteY9" fmla="*/ 262256 h 556480"/>
                    <a:gd name="connsiteX10" fmla="*/ 628016 w 688876"/>
                    <a:gd name="connsiteY10" fmla="*/ 262256 h 556480"/>
                    <a:gd name="connsiteX11" fmla="*/ 559436 w 688876"/>
                    <a:gd name="connsiteY11" fmla="*/ 208916 h 556480"/>
                    <a:gd name="connsiteX12" fmla="*/ 460376 w 688876"/>
                    <a:gd name="connsiteY12" fmla="*/ 262256 h 556480"/>
                    <a:gd name="connsiteX13" fmla="*/ 414656 w 688876"/>
                    <a:gd name="connsiteY13" fmla="*/ 490856 h 556480"/>
                    <a:gd name="connsiteX14" fmla="*/ 332976 w 688876"/>
                    <a:gd name="connsiteY14" fmla="*/ 533966 h 556480"/>
                    <a:gd name="connsiteX15" fmla="*/ 301628 w 688876"/>
                    <a:gd name="connsiteY15" fmla="*/ 454026 h 556480"/>
                    <a:gd name="connsiteX16" fmla="*/ 241300 w 688876"/>
                    <a:gd name="connsiteY16" fmla="*/ 473076 h 556480"/>
                    <a:gd name="connsiteX17" fmla="*/ 203200 w 688876"/>
                    <a:gd name="connsiteY17" fmla="*/ 488952 h 556480"/>
                    <a:gd name="connsiteX18" fmla="*/ 174628 w 688876"/>
                    <a:gd name="connsiteY18" fmla="*/ 444500 h 556480"/>
                    <a:gd name="connsiteX19" fmla="*/ 123828 w 688876"/>
                    <a:gd name="connsiteY19" fmla="*/ 463552 h 556480"/>
                    <a:gd name="connsiteX20" fmla="*/ 44452 w 688876"/>
                    <a:gd name="connsiteY20" fmla="*/ 552452 h 556480"/>
                    <a:gd name="connsiteX21" fmla="*/ 44048 w 688876"/>
                    <a:gd name="connsiteY21" fmla="*/ 556480 h 556480"/>
                    <a:gd name="connsiteX22" fmla="*/ 0 w 688876"/>
                    <a:gd name="connsiteY22" fmla="*/ 542926 h 556480"/>
                    <a:gd name="connsiteX23" fmla="*/ 22228 w 688876"/>
                    <a:gd name="connsiteY23" fmla="*/ 444500 h 556480"/>
                    <a:gd name="connsiteX24" fmla="*/ 104776 w 688876"/>
                    <a:gd name="connsiteY24" fmla="*/ 406400 h 556480"/>
                    <a:gd name="connsiteX25" fmla="*/ 104776 w 688876"/>
                    <a:gd name="connsiteY25" fmla="*/ 231776 h 556480"/>
                    <a:gd name="connsiteX26" fmla="*/ 222252 w 688876"/>
                    <a:gd name="connsiteY26" fmla="*/ 34926 h 556480"/>
                    <a:gd name="connsiteX27" fmla="*/ 336552 w 688876"/>
                    <a:gd name="connsiteY27" fmla="*/ 0 h 556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8876" h="556480">
                      <a:moveTo>
                        <a:pt x="336552" y="0"/>
                      </a:moveTo>
                      <a:lnTo>
                        <a:pt x="450852" y="31752"/>
                      </a:lnTo>
                      <a:lnTo>
                        <a:pt x="463552" y="85726"/>
                      </a:lnTo>
                      <a:lnTo>
                        <a:pt x="539752" y="63500"/>
                      </a:lnTo>
                      <a:lnTo>
                        <a:pt x="596900" y="101600"/>
                      </a:lnTo>
                      <a:lnTo>
                        <a:pt x="612776" y="57152"/>
                      </a:lnTo>
                      <a:lnTo>
                        <a:pt x="666872" y="69518"/>
                      </a:lnTo>
                      <a:lnTo>
                        <a:pt x="688876" y="126522"/>
                      </a:lnTo>
                      <a:lnTo>
                        <a:pt x="673736" y="132716"/>
                      </a:lnTo>
                      <a:lnTo>
                        <a:pt x="673736" y="262256"/>
                      </a:lnTo>
                      <a:lnTo>
                        <a:pt x="628016" y="262256"/>
                      </a:lnTo>
                      <a:lnTo>
                        <a:pt x="559436" y="208916"/>
                      </a:lnTo>
                      <a:lnTo>
                        <a:pt x="460376" y="262256"/>
                      </a:lnTo>
                      <a:lnTo>
                        <a:pt x="414656" y="490856"/>
                      </a:lnTo>
                      <a:lnTo>
                        <a:pt x="332976" y="533966"/>
                      </a:lnTo>
                      <a:lnTo>
                        <a:pt x="301628" y="454026"/>
                      </a:lnTo>
                      <a:lnTo>
                        <a:pt x="241300" y="473076"/>
                      </a:lnTo>
                      <a:lnTo>
                        <a:pt x="203200" y="488952"/>
                      </a:lnTo>
                      <a:lnTo>
                        <a:pt x="174628" y="444500"/>
                      </a:lnTo>
                      <a:lnTo>
                        <a:pt x="123828" y="463552"/>
                      </a:lnTo>
                      <a:lnTo>
                        <a:pt x="44452" y="552452"/>
                      </a:lnTo>
                      <a:lnTo>
                        <a:pt x="44048" y="556480"/>
                      </a:lnTo>
                      <a:lnTo>
                        <a:pt x="0" y="542926"/>
                      </a:lnTo>
                      <a:lnTo>
                        <a:pt x="22228" y="444500"/>
                      </a:lnTo>
                      <a:lnTo>
                        <a:pt x="104776" y="406400"/>
                      </a:lnTo>
                      <a:lnTo>
                        <a:pt x="104776" y="231776"/>
                      </a:lnTo>
                      <a:lnTo>
                        <a:pt x="222252" y="34926"/>
                      </a:lnTo>
                      <a:lnTo>
                        <a:pt x="336552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6" name="フリーフォーム: 図形 2455">
                  <a:extLst>
                    <a:ext uri="{FF2B5EF4-FFF2-40B4-BE49-F238E27FC236}">
                      <a16:creationId xmlns:a16="http://schemas.microsoft.com/office/drawing/2014/main" id="{DF90EBD0-CB66-40E3-AF5E-A1B7D265B2DE}"/>
                    </a:ext>
                  </a:extLst>
                </p:cNvPr>
                <p:cNvSpPr/>
                <p:nvPr/>
              </p:nvSpPr>
              <p:spPr>
                <a:xfrm>
                  <a:off x="42017436" y="24153264"/>
                  <a:ext cx="530740" cy="732386"/>
                </a:xfrm>
                <a:custGeom>
                  <a:avLst/>
                  <a:gdLst>
                    <a:gd name="connsiteX0" fmla="*/ 205588 w 530740"/>
                    <a:gd name="connsiteY0" fmla="*/ 0 h 732386"/>
                    <a:gd name="connsiteX1" fmla="*/ 230700 w 530740"/>
                    <a:gd name="connsiteY1" fmla="*/ 11660 h 732386"/>
                    <a:gd name="connsiteX2" fmla="*/ 249752 w 530740"/>
                    <a:gd name="connsiteY2" fmla="*/ 97386 h 732386"/>
                    <a:gd name="connsiteX3" fmla="*/ 359288 w 530740"/>
                    <a:gd name="connsiteY3" fmla="*/ 211686 h 732386"/>
                    <a:gd name="connsiteX4" fmla="*/ 392628 w 530740"/>
                    <a:gd name="connsiteY4" fmla="*/ 168824 h 732386"/>
                    <a:gd name="connsiteX5" fmla="*/ 411676 w 530740"/>
                    <a:gd name="connsiteY5" fmla="*/ 159300 h 732386"/>
                    <a:gd name="connsiteX6" fmla="*/ 421204 w 530740"/>
                    <a:gd name="connsiteY6" fmla="*/ 162268 h 732386"/>
                    <a:gd name="connsiteX7" fmla="*/ 421204 w 530740"/>
                    <a:gd name="connsiteY7" fmla="*/ 206924 h 732386"/>
                    <a:gd name="connsiteX8" fmla="*/ 492640 w 530740"/>
                    <a:gd name="connsiteY8" fmla="*/ 197400 h 732386"/>
                    <a:gd name="connsiteX9" fmla="*/ 530740 w 530740"/>
                    <a:gd name="connsiteY9" fmla="*/ 249786 h 732386"/>
                    <a:gd name="connsiteX10" fmla="*/ 492640 w 530740"/>
                    <a:gd name="connsiteY10" fmla="*/ 340274 h 732386"/>
                    <a:gd name="connsiteX11" fmla="*/ 498420 w 530740"/>
                    <a:gd name="connsiteY11" fmla="*/ 340578 h 732386"/>
                    <a:gd name="connsiteX12" fmla="*/ 492640 w 530740"/>
                    <a:gd name="connsiteY12" fmla="*/ 345036 h 732386"/>
                    <a:gd name="connsiteX13" fmla="*/ 421204 w 530740"/>
                    <a:gd name="connsiteY13" fmla="*/ 473624 h 732386"/>
                    <a:gd name="connsiteX14" fmla="*/ 349764 w 530740"/>
                    <a:gd name="connsiteY14" fmla="*/ 535536 h 732386"/>
                    <a:gd name="connsiteX15" fmla="*/ 359156 w 530740"/>
                    <a:gd name="connsiteY15" fmla="*/ 554322 h 732386"/>
                    <a:gd name="connsiteX16" fmla="*/ 356116 w 530740"/>
                    <a:gd name="connsiteY16" fmla="*/ 554586 h 732386"/>
                    <a:gd name="connsiteX17" fmla="*/ 305316 w 530740"/>
                    <a:gd name="connsiteY17" fmla="*/ 624436 h 732386"/>
                    <a:gd name="connsiteX18" fmla="*/ 232288 w 530740"/>
                    <a:gd name="connsiteY18" fmla="*/ 579986 h 732386"/>
                    <a:gd name="connsiteX19" fmla="*/ 184664 w 530740"/>
                    <a:gd name="connsiteY19" fmla="*/ 605386 h 732386"/>
                    <a:gd name="connsiteX20" fmla="*/ 171964 w 530740"/>
                    <a:gd name="connsiteY20" fmla="*/ 659360 h 732386"/>
                    <a:gd name="connsiteX21" fmla="*/ 127516 w 530740"/>
                    <a:gd name="connsiteY21" fmla="*/ 732386 h 732386"/>
                    <a:gd name="connsiteX22" fmla="*/ 105288 w 530740"/>
                    <a:gd name="connsiteY22" fmla="*/ 643486 h 732386"/>
                    <a:gd name="connsiteX23" fmla="*/ 89412 w 530740"/>
                    <a:gd name="connsiteY23" fmla="*/ 522836 h 732386"/>
                    <a:gd name="connsiteX24" fmla="*/ 19564 w 530740"/>
                    <a:gd name="connsiteY24" fmla="*/ 472036 h 732386"/>
                    <a:gd name="connsiteX25" fmla="*/ 0 w 530740"/>
                    <a:gd name="connsiteY25" fmla="*/ 399660 h 732386"/>
                    <a:gd name="connsiteX26" fmla="*/ 48140 w 530740"/>
                    <a:gd name="connsiteY26" fmla="*/ 405360 h 732386"/>
                    <a:gd name="connsiteX27" fmla="*/ 60652 w 530740"/>
                    <a:gd name="connsiteY27" fmla="*/ 378126 h 732386"/>
                    <a:gd name="connsiteX28" fmla="*/ 140212 w 530740"/>
                    <a:gd name="connsiteY28" fmla="*/ 364086 h 732386"/>
                    <a:gd name="connsiteX29" fmla="*/ 159264 w 530740"/>
                    <a:gd name="connsiteY29" fmla="*/ 249786 h 732386"/>
                    <a:gd name="connsiteX30" fmla="*/ 192604 w 530740"/>
                    <a:gd name="connsiteY30" fmla="*/ 216448 h 732386"/>
                    <a:gd name="connsiteX31" fmla="*/ 205588 w 530740"/>
                    <a:gd name="connsiteY31" fmla="*/ 0 h 732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30740" h="732386">
                      <a:moveTo>
                        <a:pt x="205588" y="0"/>
                      </a:moveTo>
                      <a:lnTo>
                        <a:pt x="230700" y="11660"/>
                      </a:lnTo>
                      <a:lnTo>
                        <a:pt x="249752" y="97386"/>
                      </a:lnTo>
                      <a:lnTo>
                        <a:pt x="359288" y="211686"/>
                      </a:lnTo>
                      <a:lnTo>
                        <a:pt x="392628" y="168824"/>
                      </a:lnTo>
                      <a:lnTo>
                        <a:pt x="411676" y="159300"/>
                      </a:lnTo>
                      <a:lnTo>
                        <a:pt x="421204" y="162268"/>
                      </a:lnTo>
                      <a:lnTo>
                        <a:pt x="421204" y="206924"/>
                      </a:lnTo>
                      <a:lnTo>
                        <a:pt x="492640" y="197400"/>
                      </a:lnTo>
                      <a:lnTo>
                        <a:pt x="530740" y="249786"/>
                      </a:lnTo>
                      <a:lnTo>
                        <a:pt x="492640" y="340274"/>
                      </a:lnTo>
                      <a:lnTo>
                        <a:pt x="498420" y="340578"/>
                      </a:lnTo>
                      <a:lnTo>
                        <a:pt x="492640" y="345036"/>
                      </a:lnTo>
                      <a:lnTo>
                        <a:pt x="421204" y="473624"/>
                      </a:lnTo>
                      <a:lnTo>
                        <a:pt x="349764" y="535536"/>
                      </a:lnTo>
                      <a:lnTo>
                        <a:pt x="359156" y="554322"/>
                      </a:lnTo>
                      <a:lnTo>
                        <a:pt x="356116" y="554586"/>
                      </a:lnTo>
                      <a:lnTo>
                        <a:pt x="305316" y="624436"/>
                      </a:lnTo>
                      <a:lnTo>
                        <a:pt x="232288" y="579986"/>
                      </a:lnTo>
                      <a:lnTo>
                        <a:pt x="184664" y="605386"/>
                      </a:lnTo>
                      <a:lnTo>
                        <a:pt x="171964" y="659360"/>
                      </a:lnTo>
                      <a:lnTo>
                        <a:pt x="127516" y="732386"/>
                      </a:lnTo>
                      <a:lnTo>
                        <a:pt x="105288" y="643486"/>
                      </a:lnTo>
                      <a:lnTo>
                        <a:pt x="89412" y="522836"/>
                      </a:lnTo>
                      <a:lnTo>
                        <a:pt x="19564" y="472036"/>
                      </a:lnTo>
                      <a:lnTo>
                        <a:pt x="0" y="399660"/>
                      </a:lnTo>
                      <a:lnTo>
                        <a:pt x="48140" y="405360"/>
                      </a:lnTo>
                      <a:lnTo>
                        <a:pt x="60652" y="378126"/>
                      </a:lnTo>
                      <a:lnTo>
                        <a:pt x="140212" y="364086"/>
                      </a:lnTo>
                      <a:lnTo>
                        <a:pt x="159264" y="249786"/>
                      </a:lnTo>
                      <a:lnTo>
                        <a:pt x="192604" y="216448"/>
                      </a:lnTo>
                      <a:lnTo>
                        <a:pt x="20558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7" name="フリーフォーム: 図形 2456">
                  <a:extLst>
                    <a:ext uri="{FF2B5EF4-FFF2-40B4-BE49-F238E27FC236}">
                      <a16:creationId xmlns:a16="http://schemas.microsoft.com/office/drawing/2014/main" id="{62F2314D-34D0-497F-BC50-760DA5ADBE20}"/>
                    </a:ext>
                  </a:extLst>
                </p:cNvPr>
                <p:cNvSpPr/>
                <p:nvPr/>
              </p:nvSpPr>
              <p:spPr>
                <a:xfrm>
                  <a:off x="41037908" y="25422224"/>
                  <a:ext cx="640316" cy="1110682"/>
                </a:xfrm>
                <a:custGeom>
                  <a:avLst/>
                  <a:gdLst>
                    <a:gd name="connsiteX0" fmla="*/ 116444 w 640316"/>
                    <a:gd name="connsiteY0" fmla="*/ 0 h 1110682"/>
                    <a:gd name="connsiteX1" fmla="*/ 145016 w 640316"/>
                    <a:gd name="connsiteY1" fmla="*/ 0 h 1110682"/>
                    <a:gd name="connsiteX2" fmla="*/ 281540 w 640316"/>
                    <a:gd name="connsiteY2" fmla="*/ 6352 h 1110682"/>
                    <a:gd name="connsiteX3" fmla="*/ 367268 w 640316"/>
                    <a:gd name="connsiteY3" fmla="*/ 44452 h 1110682"/>
                    <a:gd name="connsiteX4" fmla="*/ 383140 w 640316"/>
                    <a:gd name="connsiteY4" fmla="*/ 12700 h 1110682"/>
                    <a:gd name="connsiteX5" fmla="*/ 459340 w 640316"/>
                    <a:gd name="connsiteY5" fmla="*/ 50800 h 1110682"/>
                    <a:gd name="connsiteX6" fmla="*/ 503792 w 640316"/>
                    <a:gd name="connsiteY6" fmla="*/ 111126 h 1110682"/>
                    <a:gd name="connsiteX7" fmla="*/ 511580 w 640316"/>
                    <a:gd name="connsiteY7" fmla="*/ 102630 h 1110682"/>
                    <a:gd name="connsiteX8" fmla="*/ 526016 w 640316"/>
                    <a:gd name="connsiteY8" fmla="*/ 222252 h 1110682"/>
                    <a:gd name="connsiteX9" fmla="*/ 605392 w 640316"/>
                    <a:gd name="connsiteY9" fmla="*/ 279400 h 1110682"/>
                    <a:gd name="connsiteX10" fmla="*/ 640316 w 640316"/>
                    <a:gd name="connsiteY10" fmla="*/ 339726 h 1110682"/>
                    <a:gd name="connsiteX11" fmla="*/ 629552 w 640316"/>
                    <a:gd name="connsiteY11" fmla="*/ 445850 h 1110682"/>
                    <a:gd name="connsiteX12" fmla="*/ 519668 w 640316"/>
                    <a:gd name="connsiteY12" fmla="*/ 479426 h 1110682"/>
                    <a:gd name="connsiteX13" fmla="*/ 402192 w 640316"/>
                    <a:gd name="connsiteY13" fmla="*/ 676276 h 1110682"/>
                    <a:gd name="connsiteX14" fmla="*/ 402192 w 640316"/>
                    <a:gd name="connsiteY14" fmla="*/ 850900 h 1110682"/>
                    <a:gd name="connsiteX15" fmla="*/ 319644 w 640316"/>
                    <a:gd name="connsiteY15" fmla="*/ 889000 h 1110682"/>
                    <a:gd name="connsiteX16" fmla="*/ 297416 w 640316"/>
                    <a:gd name="connsiteY16" fmla="*/ 987426 h 1110682"/>
                    <a:gd name="connsiteX17" fmla="*/ 341464 w 640316"/>
                    <a:gd name="connsiteY17" fmla="*/ 1000980 h 1110682"/>
                    <a:gd name="connsiteX18" fmla="*/ 338692 w 640316"/>
                    <a:gd name="connsiteY18" fmla="*/ 1028700 h 1110682"/>
                    <a:gd name="connsiteX19" fmla="*/ 300592 w 640316"/>
                    <a:gd name="connsiteY19" fmla="*/ 1050926 h 1110682"/>
                    <a:gd name="connsiteX20" fmla="*/ 330168 w 640316"/>
                    <a:gd name="connsiteY20" fmla="*/ 1090938 h 1110682"/>
                    <a:gd name="connsiteX21" fmla="*/ 286732 w 640316"/>
                    <a:gd name="connsiteY21" fmla="*/ 1110682 h 1110682"/>
                    <a:gd name="connsiteX22" fmla="*/ 198992 w 640316"/>
                    <a:gd name="connsiteY22" fmla="*/ 1057276 h 1110682"/>
                    <a:gd name="connsiteX23" fmla="*/ 192644 w 640316"/>
                    <a:gd name="connsiteY23" fmla="*/ 1012826 h 1110682"/>
                    <a:gd name="connsiteX24" fmla="*/ 122792 w 640316"/>
                    <a:gd name="connsiteY24" fmla="*/ 898526 h 1110682"/>
                    <a:gd name="connsiteX25" fmla="*/ 129140 w 640316"/>
                    <a:gd name="connsiteY25" fmla="*/ 822326 h 1110682"/>
                    <a:gd name="connsiteX26" fmla="*/ 59292 w 640316"/>
                    <a:gd name="connsiteY26" fmla="*/ 828676 h 1110682"/>
                    <a:gd name="connsiteX27" fmla="*/ 57408 w 640316"/>
                    <a:gd name="connsiteY27" fmla="*/ 830558 h 1110682"/>
                    <a:gd name="connsiteX28" fmla="*/ 62468 w 640316"/>
                    <a:gd name="connsiteY28" fmla="*/ 757240 h 1110682"/>
                    <a:gd name="connsiteX29" fmla="*/ 119616 w 640316"/>
                    <a:gd name="connsiteY29" fmla="*/ 623888 h 1110682"/>
                    <a:gd name="connsiteX30" fmla="*/ 67228 w 640316"/>
                    <a:gd name="connsiteY30" fmla="*/ 595314 h 1110682"/>
                    <a:gd name="connsiteX31" fmla="*/ 57704 w 640316"/>
                    <a:gd name="connsiteY31" fmla="*/ 457200 h 1110682"/>
                    <a:gd name="connsiteX32" fmla="*/ 110092 w 640316"/>
                    <a:gd name="connsiteY32" fmla="*/ 400052 h 1110682"/>
                    <a:gd name="connsiteX33" fmla="*/ 167244 w 640316"/>
                    <a:gd name="connsiteY33" fmla="*/ 276226 h 1110682"/>
                    <a:gd name="connsiteX34" fmla="*/ 0 w 640316"/>
                    <a:gd name="connsiteY34" fmla="*/ 90138 h 1110682"/>
                    <a:gd name="connsiteX35" fmla="*/ 91044 w 640316"/>
                    <a:gd name="connsiteY35" fmla="*/ 107952 h 1110682"/>
                    <a:gd name="connsiteX36" fmla="*/ 116444 w 640316"/>
                    <a:gd name="connsiteY36" fmla="*/ 0 h 1110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40316" h="1110682">
                      <a:moveTo>
                        <a:pt x="116444" y="0"/>
                      </a:moveTo>
                      <a:lnTo>
                        <a:pt x="145016" y="0"/>
                      </a:lnTo>
                      <a:lnTo>
                        <a:pt x="281540" y="6352"/>
                      </a:lnTo>
                      <a:lnTo>
                        <a:pt x="367268" y="44452"/>
                      </a:lnTo>
                      <a:lnTo>
                        <a:pt x="383140" y="12700"/>
                      </a:lnTo>
                      <a:lnTo>
                        <a:pt x="459340" y="50800"/>
                      </a:lnTo>
                      <a:lnTo>
                        <a:pt x="503792" y="111126"/>
                      </a:lnTo>
                      <a:lnTo>
                        <a:pt x="511580" y="102630"/>
                      </a:lnTo>
                      <a:lnTo>
                        <a:pt x="526016" y="222252"/>
                      </a:lnTo>
                      <a:lnTo>
                        <a:pt x="605392" y="279400"/>
                      </a:lnTo>
                      <a:lnTo>
                        <a:pt x="640316" y="339726"/>
                      </a:lnTo>
                      <a:lnTo>
                        <a:pt x="629552" y="445850"/>
                      </a:lnTo>
                      <a:lnTo>
                        <a:pt x="519668" y="479426"/>
                      </a:lnTo>
                      <a:lnTo>
                        <a:pt x="402192" y="676276"/>
                      </a:lnTo>
                      <a:lnTo>
                        <a:pt x="402192" y="850900"/>
                      </a:lnTo>
                      <a:lnTo>
                        <a:pt x="319644" y="889000"/>
                      </a:lnTo>
                      <a:lnTo>
                        <a:pt x="297416" y="987426"/>
                      </a:lnTo>
                      <a:lnTo>
                        <a:pt x="341464" y="1000980"/>
                      </a:lnTo>
                      <a:lnTo>
                        <a:pt x="338692" y="1028700"/>
                      </a:lnTo>
                      <a:lnTo>
                        <a:pt x="300592" y="1050926"/>
                      </a:lnTo>
                      <a:lnTo>
                        <a:pt x="330168" y="1090938"/>
                      </a:lnTo>
                      <a:lnTo>
                        <a:pt x="286732" y="1110682"/>
                      </a:lnTo>
                      <a:lnTo>
                        <a:pt x="198992" y="1057276"/>
                      </a:lnTo>
                      <a:lnTo>
                        <a:pt x="192644" y="1012826"/>
                      </a:lnTo>
                      <a:lnTo>
                        <a:pt x="122792" y="898526"/>
                      </a:lnTo>
                      <a:lnTo>
                        <a:pt x="129140" y="822326"/>
                      </a:lnTo>
                      <a:lnTo>
                        <a:pt x="59292" y="828676"/>
                      </a:lnTo>
                      <a:lnTo>
                        <a:pt x="57408" y="830558"/>
                      </a:lnTo>
                      <a:lnTo>
                        <a:pt x="62468" y="757240"/>
                      </a:lnTo>
                      <a:lnTo>
                        <a:pt x="119616" y="623888"/>
                      </a:lnTo>
                      <a:lnTo>
                        <a:pt x="67228" y="595314"/>
                      </a:lnTo>
                      <a:lnTo>
                        <a:pt x="57704" y="457200"/>
                      </a:lnTo>
                      <a:lnTo>
                        <a:pt x="110092" y="400052"/>
                      </a:lnTo>
                      <a:lnTo>
                        <a:pt x="167244" y="276226"/>
                      </a:lnTo>
                      <a:lnTo>
                        <a:pt x="0" y="90138"/>
                      </a:lnTo>
                      <a:lnTo>
                        <a:pt x="91044" y="107952"/>
                      </a:lnTo>
                      <a:lnTo>
                        <a:pt x="1164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8" name="フリーフォーム: 図形 2457">
                  <a:extLst>
                    <a:ext uri="{FF2B5EF4-FFF2-40B4-BE49-F238E27FC236}">
                      <a16:creationId xmlns:a16="http://schemas.microsoft.com/office/drawing/2014/main" id="{83AD2B29-6473-4FAF-B487-A8FE46FEBF88}"/>
                    </a:ext>
                  </a:extLst>
                </p:cNvPr>
                <p:cNvSpPr/>
                <p:nvPr/>
              </p:nvSpPr>
              <p:spPr>
                <a:xfrm>
                  <a:off x="42148124" y="24707586"/>
                  <a:ext cx="334264" cy="390790"/>
                </a:xfrm>
                <a:custGeom>
                  <a:avLst/>
                  <a:gdLst>
                    <a:gd name="connsiteX0" fmla="*/ 228468 w 334264"/>
                    <a:gd name="connsiteY0" fmla="*/ 0 h 390790"/>
                    <a:gd name="connsiteX1" fmla="*/ 261940 w 334264"/>
                    <a:gd name="connsiteY1" fmla="*/ 66938 h 390790"/>
                    <a:gd name="connsiteX2" fmla="*/ 300040 w 334264"/>
                    <a:gd name="connsiteY2" fmla="*/ 71702 h 390790"/>
                    <a:gd name="connsiteX3" fmla="*/ 300040 w 334264"/>
                    <a:gd name="connsiteY3" fmla="*/ 143138 h 390790"/>
                    <a:gd name="connsiteX4" fmla="*/ 334264 w 334264"/>
                    <a:gd name="connsiteY4" fmla="*/ 235276 h 390790"/>
                    <a:gd name="connsiteX5" fmla="*/ 263524 w 334264"/>
                    <a:gd name="connsiteY5" fmla="*/ 292364 h 390790"/>
                    <a:gd name="connsiteX6" fmla="*/ 273052 w 334264"/>
                    <a:gd name="connsiteY6" fmla="*/ 390790 h 390790"/>
                    <a:gd name="connsiteX7" fmla="*/ 155576 w 334264"/>
                    <a:gd name="connsiteY7" fmla="*/ 374914 h 390790"/>
                    <a:gd name="connsiteX8" fmla="*/ 107952 w 334264"/>
                    <a:gd name="connsiteY8" fmla="*/ 273314 h 390790"/>
                    <a:gd name="connsiteX9" fmla="*/ 34924 w 334264"/>
                    <a:gd name="connsiteY9" fmla="*/ 260614 h 390790"/>
                    <a:gd name="connsiteX10" fmla="*/ 0 w 334264"/>
                    <a:gd name="connsiteY10" fmla="*/ 178064 h 390790"/>
                    <a:gd name="connsiteX11" fmla="*/ 84 w 334264"/>
                    <a:gd name="connsiteY11" fmla="*/ 172712 h 390790"/>
                    <a:gd name="connsiteX12" fmla="*/ 41276 w 334264"/>
                    <a:gd name="connsiteY12" fmla="*/ 105038 h 390790"/>
                    <a:gd name="connsiteX13" fmla="*/ 53976 w 334264"/>
                    <a:gd name="connsiteY13" fmla="*/ 51064 h 390790"/>
                    <a:gd name="connsiteX14" fmla="*/ 101600 w 334264"/>
                    <a:gd name="connsiteY14" fmla="*/ 25664 h 390790"/>
                    <a:gd name="connsiteX15" fmla="*/ 174628 w 334264"/>
                    <a:gd name="connsiteY15" fmla="*/ 70114 h 390790"/>
                    <a:gd name="connsiteX16" fmla="*/ 225428 w 334264"/>
                    <a:gd name="connsiteY16" fmla="*/ 264 h 390790"/>
                    <a:gd name="connsiteX17" fmla="*/ 228468 w 334264"/>
                    <a:gd name="connsiteY17" fmla="*/ 0 h 390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4264" h="390790">
                      <a:moveTo>
                        <a:pt x="228468" y="0"/>
                      </a:moveTo>
                      <a:lnTo>
                        <a:pt x="261940" y="66938"/>
                      </a:lnTo>
                      <a:lnTo>
                        <a:pt x="300040" y="71702"/>
                      </a:lnTo>
                      <a:lnTo>
                        <a:pt x="300040" y="143138"/>
                      </a:lnTo>
                      <a:lnTo>
                        <a:pt x="334264" y="235276"/>
                      </a:lnTo>
                      <a:lnTo>
                        <a:pt x="263524" y="292364"/>
                      </a:lnTo>
                      <a:lnTo>
                        <a:pt x="273052" y="390790"/>
                      </a:lnTo>
                      <a:lnTo>
                        <a:pt x="155576" y="374914"/>
                      </a:lnTo>
                      <a:lnTo>
                        <a:pt x="107952" y="273314"/>
                      </a:lnTo>
                      <a:lnTo>
                        <a:pt x="34924" y="260614"/>
                      </a:lnTo>
                      <a:lnTo>
                        <a:pt x="0" y="178064"/>
                      </a:lnTo>
                      <a:lnTo>
                        <a:pt x="84" y="172712"/>
                      </a:lnTo>
                      <a:lnTo>
                        <a:pt x="41276" y="105038"/>
                      </a:lnTo>
                      <a:lnTo>
                        <a:pt x="53976" y="51064"/>
                      </a:lnTo>
                      <a:lnTo>
                        <a:pt x="101600" y="25664"/>
                      </a:lnTo>
                      <a:lnTo>
                        <a:pt x="174628" y="70114"/>
                      </a:lnTo>
                      <a:lnTo>
                        <a:pt x="225428" y="264"/>
                      </a:lnTo>
                      <a:lnTo>
                        <a:pt x="22846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9" name="フリーフォーム: 図形 2458">
                  <a:extLst>
                    <a:ext uri="{FF2B5EF4-FFF2-40B4-BE49-F238E27FC236}">
                      <a16:creationId xmlns:a16="http://schemas.microsoft.com/office/drawing/2014/main" id="{6B5F5046-3B2A-49F8-BBB7-118E29614896}"/>
                    </a:ext>
                  </a:extLst>
                </p:cNvPr>
                <p:cNvSpPr/>
                <p:nvPr/>
              </p:nvSpPr>
              <p:spPr>
                <a:xfrm>
                  <a:off x="41549488" y="25358724"/>
                  <a:ext cx="249388" cy="419100"/>
                </a:xfrm>
                <a:custGeom>
                  <a:avLst/>
                  <a:gdLst>
                    <a:gd name="connsiteX0" fmla="*/ 100160 w 249388"/>
                    <a:gd name="connsiteY0" fmla="*/ 0 h 419100"/>
                    <a:gd name="connsiteX1" fmla="*/ 208112 w 249388"/>
                    <a:gd name="connsiteY1" fmla="*/ 9526 h 419100"/>
                    <a:gd name="connsiteX2" fmla="*/ 246212 w 249388"/>
                    <a:gd name="connsiteY2" fmla="*/ 85726 h 419100"/>
                    <a:gd name="connsiteX3" fmla="*/ 249388 w 249388"/>
                    <a:gd name="connsiteY3" fmla="*/ 206376 h 419100"/>
                    <a:gd name="connsiteX4" fmla="*/ 201760 w 249388"/>
                    <a:gd name="connsiteY4" fmla="*/ 247652 h 419100"/>
                    <a:gd name="connsiteX5" fmla="*/ 211288 w 249388"/>
                    <a:gd name="connsiteY5" fmla="*/ 282576 h 419100"/>
                    <a:gd name="connsiteX6" fmla="*/ 220812 w 249388"/>
                    <a:gd name="connsiteY6" fmla="*/ 384176 h 419100"/>
                    <a:gd name="connsiteX7" fmla="*/ 198588 w 249388"/>
                    <a:gd name="connsiteY7" fmla="*/ 419100 h 419100"/>
                    <a:gd name="connsiteX8" fmla="*/ 123764 w 249388"/>
                    <a:gd name="connsiteY8" fmla="*/ 394640 h 419100"/>
                    <a:gd name="connsiteX9" fmla="*/ 93812 w 249388"/>
                    <a:gd name="connsiteY9" fmla="*/ 342900 h 419100"/>
                    <a:gd name="connsiteX10" fmla="*/ 14436 w 249388"/>
                    <a:gd name="connsiteY10" fmla="*/ 285752 h 419100"/>
                    <a:gd name="connsiteX11" fmla="*/ 0 w 249388"/>
                    <a:gd name="connsiteY11" fmla="*/ 166130 h 419100"/>
                    <a:gd name="connsiteX12" fmla="*/ 27136 w 249388"/>
                    <a:gd name="connsiteY12" fmla="*/ 136526 h 419100"/>
                    <a:gd name="connsiteX13" fmla="*/ 17612 w 249388"/>
                    <a:gd name="connsiteY13" fmla="*/ 79376 h 419100"/>
                    <a:gd name="connsiteX14" fmla="*/ 46188 w 249388"/>
                    <a:gd name="connsiteY14" fmla="*/ 53976 h 419100"/>
                    <a:gd name="connsiteX15" fmla="*/ 90636 w 249388"/>
                    <a:gd name="connsiteY15" fmla="*/ 82552 h 419100"/>
                    <a:gd name="connsiteX16" fmla="*/ 100160 w 249388"/>
                    <a:gd name="connsiteY16" fmla="*/ 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9388" h="419100">
                      <a:moveTo>
                        <a:pt x="100160" y="0"/>
                      </a:moveTo>
                      <a:lnTo>
                        <a:pt x="208112" y="9526"/>
                      </a:lnTo>
                      <a:lnTo>
                        <a:pt x="246212" y="85726"/>
                      </a:lnTo>
                      <a:cubicBezTo>
                        <a:pt x="247272" y="125944"/>
                        <a:pt x="248328" y="166160"/>
                        <a:pt x="249388" y="206376"/>
                      </a:cubicBezTo>
                      <a:lnTo>
                        <a:pt x="201760" y="247652"/>
                      </a:lnTo>
                      <a:lnTo>
                        <a:pt x="211288" y="282576"/>
                      </a:lnTo>
                      <a:lnTo>
                        <a:pt x="220812" y="384176"/>
                      </a:lnTo>
                      <a:lnTo>
                        <a:pt x="198588" y="419100"/>
                      </a:lnTo>
                      <a:lnTo>
                        <a:pt x="123764" y="394640"/>
                      </a:lnTo>
                      <a:lnTo>
                        <a:pt x="93812" y="342900"/>
                      </a:lnTo>
                      <a:lnTo>
                        <a:pt x="14436" y="285752"/>
                      </a:lnTo>
                      <a:lnTo>
                        <a:pt x="0" y="166130"/>
                      </a:lnTo>
                      <a:lnTo>
                        <a:pt x="27136" y="136526"/>
                      </a:lnTo>
                      <a:lnTo>
                        <a:pt x="17612" y="79376"/>
                      </a:lnTo>
                      <a:lnTo>
                        <a:pt x="46188" y="53976"/>
                      </a:lnTo>
                      <a:lnTo>
                        <a:pt x="90636" y="82552"/>
                      </a:lnTo>
                      <a:lnTo>
                        <a:pt x="10016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0" name="フリーフォーム: 図形 2459">
                  <a:extLst>
                    <a:ext uri="{FF2B5EF4-FFF2-40B4-BE49-F238E27FC236}">
                      <a16:creationId xmlns:a16="http://schemas.microsoft.com/office/drawing/2014/main" id="{721AA07B-F9F4-41AC-99F7-1E9A7A32751C}"/>
                    </a:ext>
                  </a:extLst>
                </p:cNvPr>
                <p:cNvSpPr/>
                <p:nvPr/>
              </p:nvSpPr>
              <p:spPr>
                <a:xfrm>
                  <a:off x="42491148" y="25299402"/>
                  <a:ext cx="266576" cy="463818"/>
                </a:xfrm>
                <a:custGeom>
                  <a:avLst/>
                  <a:gdLst>
                    <a:gd name="connsiteX0" fmla="*/ 221628 w 266576"/>
                    <a:gd name="connsiteY0" fmla="*/ 0 h 463818"/>
                    <a:gd name="connsiteX1" fmla="*/ 209428 w 266576"/>
                    <a:gd name="connsiteY1" fmla="*/ 24398 h 463818"/>
                    <a:gd name="connsiteX2" fmla="*/ 231652 w 266576"/>
                    <a:gd name="connsiteY2" fmla="*/ 78374 h 463818"/>
                    <a:gd name="connsiteX3" fmla="*/ 228476 w 266576"/>
                    <a:gd name="connsiteY3" fmla="*/ 170448 h 463818"/>
                    <a:gd name="connsiteX4" fmla="*/ 266576 w 266576"/>
                    <a:gd name="connsiteY4" fmla="*/ 205374 h 463818"/>
                    <a:gd name="connsiteX5" fmla="*/ 266576 w 266576"/>
                    <a:gd name="connsiteY5" fmla="*/ 272048 h 463818"/>
                    <a:gd name="connsiteX6" fmla="*/ 219828 w 266576"/>
                    <a:gd name="connsiteY6" fmla="*/ 418972 h 463818"/>
                    <a:gd name="connsiteX7" fmla="*/ 211332 w 266576"/>
                    <a:gd name="connsiteY7" fmla="*/ 410478 h 463818"/>
                    <a:gd name="connsiteX8" fmla="*/ 165612 w 266576"/>
                    <a:gd name="connsiteY8" fmla="*/ 410478 h 463818"/>
                    <a:gd name="connsiteX9" fmla="*/ 142752 w 266576"/>
                    <a:gd name="connsiteY9" fmla="*/ 463818 h 463818"/>
                    <a:gd name="connsiteX10" fmla="*/ 4608 w 266576"/>
                    <a:gd name="connsiteY10" fmla="*/ 449276 h 463818"/>
                    <a:gd name="connsiteX11" fmla="*/ 0 w 266576"/>
                    <a:gd name="connsiteY11" fmla="*/ 122026 h 463818"/>
                    <a:gd name="connsiteX12" fmla="*/ 3052 w 266576"/>
                    <a:gd name="connsiteY12" fmla="*/ 116474 h 463818"/>
                    <a:gd name="connsiteX13" fmla="*/ 15752 w 266576"/>
                    <a:gd name="connsiteY13" fmla="*/ 56148 h 463818"/>
                    <a:gd name="connsiteX14" fmla="*/ 221628 w 266576"/>
                    <a:gd name="connsiteY14" fmla="*/ 0 h 463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6576" h="463818">
                      <a:moveTo>
                        <a:pt x="221628" y="0"/>
                      </a:moveTo>
                      <a:lnTo>
                        <a:pt x="209428" y="24398"/>
                      </a:lnTo>
                      <a:lnTo>
                        <a:pt x="231652" y="78374"/>
                      </a:lnTo>
                      <a:lnTo>
                        <a:pt x="228476" y="170448"/>
                      </a:lnTo>
                      <a:lnTo>
                        <a:pt x="266576" y="205374"/>
                      </a:lnTo>
                      <a:lnTo>
                        <a:pt x="266576" y="272048"/>
                      </a:lnTo>
                      <a:lnTo>
                        <a:pt x="219828" y="418972"/>
                      </a:lnTo>
                      <a:lnTo>
                        <a:pt x="211332" y="410478"/>
                      </a:lnTo>
                      <a:lnTo>
                        <a:pt x="165612" y="410478"/>
                      </a:lnTo>
                      <a:lnTo>
                        <a:pt x="142752" y="463818"/>
                      </a:lnTo>
                      <a:lnTo>
                        <a:pt x="4608" y="449276"/>
                      </a:lnTo>
                      <a:lnTo>
                        <a:pt x="0" y="122026"/>
                      </a:lnTo>
                      <a:lnTo>
                        <a:pt x="3052" y="116474"/>
                      </a:lnTo>
                      <a:lnTo>
                        <a:pt x="15752" y="56148"/>
                      </a:lnTo>
                      <a:lnTo>
                        <a:pt x="221628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1" name="フリーフォーム: 図形 2460">
                  <a:extLst>
                    <a:ext uri="{FF2B5EF4-FFF2-40B4-BE49-F238E27FC236}">
                      <a16:creationId xmlns:a16="http://schemas.microsoft.com/office/drawing/2014/main" id="{D0780362-9CE5-475F-9D56-F8511A4B8DBF}"/>
                    </a:ext>
                  </a:extLst>
                </p:cNvPr>
                <p:cNvSpPr/>
                <p:nvPr/>
              </p:nvSpPr>
              <p:spPr>
                <a:xfrm>
                  <a:off x="42426732" y="24912638"/>
                  <a:ext cx="315116" cy="510718"/>
                </a:xfrm>
                <a:custGeom>
                  <a:avLst/>
                  <a:gdLst>
                    <a:gd name="connsiteX0" fmla="*/ 197644 w 315116"/>
                    <a:gd name="connsiteY0" fmla="*/ 0 h 510718"/>
                    <a:gd name="connsiteX1" fmla="*/ 259556 w 315116"/>
                    <a:gd name="connsiteY1" fmla="*/ 14286 h 510718"/>
                    <a:gd name="connsiteX2" fmla="*/ 298560 w 315116"/>
                    <a:gd name="connsiteY2" fmla="*/ 74960 h 510718"/>
                    <a:gd name="connsiteX3" fmla="*/ 289716 w 315116"/>
                    <a:gd name="connsiteY3" fmla="*/ 80962 h 510718"/>
                    <a:gd name="connsiteX4" fmla="*/ 286544 w 315116"/>
                    <a:gd name="connsiteY4" fmla="*/ 125412 h 510718"/>
                    <a:gd name="connsiteX5" fmla="*/ 315116 w 315116"/>
                    <a:gd name="connsiteY5" fmla="*/ 138112 h 510718"/>
                    <a:gd name="connsiteX6" fmla="*/ 277020 w 315116"/>
                    <a:gd name="connsiteY6" fmla="*/ 182562 h 510718"/>
                    <a:gd name="connsiteX7" fmla="*/ 235744 w 315116"/>
                    <a:gd name="connsiteY7" fmla="*/ 293686 h 510718"/>
                    <a:gd name="connsiteX8" fmla="*/ 308768 w 315116"/>
                    <a:gd name="connsiteY8" fmla="*/ 341312 h 510718"/>
                    <a:gd name="connsiteX9" fmla="*/ 286044 w 315116"/>
                    <a:gd name="connsiteY9" fmla="*/ 386764 h 510718"/>
                    <a:gd name="connsiteX10" fmla="*/ 80168 w 315116"/>
                    <a:gd name="connsiteY10" fmla="*/ 442912 h 510718"/>
                    <a:gd name="connsiteX11" fmla="*/ 67468 w 315116"/>
                    <a:gd name="connsiteY11" fmla="*/ 503238 h 510718"/>
                    <a:gd name="connsiteX12" fmla="*/ 64416 w 315116"/>
                    <a:gd name="connsiteY12" fmla="*/ 508790 h 510718"/>
                    <a:gd name="connsiteX13" fmla="*/ 64292 w 315116"/>
                    <a:gd name="connsiteY13" fmla="*/ 500062 h 510718"/>
                    <a:gd name="connsiteX14" fmla="*/ 4928 w 315116"/>
                    <a:gd name="connsiteY14" fmla="*/ 510718 h 510718"/>
                    <a:gd name="connsiteX15" fmla="*/ 0 w 315116"/>
                    <a:gd name="connsiteY15" fmla="*/ 381000 h 510718"/>
                    <a:gd name="connsiteX16" fmla="*/ 26192 w 315116"/>
                    <a:gd name="connsiteY16" fmla="*/ 330994 h 510718"/>
                    <a:gd name="connsiteX17" fmla="*/ 69056 w 315116"/>
                    <a:gd name="connsiteY17" fmla="*/ 385762 h 510718"/>
                    <a:gd name="connsiteX18" fmla="*/ 107156 w 315116"/>
                    <a:gd name="connsiteY18" fmla="*/ 288130 h 510718"/>
                    <a:gd name="connsiteX19" fmla="*/ 123824 w 315116"/>
                    <a:gd name="connsiteY19" fmla="*/ 169068 h 510718"/>
                    <a:gd name="connsiteX20" fmla="*/ 122572 w 315116"/>
                    <a:gd name="connsiteY20" fmla="*/ 68816 h 510718"/>
                    <a:gd name="connsiteX21" fmla="*/ 197644 w 315116"/>
                    <a:gd name="connsiteY21" fmla="*/ 0 h 510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15116" h="510718">
                      <a:moveTo>
                        <a:pt x="197644" y="0"/>
                      </a:moveTo>
                      <a:lnTo>
                        <a:pt x="259556" y="14286"/>
                      </a:lnTo>
                      <a:lnTo>
                        <a:pt x="298560" y="74960"/>
                      </a:lnTo>
                      <a:lnTo>
                        <a:pt x="289716" y="80962"/>
                      </a:lnTo>
                      <a:lnTo>
                        <a:pt x="286544" y="125412"/>
                      </a:lnTo>
                      <a:lnTo>
                        <a:pt x="315116" y="138112"/>
                      </a:lnTo>
                      <a:lnTo>
                        <a:pt x="277020" y="182562"/>
                      </a:lnTo>
                      <a:lnTo>
                        <a:pt x="235744" y="293686"/>
                      </a:lnTo>
                      <a:lnTo>
                        <a:pt x="308768" y="341312"/>
                      </a:lnTo>
                      <a:lnTo>
                        <a:pt x="286044" y="386764"/>
                      </a:lnTo>
                      <a:lnTo>
                        <a:pt x="80168" y="442912"/>
                      </a:lnTo>
                      <a:lnTo>
                        <a:pt x="67468" y="503238"/>
                      </a:lnTo>
                      <a:lnTo>
                        <a:pt x="64416" y="508790"/>
                      </a:lnTo>
                      <a:lnTo>
                        <a:pt x="64292" y="500062"/>
                      </a:lnTo>
                      <a:lnTo>
                        <a:pt x="4928" y="510718"/>
                      </a:lnTo>
                      <a:lnTo>
                        <a:pt x="0" y="381000"/>
                      </a:lnTo>
                      <a:lnTo>
                        <a:pt x="26192" y="330994"/>
                      </a:lnTo>
                      <a:lnTo>
                        <a:pt x="69056" y="385762"/>
                      </a:lnTo>
                      <a:lnTo>
                        <a:pt x="107156" y="288130"/>
                      </a:lnTo>
                      <a:lnTo>
                        <a:pt x="123824" y="169068"/>
                      </a:lnTo>
                      <a:lnTo>
                        <a:pt x="122572" y="68816"/>
                      </a:lnTo>
                      <a:lnTo>
                        <a:pt x="19764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2" name="フリーフォーム: 図形 2461">
                  <a:extLst>
                    <a:ext uri="{FF2B5EF4-FFF2-40B4-BE49-F238E27FC236}">
                      <a16:creationId xmlns:a16="http://schemas.microsoft.com/office/drawing/2014/main" id="{A56D7D43-3225-4BC2-8EA9-7E9D210EEA27}"/>
                    </a:ext>
                  </a:extLst>
                </p:cNvPr>
                <p:cNvSpPr/>
                <p:nvPr/>
              </p:nvSpPr>
              <p:spPr>
                <a:xfrm>
                  <a:off x="42273764" y="24942862"/>
                  <a:ext cx="276792" cy="503176"/>
                </a:xfrm>
                <a:custGeom>
                  <a:avLst/>
                  <a:gdLst>
                    <a:gd name="connsiteX0" fmla="*/ 208624 w 276792"/>
                    <a:gd name="connsiteY0" fmla="*/ 0 h 503176"/>
                    <a:gd name="connsiteX1" fmla="*/ 236312 w 276792"/>
                    <a:gd name="connsiteY1" fmla="*/ 74550 h 503176"/>
                    <a:gd name="connsiteX2" fmla="*/ 275540 w 276792"/>
                    <a:gd name="connsiteY2" fmla="*/ 38592 h 503176"/>
                    <a:gd name="connsiteX3" fmla="*/ 276792 w 276792"/>
                    <a:gd name="connsiteY3" fmla="*/ 138844 h 503176"/>
                    <a:gd name="connsiteX4" fmla="*/ 260124 w 276792"/>
                    <a:gd name="connsiteY4" fmla="*/ 257906 h 503176"/>
                    <a:gd name="connsiteX5" fmla="*/ 222024 w 276792"/>
                    <a:gd name="connsiteY5" fmla="*/ 355538 h 503176"/>
                    <a:gd name="connsiteX6" fmla="*/ 179160 w 276792"/>
                    <a:gd name="connsiteY6" fmla="*/ 300770 h 503176"/>
                    <a:gd name="connsiteX7" fmla="*/ 152968 w 276792"/>
                    <a:gd name="connsiteY7" fmla="*/ 350776 h 503176"/>
                    <a:gd name="connsiteX8" fmla="*/ 157896 w 276792"/>
                    <a:gd name="connsiteY8" fmla="*/ 480494 h 503176"/>
                    <a:gd name="connsiteX9" fmla="*/ 31524 w 276792"/>
                    <a:gd name="connsiteY9" fmla="*/ 503176 h 503176"/>
                    <a:gd name="connsiteX10" fmla="*/ 2948 w 276792"/>
                    <a:gd name="connsiteY10" fmla="*/ 431738 h 503176"/>
                    <a:gd name="connsiteX11" fmla="*/ 0 w 276792"/>
                    <a:gd name="connsiteY11" fmla="*/ 431852 h 503176"/>
                    <a:gd name="connsiteX12" fmla="*/ 17236 w 276792"/>
                    <a:gd name="connsiteY12" fmla="*/ 410306 h 503176"/>
                    <a:gd name="connsiteX13" fmla="*/ 14856 w 276792"/>
                    <a:gd name="connsiteY13" fmla="*/ 303150 h 503176"/>
                    <a:gd name="connsiteX14" fmla="*/ 568 w 276792"/>
                    <a:gd name="connsiteY14" fmla="*/ 267432 h 503176"/>
                    <a:gd name="connsiteX15" fmla="*/ 5332 w 276792"/>
                    <a:gd name="connsiteY15" fmla="*/ 191232 h 503176"/>
                    <a:gd name="connsiteX16" fmla="*/ 30560 w 276792"/>
                    <a:gd name="connsiteY16" fmla="*/ 139722 h 503176"/>
                    <a:gd name="connsiteX17" fmla="*/ 147412 w 276792"/>
                    <a:gd name="connsiteY17" fmla="*/ 155514 h 503176"/>
                    <a:gd name="connsiteX18" fmla="*/ 137884 w 276792"/>
                    <a:gd name="connsiteY18" fmla="*/ 57088 h 503176"/>
                    <a:gd name="connsiteX19" fmla="*/ 208624 w 276792"/>
                    <a:gd name="connsiteY19" fmla="*/ 0 h 503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76792" h="503176">
                      <a:moveTo>
                        <a:pt x="208624" y="0"/>
                      </a:moveTo>
                      <a:lnTo>
                        <a:pt x="236312" y="74550"/>
                      </a:lnTo>
                      <a:lnTo>
                        <a:pt x="275540" y="38592"/>
                      </a:lnTo>
                      <a:lnTo>
                        <a:pt x="276792" y="138844"/>
                      </a:lnTo>
                      <a:lnTo>
                        <a:pt x="260124" y="257906"/>
                      </a:lnTo>
                      <a:lnTo>
                        <a:pt x="222024" y="355538"/>
                      </a:lnTo>
                      <a:lnTo>
                        <a:pt x="179160" y="300770"/>
                      </a:lnTo>
                      <a:lnTo>
                        <a:pt x="152968" y="350776"/>
                      </a:lnTo>
                      <a:lnTo>
                        <a:pt x="157896" y="480494"/>
                      </a:lnTo>
                      <a:lnTo>
                        <a:pt x="31524" y="503176"/>
                      </a:lnTo>
                      <a:lnTo>
                        <a:pt x="2948" y="431738"/>
                      </a:lnTo>
                      <a:lnTo>
                        <a:pt x="0" y="431852"/>
                      </a:lnTo>
                      <a:lnTo>
                        <a:pt x="17236" y="410306"/>
                      </a:lnTo>
                      <a:cubicBezTo>
                        <a:pt x="16444" y="374588"/>
                        <a:pt x="15648" y="338870"/>
                        <a:pt x="14856" y="303150"/>
                      </a:cubicBezTo>
                      <a:lnTo>
                        <a:pt x="568" y="267432"/>
                      </a:lnTo>
                      <a:lnTo>
                        <a:pt x="5332" y="191232"/>
                      </a:lnTo>
                      <a:lnTo>
                        <a:pt x="30560" y="139722"/>
                      </a:lnTo>
                      <a:lnTo>
                        <a:pt x="147412" y="155514"/>
                      </a:lnTo>
                      <a:lnTo>
                        <a:pt x="137884" y="57088"/>
                      </a:lnTo>
                      <a:lnTo>
                        <a:pt x="20862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3" name="フリーフォーム: 図形 2462">
                  <a:extLst>
                    <a:ext uri="{FF2B5EF4-FFF2-40B4-BE49-F238E27FC236}">
                      <a16:creationId xmlns:a16="http://schemas.microsoft.com/office/drawing/2014/main" id="{77CD3753-2969-4838-85A5-F7ADE7D9F8CA}"/>
                    </a:ext>
                  </a:extLst>
                </p:cNvPr>
                <p:cNvSpPr/>
                <p:nvPr/>
              </p:nvSpPr>
              <p:spPr>
                <a:xfrm>
                  <a:off x="41481712" y="24530086"/>
                  <a:ext cx="822612" cy="994534"/>
                </a:xfrm>
                <a:custGeom>
                  <a:avLst/>
                  <a:gdLst>
                    <a:gd name="connsiteX0" fmla="*/ 342864 w 822612"/>
                    <a:gd name="connsiteY0" fmla="*/ 0 h 994534"/>
                    <a:gd name="connsiteX1" fmla="*/ 535724 w 822612"/>
                    <a:gd name="connsiteY1" fmla="*/ 22838 h 994534"/>
                    <a:gd name="connsiteX2" fmla="*/ 555288 w 822612"/>
                    <a:gd name="connsiteY2" fmla="*/ 95214 h 994534"/>
                    <a:gd name="connsiteX3" fmla="*/ 625136 w 822612"/>
                    <a:gd name="connsiteY3" fmla="*/ 146014 h 994534"/>
                    <a:gd name="connsiteX4" fmla="*/ 641012 w 822612"/>
                    <a:gd name="connsiteY4" fmla="*/ 266664 h 994534"/>
                    <a:gd name="connsiteX5" fmla="*/ 663240 w 822612"/>
                    <a:gd name="connsiteY5" fmla="*/ 355564 h 994534"/>
                    <a:gd name="connsiteX6" fmla="*/ 666496 w 822612"/>
                    <a:gd name="connsiteY6" fmla="*/ 350212 h 994534"/>
                    <a:gd name="connsiteX7" fmla="*/ 666412 w 822612"/>
                    <a:gd name="connsiteY7" fmla="*/ 355564 h 994534"/>
                    <a:gd name="connsiteX8" fmla="*/ 701336 w 822612"/>
                    <a:gd name="connsiteY8" fmla="*/ 438114 h 994534"/>
                    <a:gd name="connsiteX9" fmla="*/ 774364 w 822612"/>
                    <a:gd name="connsiteY9" fmla="*/ 450814 h 994534"/>
                    <a:gd name="connsiteX10" fmla="*/ 821988 w 822612"/>
                    <a:gd name="connsiteY10" fmla="*/ 552414 h 994534"/>
                    <a:gd name="connsiteX11" fmla="*/ 822612 w 822612"/>
                    <a:gd name="connsiteY11" fmla="*/ 552498 h 994534"/>
                    <a:gd name="connsiteX12" fmla="*/ 797384 w 822612"/>
                    <a:gd name="connsiteY12" fmla="*/ 604008 h 994534"/>
                    <a:gd name="connsiteX13" fmla="*/ 792620 w 822612"/>
                    <a:gd name="connsiteY13" fmla="*/ 680208 h 994534"/>
                    <a:gd name="connsiteX14" fmla="*/ 806908 w 822612"/>
                    <a:gd name="connsiteY14" fmla="*/ 715926 h 994534"/>
                    <a:gd name="connsiteX15" fmla="*/ 809288 w 822612"/>
                    <a:gd name="connsiteY15" fmla="*/ 823082 h 994534"/>
                    <a:gd name="connsiteX16" fmla="*/ 792052 w 822612"/>
                    <a:gd name="connsiteY16" fmla="*/ 844628 h 994534"/>
                    <a:gd name="connsiteX17" fmla="*/ 671176 w 822612"/>
                    <a:gd name="connsiteY17" fmla="*/ 849278 h 994534"/>
                    <a:gd name="connsiteX18" fmla="*/ 679944 w 822612"/>
                    <a:gd name="connsiteY18" fmla="*/ 951586 h 994534"/>
                    <a:gd name="connsiteX19" fmla="*/ 523536 w 822612"/>
                    <a:gd name="connsiteY19" fmla="*/ 884994 h 994534"/>
                    <a:gd name="connsiteX20" fmla="*/ 418764 w 822612"/>
                    <a:gd name="connsiteY20" fmla="*/ 994534 h 994534"/>
                    <a:gd name="connsiteX21" fmla="*/ 307864 w 822612"/>
                    <a:gd name="connsiteY21" fmla="*/ 902118 h 994534"/>
                    <a:gd name="connsiteX22" fmla="*/ 275888 w 822612"/>
                    <a:gd name="connsiteY22" fmla="*/ 838164 h 994534"/>
                    <a:gd name="connsiteX23" fmla="*/ 260012 w 822612"/>
                    <a:gd name="connsiteY23" fmla="*/ 790538 h 994534"/>
                    <a:gd name="connsiteX24" fmla="*/ 288588 w 822612"/>
                    <a:gd name="connsiteY24" fmla="*/ 758790 h 994534"/>
                    <a:gd name="connsiteX25" fmla="*/ 263188 w 822612"/>
                    <a:gd name="connsiteY25" fmla="*/ 730214 h 994534"/>
                    <a:gd name="connsiteX26" fmla="*/ 269536 w 822612"/>
                    <a:gd name="connsiteY26" fmla="*/ 638138 h 994534"/>
                    <a:gd name="connsiteX27" fmla="*/ 206040 w 822612"/>
                    <a:gd name="connsiteY27" fmla="*/ 644490 h 994534"/>
                    <a:gd name="connsiteX28" fmla="*/ 167936 w 822612"/>
                    <a:gd name="connsiteY28" fmla="*/ 577814 h 994534"/>
                    <a:gd name="connsiteX29" fmla="*/ 190164 w 822612"/>
                    <a:gd name="connsiteY29" fmla="*/ 539714 h 994534"/>
                    <a:gd name="connsiteX30" fmla="*/ 183812 w 822612"/>
                    <a:gd name="connsiteY30" fmla="*/ 495264 h 994534"/>
                    <a:gd name="connsiteX31" fmla="*/ 98088 w 822612"/>
                    <a:gd name="connsiteY31" fmla="*/ 479390 h 994534"/>
                    <a:gd name="connsiteX32" fmla="*/ 72688 w 822612"/>
                    <a:gd name="connsiteY32" fmla="*/ 504790 h 994534"/>
                    <a:gd name="connsiteX33" fmla="*/ 0 w 822612"/>
                    <a:gd name="connsiteY33" fmla="*/ 393162 h 994534"/>
                    <a:gd name="connsiteX34" fmla="*/ 94912 w 822612"/>
                    <a:gd name="connsiteY34" fmla="*/ 363502 h 994534"/>
                    <a:gd name="connsiteX35" fmla="*/ 171112 w 822612"/>
                    <a:gd name="connsiteY35" fmla="*/ 292064 h 994534"/>
                    <a:gd name="connsiteX36" fmla="*/ 152064 w 822612"/>
                    <a:gd name="connsiteY36" fmla="*/ 211102 h 994534"/>
                    <a:gd name="connsiteX37" fmla="*/ 142536 w 822612"/>
                    <a:gd name="connsiteY37" fmla="*/ 182526 h 994534"/>
                    <a:gd name="connsiteX38" fmla="*/ 152064 w 822612"/>
                    <a:gd name="connsiteY38" fmla="*/ 82514 h 994534"/>
                    <a:gd name="connsiteX39" fmla="*/ 218736 w 822612"/>
                    <a:gd name="connsiteY39" fmla="*/ 44414 h 994534"/>
                    <a:gd name="connsiteX40" fmla="*/ 290176 w 822612"/>
                    <a:gd name="connsiteY40" fmla="*/ 49178 h 994534"/>
                    <a:gd name="connsiteX41" fmla="*/ 342864 w 822612"/>
                    <a:gd name="connsiteY41" fmla="*/ 0 h 994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822612" h="994534">
                      <a:moveTo>
                        <a:pt x="342864" y="0"/>
                      </a:moveTo>
                      <a:lnTo>
                        <a:pt x="535724" y="22838"/>
                      </a:lnTo>
                      <a:lnTo>
                        <a:pt x="555288" y="95214"/>
                      </a:lnTo>
                      <a:lnTo>
                        <a:pt x="625136" y="146014"/>
                      </a:lnTo>
                      <a:lnTo>
                        <a:pt x="641012" y="266664"/>
                      </a:lnTo>
                      <a:lnTo>
                        <a:pt x="663240" y="355564"/>
                      </a:lnTo>
                      <a:lnTo>
                        <a:pt x="666496" y="350212"/>
                      </a:lnTo>
                      <a:lnTo>
                        <a:pt x="666412" y="355564"/>
                      </a:lnTo>
                      <a:lnTo>
                        <a:pt x="701336" y="438114"/>
                      </a:lnTo>
                      <a:lnTo>
                        <a:pt x="774364" y="450814"/>
                      </a:lnTo>
                      <a:lnTo>
                        <a:pt x="821988" y="552414"/>
                      </a:lnTo>
                      <a:lnTo>
                        <a:pt x="822612" y="552498"/>
                      </a:lnTo>
                      <a:lnTo>
                        <a:pt x="797384" y="604008"/>
                      </a:lnTo>
                      <a:lnTo>
                        <a:pt x="792620" y="680208"/>
                      </a:lnTo>
                      <a:lnTo>
                        <a:pt x="806908" y="715926"/>
                      </a:lnTo>
                      <a:cubicBezTo>
                        <a:pt x="807700" y="751646"/>
                        <a:pt x="808496" y="787364"/>
                        <a:pt x="809288" y="823082"/>
                      </a:cubicBezTo>
                      <a:lnTo>
                        <a:pt x="792052" y="844628"/>
                      </a:lnTo>
                      <a:lnTo>
                        <a:pt x="671176" y="849278"/>
                      </a:lnTo>
                      <a:lnTo>
                        <a:pt x="679944" y="951586"/>
                      </a:lnTo>
                      <a:lnTo>
                        <a:pt x="523536" y="884994"/>
                      </a:lnTo>
                      <a:lnTo>
                        <a:pt x="418764" y="994534"/>
                      </a:lnTo>
                      <a:lnTo>
                        <a:pt x="307864" y="902118"/>
                      </a:lnTo>
                      <a:lnTo>
                        <a:pt x="275888" y="838164"/>
                      </a:lnTo>
                      <a:lnTo>
                        <a:pt x="260012" y="790538"/>
                      </a:lnTo>
                      <a:lnTo>
                        <a:pt x="288588" y="758790"/>
                      </a:lnTo>
                      <a:lnTo>
                        <a:pt x="263188" y="730214"/>
                      </a:lnTo>
                      <a:lnTo>
                        <a:pt x="269536" y="638138"/>
                      </a:lnTo>
                      <a:lnTo>
                        <a:pt x="206040" y="644490"/>
                      </a:lnTo>
                      <a:lnTo>
                        <a:pt x="167936" y="577814"/>
                      </a:lnTo>
                      <a:lnTo>
                        <a:pt x="190164" y="539714"/>
                      </a:lnTo>
                      <a:lnTo>
                        <a:pt x="183812" y="495264"/>
                      </a:lnTo>
                      <a:lnTo>
                        <a:pt x="98088" y="479390"/>
                      </a:lnTo>
                      <a:lnTo>
                        <a:pt x="72688" y="504790"/>
                      </a:lnTo>
                      <a:lnTo>
                        <a:pt x="0" y="393162"/>
                      </a:lnTo>
                      <a:lnTo>
                        <a:pt x="94912" y="363502"/>
                      </a:lnTo>
                      <a:lnTo>
                        <a:pt x="171112" y="292064"/>
                      </a:lnTo>
                      <a:lnTo>
                        <a:pt x="152064" y="211102"/>
                      </a:lnTo>
                      <a:lnTo>
                        <a:pt x="142536" y="182526"/>
                      </a:lnTo>
                      <a:lnTo>
                        <a:pt x="152064" y="82514"/>
                      </a:lnTo>
                      <a:lnTo>
                        <a:pt x="218736" y="44414"/>
                      </a:lnTo>
                      <a:lnTo>
                        <a:pt x="290176" y="49178"/>
                      </a:lnTo>
                      <a:lnTo>
                        <a:pt x="342864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4" name="フリーフォーム: 図形 2463">
                  <a:extLst>
                    <a:ext uri="{FF2B5EF4-FFF2-40B4-BE49-F238E27FC236}">
                      <a16:creationId xmlns:a16="http://schemas.microsoft.com/office/drawing/2014/main" id="{BDCF8047-8C7B-4071-A5C7-C6D66ADB39C3}"/>
                    </a:ext>
                  </a:extLst>
                </p:cNvPr>
                <p:cNvSpPr/>
                <p:nvPr/>
              </p:nvSpPr>
              <p:spPr>
                <a:xfrm>
                  <a:off x="41859992" y="25415080"/>
                  <a:ext cx="307184" cy="374136"/>
                </a:xfrm>
                <a:custGeom>
                  <a:avLst/>
                  <a:gdLst>
                    <a:gd name="connsiteX0" fmla="*/ 145256 w 307184"/>
                    <a:gd name="connsiteY0" fmla="*/ 0 h 374136"/>
                    <a:gd name="connsiteX1" fmla="*/ 301664 w 307184"/>
                    <a:gd name="connsiteY1" fmla="*/ 66592 h 374136"/>
                    <a:gd name="connsiteX2" fmla="*/ 307184 w 307184"/>
                    <a:gd name="connsiteY2" fmla="*/ 130970 h 374136"/>
                    <a:gd name="connsiteX3" fmla="*/ 226220 w 307184"/>
                    <a:gd name="connsiteY3" fmla="*/ 269084 h 374136"/>
                    <a:gd name="connsiteX4" fmla="*/ 211932 w 307184"/>
                    <a:gd name="connsiteY4" fmla="*/ 354808 h 374136"/>
                    <a:gd name="connsiteX5" fmla="*/ 169408 w 307184"/>
                    <a:gd name="connsiteY5" fmla="*/ 374136 h 374136"/>
                    <a:gd name="connsiteX6" fmla="*/ 159544 w 307184"/>
                    <a:gd name="connsiteY6" fmla="*/ 371476 h 374136"/>
                    <a:gd name="connsiteX7" fmla="*/ 73820 w 307184"/>
                    <a:gd name="connsiteY7" fmla="*/ 309564 h 374136"/>
                    <a:gd name="connsiteX8" fmla="*/ 0 w 307184"/>
                    <a:gd name="connsiteY8" fmla="*/ 295276 h 374136"/>
                    <a:gd name="connsiteX9" fmla="*/ 11908 w 307184"/>
                    <a:gd name="connsiteY9" fmla="*/ 269084 h 374136"/>
                    <a:gd name="connsiteX10" fmla="*/ 14288 w 307184"/>
                    <a:gd name="connsiteY10" fmla="*/ 152400 h 374136"/>
                    <a:gd name="connsiteX11" fmla="*/ 38104 w 307184"/>
                    <a:gd name="connsiteY11" fmla="*/ 111920 h 374136"/>
                    <a:gd name="connsiteX12" fmla="*/ 38560 w 307184"/>
                    <a:gd name="connsiteY12" fmla="*/ 107936 h 374136"/>
                    <a:gd name="connsiteX13" fmla="*/ 40484 w 307184"/>
                    <a:gd name="connsiteY13" fmla="*/ 109540 h 374136"/>
                    <a:gd name="connsiteX14" fmla="*/ 145256 w 307184"/>
                    <a:gd name="connsiteY14" fmla="*/ 0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07184" h="374136">
                      <a:moveTo>
                        <a:pt x="145256" y="0"/>
                      </a:moveTo>
                      <a:lnTo>
                        <a:pt x="301664" y="66592"/>
                      </a:lnTo>
                      <a:lnTo>
                        <a:pt x="307184" y="130970"/>
                      </a:lnTo>
                      <a:lnTo>
                        <a:pt x="226220" y="269084"/>
                      </a:lnTo>
                      <a:lnTo>
                        <a:pt x="211932" y="354808"/>
                      </a:lnTo>
                      <a:lnTo>
                        <a:pt x="169408" y="374136"/>
                      </a:lnTo>
                      <a:lnTo>
                        <a:pt x="159544" y="371476"/>
                      </a:lnTo>
                      <a:lnTo>
                        <a:pt x="73820" y="309564"/>
                      </a:lnTo>
                      <a:lnTo>
                        <a:pt x="0" y="295276"/>
                      </a:lnTo>
                      <a:lnTo>
                        <a:pt x="11908" y="269084"/>
                      </a:lnTo>
                      <a:cubicBezTo>
                        <a:pt x="12704" y="230188"/>
                        <a:pt x="13496" y="191296"/>
                        <a:pt x="14288" y="152400"/>
                      </a:cubicBezTo>
                      <a:lnTo>
                        <a:pt x="38104" y="111920"/>
                      </a:lnTo>
                      <a:lnTo>
                        <a:pt x="38560" y="107936"/>
                      </a:lnTo>
                      <a:lnTo>
                        <a:pt x="40484" y="109540"/>
                      </a:lnTo>
                      <a:lnTo>
                        <a:pt x="14525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5" name="フリーフォーム: 図形 2464">
                  <a:extLst>
                    <a:ext uri="{FF2B5EF4-FFF2-40B4-BE49-F238E27FC236}">
                      <a16:creationId xmlns:a16="http://schemas.microsoft.com/office/drawing/2014/main" id="{89C3E36C-03E0-468D-9D2E-C4E3082029CB}"/>
                    </a:ext>
                  </a:extLst>
                </p:cNvPr>
                <p:cNvSpPr/>
                <p:nvPr/>
              </p:nvSpPr>
              <p:spPr>
                <a:xfrm>
                  <a:off x="41667460" y="25432204"/>
                  <a:ext cx="361940" cy="536120"/>
                </a:xfrm>
                <a:custGeom>
                  <a:avLst/>
                  <a:gdLst>
                    <a:gd name="connsiteX0" fmla="*/ 122116 w 361940"/>
                    <a:gd name="connsiteY0" fmla="*/ 0 h 536120"/>
                    <a:gd name="connsiteX1" fmla="*/ 231092 w 361940"/>
                    <a:gd name="connsiteY1" fmla="*/ 90812 h 536120"/>
                    <a:gd name="connsiteX2" fmla="*/ 230636 w 361940"/>
                    <a:gd name="connsiteY2" fmla="*/ 94796 h 536120"/>
                    <a:gd name="connsiteX3" fmla="*/ 206820 w 361940"/>
                    <a:gd name="connsiteY3" fmla="*/ 135276 h 536120"/>
                    <a:gd name="connsiteX4" fmla="*/ 204440 w 361940"/>
                    <a:gd name="connsiteY4" fmla="*/ 251960 h 536120"/>
                    <a:gd name="connsiteX5" fmla="*/ 192532 w 361940"/>
                    <a:gd name="connsiteY5" fmla="*/ 278152 h 536120"/>
                    <a:gd name="connsiteX6" fmla="*/ 266352 w 361940"/>
                    <a:gd name="connsiteY6" fmla="*/ 292440 h 536120"/>
                    <a:gd name="connsiteX7" fmla="*/ 352076 w 361940"/>
                    <a:gd name="connsiteY7" fmla="*/ 354352 h 536120"/>
                    <a:gd name="connsiteX8" fmla="*/ 361940 w 361940"/>
                    <a:gd name="connsiteY8" fmla="*/ 357012 h 536120"/>
                    <a:gd name="connsiteX9" fmla="*/ 352076 w 361940"/>
                    <a:gd name="connsiteY9" fmla="*/ 361496 h 536120"/>
                    <a:gd name="connsiteX10" fmla="*/ 333028 w 361940"/>
                    <a:gd name="connsiteY10" fmla="*/ 499608 h 536120"/>
                    <a:gd name="connsiteX11" fmla="*/ 334736 w 361940"/>
                    <a:gd name="connsiteY11" fmla="*/ 504038 h 536120"/>
                    <a:gd name="connsiteX12" fmla="*/ 280640 w 361940"/>
                    <a:gd name="connsiteY12" fmla="*/ 491672 h 536120"/>
                    <a:gd name="connsiteX13" fmla="*/ 264764 w 361940"/>
                    <a:gd name="connsiteY13" fmla="*/ 536120 h 536120"/>
                    <a:gd name="connsiteX14" fmla="*/ 207616 w 361940"/>
                    <a:gd name="connsiteY14" fmla="*/ 498020 h 536120"/>
                    <a:gd name="connsiteX15" fmla="*/ 131416 w 361940"/>
                    <a:gd name="connsiteY15" fmla="*/ 520246 h 536120"/>
                    <a:gd name="connsiteX16" fmla="*/ 118716 w 361940"/>
                    <a:gd name="connsiteY16" fmla="*/ 466272 h 536120"/>
                    <a:gd name="connsiteX17" fmla="*/ 4416 w 361940"/>
                    <a:gd name="connsiteY17" fmla="*/ 434520 h 536120"/>
                    <a:gd name="connsiteX18" fmla="*/ 0 w 361940"/>
                    <a:gd name="connsiteY18" fmla="*/ 435870 h 536120"/>
                    <a:gd name="connsiteX19" fmla="*/ 10764 w 361940"/>
                    <a:gd name="connsiteY19" fmla="*/ 329746 h 536120"/>
                    <a:gd name="connsiteX20" fmla="*/ 5792 w 361940"/>
                    <a:gd name="connsiteY20" fmla="*/ 321160 h 536120"/>
                    <a:gd name="connsiteX21" fmla="*/ 80616 w 361940"/>
                    <a:gd name="connsiteY21" fmla="*/ 345620 h 536120"/>
                    <a:gd name="connsiteX22" fmla="*/ 102840 w 361940"/>
                    <a:gd name="connsiteY22" fmla="*/ 310696 h 536120"/>
                    <a:gd name="connsiteX23" fmla="*/ 93316 w 361940"/>
                    <a:gd name="connsiteY23" fmla="*/ 209096 h 536120"/>
                    <a:gd name="connsiteX24" fmla="*/ 83788 w 361940"/>
                    <a:gd name="connsiteY24" fmla="*/ 174172 h 536120"/>
                    <a:gd name="connsiteX25" fmla="*/ 131416 w 361940"/>
                    <a:gd name="connsiteY25" fmla="*/ 132896 h 536120"/>
                    <a:gd name="connsiteX26" fmla="*/ 128240 w 361940"/>
                    <a:gd name="connsiteY26" fmla="*/ 12246 h 536120"/>
                    <a:gd name="connsiteX27" fmla="*/ 122116 w 361940"/>
                    <a:gd name="connsiteY27" fmla="*/ 0 h 536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61940" h="536120">
                      <a:moveTo>
                        <a:pt x="122116" y="0"/>
                      </a:moveTo>
                      <a:lnTo>
                        <a:pt x="231092" y="90812"/>
                      </a:lnTo>
                      <a:lnTo>
                        <a:pt x="230636" y="94796"/>
                      </a:lnTo>
                      <a:lnTo>
                        <a:pt x="206820" y="135276"/>
                      </a:lnTo>
                      <a:cubicBezTo>
                        <a:pt x="206028" y="174172"/>
                        <a:pt x="205236" y="213064"/>
                        <a:pt x="204440" y="251960"/>
                      </a:cubicBezTo>
                      <a:lnTo>
                        <a:pt x="192532" y="278152"/>
                      </a:lnTo>
                      <a:lnTo>
                        <a:pt x="266352" y="292440"/>
                      </a:lnTo>
                      <a:lnTo>
                        <a:pt x="352076" y="354352"/>
                      </a:lnTo>
                      <a:lnTo>
                        <a:pt x="361940" y="357012"/>
                      </a:lnTo>
                      <a:lnTo>
                        <a:pt x="352076" y="361496"/>
                      </a:lnTo>
                      <a:lnTo>
                        <a:pt x="333028" y="499608"/>
                      </a:lnTo>
                      <a:lnTo>
                        <a:pt x="334736" y="504038"/>
                      </a:lnTo>
                      <a:lnTo>
                        <a:pt x="280640" y="491672"/>
                      </a:lnTo>
                      <a:lnTo>
                        <a:pt x="264764" y="536120"/>
                      </a:lnTo>
                      <a:lnTo>
                        <a:pt x="207616" y="498020"/>
                      </a:lnTo>
                      <a:lnTo>
                        <a:pt x="131416" y="520246"/>
                      </a:lnTo>
                      <a:lnTo>
                        <a:pt x="118716" y="466272"/>
                      </a:lnTo>
                      <a:lnTo>
                        <a:pt x="4416" y="434520"/>
                      </a:lnTo>
                      <a:lnTo>
                        <a:pt x="0" y="435870"/>
                      </a:lnTo>
                      <a:lnTo>
                        <a:pt x="10764" y="329746"/>
                      </a:lnTo>
                      <a:lnTo>
                        <a:pt x="5792" y="321160"/>
                      </a:lnTo>
                      <a:lnTo>
                        <a:pt x="80616" y="345620"/>
                      </a:lnTo>
                      <a:lnTo>
                        <a:pt x="102840" y="310696"/>
                      </a:lnTo>
                      <a:lnTo>
                        <a:pt x="93316" y="209096"/>
                      </a:lnTo>
                      <a:lnTo>
                        <a:pt x="83788" y="174172"/>
                      </a:lnTo>
                      <a:lnTo>
                        <a:pt x="131416" y="132896"/>
                      </a:lnTo>
                      <a:cubicBezTo>
                        <a:pt x="130356" y="92680"/>
                        <a:pt x="129300" y="52464"/>
                        <a:pt x="128240" y="12246"/>
                      </a:cubicBezTo>
                      <a:lnTo>
                        <a:pt x="122116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40" name="フリーフォーム: 図形 2439">
                <a:extLst>
                  <a:ext uri="{FF2B5EF4-FFF2-40B4-BE49-F238E27FC236}">
                    <a16:creationId xmlns:a16="http://schemas.microsoft.com/office/drawing/2014/main" id="{D648541B-2B7E-4D1A-939E-A6A794BF79A2}"/>
                  </a:ext>
                </a:extLst>
              </p:cNvPr>
              <p:cNvSpPr/>
              <p:nvPr/>
            </p:nvSpPr>
            <p:spPr>
              <a:xfrm>
                <a:off x="40227248" y="22891750"/>
                <a:ext cx="2962912" cy="3641156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2" name="グループ化 2411">
              <a:extLst>
                <a:ext uri="{FF2B5EF4-FFF2-40B4-BE49-F238E27FC236}">
                  <a16:creationId xmlns:a16="http://schemas.microsoft.com/office/drawing/2014/main" id="{C9DA46BD-92A9-496D-8F16-39D6C6356847}"/>
                </a:ext>
              </a:extLst>
            </p:cNvPr>
            <p:cNvGrpSpPr/>
            <p:nvPr/>
          </p:nvGrpSpPr>
          <p:grpSpPr>
            <a:xfrm>
              <a:off x="40339152" y="23211316"/>
              <a:ext cx="2825335" cy="3332402"/>
              <a:chOff x="40339152" y="23211316"/>
              <a:chExt cx="2825335" cy="3332402"/>
            </a:xfrm>
          </p:grpSpPr>
          <p:sp>
            <p:nvSpPr>
              <p:cNvPr id="2413" name="正方形/長方形 2412">
                <a:extLst>
                  <a:ext uri="{FF2B5EF4-FFF2-40B4-BE49-F238E27FC236}">
                    <a16:creationId xmlns:a16="http://schemas.microsoft.com/office/drawing/2014/main" id="{EE659B4A-6572-4FA6-A547-A1F43DD89223}"/>
                  </a:ext>
                </a:extLst>
              </p:cNvPr>
              <p:cNvSpPr/>
              <p:nvPr/>
            </p:nvSpPr>
            <p:spPr>
              <a:xfrm>
                <a:off x="41183411" y="24527443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栃　木</a:t>
                </a:r>
              </a:p>
            </p:txBody>
          </p:sp>
          <p:sp>
            <p:nvSpPr>
              <p:cNvPr id="2414" name="正方形/長方形 2413">
                <a:extLst>
                  <a:ext uri="{FF2B5EF4-FFF2-40B4-BE49-F238E27FC236}">
                    <a16:creationId xmlns:a16="http://schemas.microsoft.com/office/drawing/2014/main" id="{9DEE9A13-D1B3-4093-BAC3-9554CEDA60C5}"/>
                  </a:ext>
                </a:extLst>
              </p:cNvPr>
              <p:cNvSpPr/>
              <p:nvPr/>
            </p:nvSpPr>
            <p:spPr>
              <a:xfrm>
                <a:off x="41597456" y="24959979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宇都宮市</a:t>
                </a:r>
              </a:p>
            </p:txBody>
          </p:sp>
          <p:sp>
            <p:nvSpPr>
              <p:cNvPr id="2415" name="正方形/長方形 2414">
                <a:extLst>
                  <a:ext uri="{FF2B5EF4-FFF2-40B4-BE49-F238E27FC236}">
                    <a16:creationId xmlns:a16="http://schemas.microsoft.com/office/drawing/2014/main" id="{35B250C3-C694-438A-8BDE-872EB2395BFA}"/>
                  </a:ext>
                </a:extLst>
              </p:cNvPr>
              <p:cNvSpPr/>
              <p:nvPr/>
            </p:nvSpPr>
            <p:spPr>
              <a:xfrm>
                <a:off x="40339152" y="2584853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足利市</a:t>
                </a:r>
              </a:p>
            </p:txBody>
          </p:sp>
          <p:sp>
            <p:nvSpPr>
              <p:cNvPr id="2416" name="正方形/長方形 2415">
                <a:extLst>
                  <a:ext uri="{FF2B5EF4-FFF2-40B4-BE49-F238E27FC236}">
                    <a16:creationId xmlns:a16="http://schemas.microsoft.com/office/drawing/2014/main" id="{D1DBE980-3DD2-4A35-BEA8-915271F3D9CE}"/>
                  </a:ext>
                </a:extLst>
              </p:cNvPr>
              <p:cNvSpPr/>
              <p:nvPr/>
            </p:nvSpPr>
            <p:spPr>
              <a:xfrm>
                <a:off x="42543804" y="24321674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那珂川町</a:t>
                </a:r>
              </a:p>
            </p:txBody>
          </p:sp>
          <p:sp>
            <p:nvSpPr>
              <p:cNvPr id="2417" name="正方形/長方形 2416">
                <a:extLst>
                  <a:ext uri="{FF2B5EF4-FFF2-40B4-BE49-F238E27FC236}">
                    <a16:creationId xmlns:a16="http://schemas.microsoft.com/office/drawing/2014/main" id="{A713E645-06AE-4204-B85B-EB7BE27BEEB7}"/>
                  </a:ext>
                </a:extLst>
              </p:cNvPr>
              <p:cNvSpPr/>
              <p:nvPr/>
            </p:nvSpPr>
            <p:spPr>
              <a:xfrm>
                <a:off x="42362752" y="2321131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那須町</a:t>
                </a:r>
              </a:p>
            </p:txBody>
          </p:sp>
          <p:sp>
            <p:nvSpPr>
              <p:cNvPr id="2418" name="正方形/長方形 2417">
                <a:extLst>
                  <a:ext uri="{FF2B5EF4-FFF2-40B4-BE49-F238E27FC236}">
                    <a16:creationId xmlns:a16="http://schemas.microsoft.com/office/drawing/2014/main" id="{46A8BCFE-A627-491A-BDCF-328DDC51E8A1}"/>
                  </a:ext>
                </a:extLst>
              </p:cNvPr>
              <p:cNvSpPr/>
              <p:nvPr/>
            </p:nvSpPr>
            <p:spPr>
              <a:xfrm>
                <a:off x="42004914" y="24832220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高根沢町</a:t>
                </a:r>
              </a:p>
            </p:txBody>
          </p:sp>
          <p:sp>
            <p:nvSpPr>
              <p:cNvPr id="2419" name="正方形/長方形 2418">
                <a:extLst>
                  <a:ext uri="{FF2B5EF4-FFF2-40B4-BE49-F238E27FC236}">
                    <a16:creationId xmlns:a16="http://schemas.microsoft.com/office/drawing/2014/main" id="{E7409367-D0E5-4234-886D-04A941F8EED3}"/>
                  </a:ext>
                </a:extLst>
              </p:cNvPr>
              <p:cNvSpPr/>
              <p:nvPr/>
            </p:nvSpPr>
            <p:spPr>
              <a:xfrm>
                <a:off x="41403681" y="2416816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塩谷町</a:t>
                </a:r>
              </a:p>
            </p:txBody>
          </p:sp>
          <p:sp>
            <p:nvSpPr>
              <p:cNvPr id="2420" name="正方形/長方形 2419">
                <a:extLst>
                  <a:ext uri="{FF2B5EF4-FFF2-40B4-BE49-F238E27FC236}">
                    <a16:creationId xmlns:a16="http://schemas.microsoft.com/office/drawing/2014/main" id="{C375D673-E893-4137-B765-DA32B838C9E0}"/>
                  </a:ext>
                </a:extLst>
              </p:cNvPr>
              <p:cNvSpPr/>
              <p:nvPr/>
            </p:nvSpPr>
            <p:spPr>
              <a:xfrm>
                <a:off x="41288616" y="2632827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野木町</a:t>
                </a:r>
              </a:p>
            </p:txBody>
          </p:sp>
          <p:sp>
            <p:nvSpPr>
              <p:cNvPr id="2421" name="正方形/長方形 2420">
                <a:extLst>
                  <a:ext uri="{FF2B5EF4-FFF2-40B4-BE49-F238E27FC236}">
                    <a16:creationId xmlns:a16="http://schemas.microsoft.com/office/drawing/2014/main" id="{42E810CC-CE74-4DF1-B7A3-4ACF7D40AB5A}"/>
                  </a:ext>
                </a:extLst>
              </p:cNvPr>
              <p:cNvSpPr/>
              <p:nvPr/>
            </p:nvSpPr>
            <p:spPr>
              <a:xfrm>
                <a:off x="41406764" y="25465431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壬生町</a:t>
                </a:r>
              </a:p>
            </p:txBody>
          </p:sp>
          <p:sp>
            <p:nvSpPr>
              <p:cNvPr id="2422" name="正方形/長方形 2421">
                <a:extLst>
                  <a:ext uri="{FF2B5EF4-FFF2-40B4-BE49-F238E27FC236}">
                    <a16:creationId xmlns:a16="http://schemas.microsoft.com/office/drawing/2014/main" id="{BC13B8A8-313B-4C03-AC74-40D4BB4232C0}"/>
                  </a:ext>
                </a:extLst>
              </p:cNvPr>
              <p:cNvSpPr/>
              <p:nvPr/>
            </p:nvSpPr>
            <p:spPr>
              <a:xfrm>
                <a:off x="42142639" y="2511109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芳賀町</a:t>
                </a:r>
              </a:p>
            </p:txBody>
          </p:sp>
          <p:sp>
            <p:nvSpPr>
              <p:cNvPr id="2423" name="正方形/長方形 2422">
                <a:extLst>
                  <a:ext uri="{FF2B5EF4-FFF2-40B4-BE49-F238E27FC236}">
                    <a16:creationId xmlns:a16="http://schemas.microsoft.com/office/drawing/2014/main" id="{C5796D04-278D-423F-9B1D-C1DBF74AD73F}"/>
                  </a:ext>
                </a:extLst>
              </p:cNvPr>
              <p:cNvSpPr/>
              <p:nvPr/>
            </p:nvSpPr>
            <p:spPr>
              <a:xfrm>
                <a:off x="42363918" y="25008776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市貝町</a:t>
                </a:r>
              </a:p>
            </p:txBody>
          </p:sp>
          <p:sp>
            <p:nvSpPr>
              <p:cNvPr id="2424" name="正方形/長方形 2423">
                <a:extLst>
                  <a:ext uri="{FF2B5EF4-FFF2-40B4-BE49-F238E27FC236}">
                    <a16:creationId xmlns:a16="http://schemas.microsoft.com/office/drawing/2014/main" id="{638D6817-EFCE-414D-829B-653CA166D7DE}"/>
                  </a:ext>
                </a:extLst>
              </p:cNvPr>
              <p:cNvSpPr/>
              <p:nvPr/>
            </p:nvSpPr>
            <p:spPr>
              <a:xfrm>
                <a:off x="42638805" y="2520919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茂木町</a:t>
                </a:r>
              </a:p>
            </p:txBody>
          </p:sp>
          <p:sp>
            <p:nvSpPr>
              <p:cNvPr id="2425" name="正方形/長方形 2424">
                <a:extLst>
                  <a:ext uri="{FF2B5EF4-FFF2-40B4-BE49-F238E27FC236}">
                    <a16:creationId xmlns:a16="http://schemas.microsoft.com/office/drawing/2014/main" id="{52EE5905-E1C1-403A-9775-6A429A91D044}"/>
                  </a:ext>
                </a:extLst>
              </p:cNvPr>
              <p:cNvSpPr/>
              <p:nvPr/>
            </p:nvSpPr>
            <p:spPr>
              <a:xfrm>
                <a:off x="42370748" y="25453080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益子町</a:t>
                </a:r>
              </a:p>
            </p:txBody>
          </p:sp>
          <p:sp>
            <p:nvSpPr>
              <p:cNvPr id="2426" name="正方形/長方形 2425">
                <a:extLst>
                  <a:ext uri="{FF2B5EF4-FFF2-40B4-BE49-F238E27FC236}">
                    <a16:creationId xmlns:a16="http://schemas.microsoft.com/office/drawing/2014/main" id="{D37D459D-F924-4C15-A149-A414D9C278E7}"/>
                  </a:ext>
                </a:extLst>
              </p:cNvPr>
              <p:cNvSpPr/>
              <p:nvPr/>
            </p:nvSpPr>
            <p:spPr>
              <a:xfrm>
                <a:off x="41721677" y="25505695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上三川町</a:t>
                </a:r>
              </a:p>
            </p:txBody>
          </p:sp>
          <p:sp>
            <p:nvSpPr>
              <p:cNvPr id="2427" name="正方形/長方形 2426">
                <a:extLst>
                  <a:ext uri="{FF2B5EF4-FFF2-40B4-BE49-F238E27FC236}">
                    <a16:creationId xmlns:a16="http://schemas.microsoft.com/office/drawing/2014/main" id="{025F88B2-6B73-48A9-90F0-B8DFC10EAC41}"/>
                  </a:ext>
                </a:extLst>
              </p:cNvPr>
              <p:cNvSpPr/>
              <p:nvPr/>
            </p:nvSpPr>
            <p:spPr>
              <a:xfrm>
                <a:off x="42372380" y="24696754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那須烏山市</a:t>
                </a:r>
              </a:p>
            </p:txBody>
          </p:sp>
          <p:sp>
            <p:nvSpPr>
              <p:cNvPr id="2428" name="正方形/長方形 2427">
                <a:extLst>
                  <a:ext uri="{FF2B5EF4-FFF2-40B4-BE49-F238E27FC236}">
                    <a16:creationId xmlns:a16="http://schemas.microsoft.com/office/drawing/2014/main" id="{3101B85B-623A-4061-A4BB-378772382AF5}"/>
                  </a:ext>
                </a:extLst>
              </p:cNvPr>
              <p:cNvSpPr/>
              <p:nvPr/>
            </p:nvSpPr>
            <p:spPr>
              <a:xfrm>
                <a:off x="41603947" y="2572612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下野市</a:t>
                </a:r>
              </a:p>
            </p:txBody>
          </p:sp>
          <p:sp>
            <p:nvSpPr>
              <p:cNvPr id="2429" name="正方形/長方形 2428">
                <a:extLst>
                  <a:ext uri="{FF2B5EF4-FFF2-40B4-BE49-F238E27FC236}">
                    <a16:creationId xmlns:a16="http://schemas.microsoft.com/office/drawing/2014/main" id="{1B4B19EB-E4A8-4F49-B10C-D958F5D360E7}"/>
                  </a:ext>
                </a:extLst>
              </p:cNvPr>
              <p:cNvSpPr/>
              <p:nvPr/>
            </p:nvSpPr>
            <p:spPr>
              <a:xfrm>
                <a:off x="41972202" y="24406866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さくら市</a:t>
                </a:r>
              </a:p>
            </p:txBody>
          </p:sp>
          <p:sp>
            <p:nvSpPr>
              <p:cNvPr id="2430" name="正方形/長方形 2429">
                <a:extLst>
                  <a:ext uri="{FF2B5EF4-FFF2-40B4-BE49-F238E27FC236}">
                    <a16:creationId xmlns:a16="http://schemas.microsoft.com/office/drawing/2014/main" id="{3A87B4C1-8D8E-41C9-B914-4EA640869138}"/>
                  </a:ext>
                </a:extLst>
              </p:cNvPr>
              <p:cNvSpPr/>
              <p:nvPr/>
            </p:nvSpPr>
            <p:spPr>
              <a:xfrm>
                <a:off x="41596933" y="23447898"/>
                <a:ext cx="729687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那須塩原市</a:t>
                </a:r>
              </a:p>
            </p:txBody>
          </p:sp>
          <p:sp>
            <p:nvSpPr>
              <p:cNvPr id="2431" name="正方形/長方形 2430">
                <a:extLst>
                  <a:ext uri="{FF2B5EF4-FFF2-40B4-BE49-F238E27FC236}">
                    <a16:creationId xmlns:a16="http://schemas.microsoft.com/office/drawing/2014/main" id="{3E4401CC-F080-4314-B604-5793CCF60112}"/>
                  </a:ext>
                </a:extLst>
              </p:cNvPr>
              <p:cNvSpPr/>
              <p:nvPr/>
            </p:nvSpPr>
            <p:spPr>
              <a:xfrm>
                <a:off x="41751995" y="24028929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矢板市</a:t>
                </a:r>
              </a:p>
            </p:txBody>
          </p:sp>
          <p:sp>
            <p:nvSpPr>
              <p:cNvPr id="2432" name="正方形/長方形 2431">
                <a:extLst>
                  <a:ext uri="{FF2B5EF4-FFF2-40B4-BE49-F238E27FC236}">
                    <a16:creationId xmlns:a16="http://schemas.microsoft.com/office/drawing/2014/main" id="{BE4D697E-2BFC-4F35-84DE-248493D0D195}"/>
                  </a:ext>
                </a:extLst>
              </p:cNvPr>
              <p:cNvSpPr/>
              <p:nvPr/>
            </p:nvSpPr>
            <p:spPr>
              <a:xfrm>
                <a:off x="42401672" y="23861808"/>
                <a:ext cx="620683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大田原市</a:t>
                </a:r>
              </a:p>
            </p:txBody>
          </p:sp>
          <p:sp>
            <p:nvSpPr>
              <p:cNvPr id="2433" name="正方形/長方形 2432">
                <a:extLst>
                  <a:ext uri="{FF2B5EF4-FFF2-40B4-BE49-F238E27FC236}">
                    <a16:creationId xmlns:a16="http://schemas.microsoft.com/office/drawing/2014/main" id="{79C0B7CE-252B-4349-9B4D-8BBA9D09EF59}"/>
                  </a:ext>
                </a:extLst>
              </p:cNvPr>
              <p:cNvSpPr/>
              <p:nvPr/>
            </p:nvSpPr>
            <p:spPr>
              <a:xfrm>
                <a:off x="42063702" y="25567024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真岡市</a:t>
                </a:r>
              </a:p>
            </p:txBody>
          </p:sp>
          <p:sp>
            <p:nvSpPr>
              <p:cNvPr id="2434" name="正方形/長方形 2433">
                <a:extLst>
                  <a:ext uri="{FF2B5EF4-FFF2-40B4-BE49-F238E27FC236}">
                    <a16:creationId xmlns:a16="http://schemas.microsoft.com/office/drawing/2014/main" id="{3798F223-F920-4296-B8A2-D81D03AB018C}"/>
                  </a:ext>
                </a:extLst>
              </p:cNvPr>
              <p:cNvSpPr/>
              <p:nvPr/>
            </p:nvSpPr>
            <p:spPr>
              <a:xfrm>
                <a:off x="41392228" y="26015765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小山市</a:t>
                </a:r>
              </a:p>
            </p:txBody>
          </p:sp>
          <p:sp>
            <p:nvSpPr>
              <p:cNvPr id="2435" name="正方形/長方形 2434">
                <a:extLst>
                  <a:ext uri="{FF2B5EF4-FFF2-40B4-BE49-F238E27FC236}">
                    <a16:creationId xmlns:a16="http://schemas.microsoft.com/office/drawing/2014/main" id="{0F6C98C6-CE24-4CAD-8112-236B1589451C}"/>
                  </a:ext>
                </a:extLst>
              </p:cNvPr>
              <p:cNvSpPr/>
              <p:nvPr/>
            </p:nvSpPr>
            <p:spPr>
              <a:xfrm>
                <a:off x="40697852" y="24045542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日光市</a:t>
                </a:r>
              </a:p>
            </p:txBody>
          </p:sp>
          <p:sp>
            <p:nvSpPr>
              <p:cNvPr id="2436" name="正方形/長方形 2435">
                <a:extLst>
                  <a:ext uri="{FF2B5EF4-FFF2-40B4-BE49-F238E27FC236}">
                    <a16:creationId xmlns:a16="http://schemas.microsoft.com/office/drawing/2014/main" id="{94D43D55-8395-4AA6-A72B-96181AA6375A}"/>
                  </a:ext>
                </a:extLst>
              </p:cNvPr>
              <p:cNvSpPr/>
              <p:nvPr/>
            </p:nvSpPr>
            <p:spPr>
              <a:xfrm>
                <a:off x="40915762" y="2505460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鹿沼市</a:t>
                </a:r>
              </a:p>
            </p:txBody>
          </p:sp>
          <p:sp>
            <p:nvSpPr>
              <p:cNvPr id="2437" name="正方形/長方形 2436">
                <a:extLst>
                  <a:ext uri="{FF2B5EF4-FFF2-40B4-BE49-F238E27FC236}">
                    <a16:creationId xmlns:a16="http://schemas.microsoft.com/office/drawing/2014/main" id="{88A35D54-BD32-4AF5-9BD0-D3E2E44CDAAA}"/>
                  </a:ext>
                </a:extLst>
              </p:cNvPr>
              <p:cNvSpPr/>
              <p:nvPr/>
            </p:nvSpPr>
            <p:spPr>
              <a:xfrm>
                <a:off x="40650684" y="25567337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佐野市</a:t>
                </a:r>
              </a:p>
            </p:txBody>
          </p:sp>
          <p:sp>
            <p:nvSpPr>
              <p:cNvPr id="2438" name="正方形/長方形 2437">
                <a:extLst>
                  <a:ext uri="{FF2B5EF4-FFF2-40B4-BE49-F238E27FC236}">
                    <a16:creationId xmlns:a16="http://schemas.microsoft.com/office/drawing/2014/main" id="{4012FB96-2761-4BF8-99A9-1962A73B2FF6}"/>
                  </a:ext>
                </a:extLst>
              </p:cNvPr>
              <p:cNvSpPr/>
              <p:nvPr/>
            </p:nvSpPr>
            <p:spPr>
              <a:xfrm>
                <a:off x="41115396" y="25750538"/>
                <a:ext cx="511679" cy="21544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</p:spPr>
            <p:txBody>
              <a:bodyPr wrap="none">
                <a:spAutoFit/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栃木市</a:t>
                </a:r>
              </a:p>
            </p:txBody>
          </p:sp>
        </p:grpSp>
      </p:grpSp>
      <p:grpSp>
        <p:nvGrpSpPr>
          <p:cNvPr id="2466" name="グループ化 2465">
            <a:extLst>
              <a:ext uri="{FF2B5EF4-FFF2-40B4-BE49-F238E27FC236}">
                <a16:creationId xmlns:a16="http://schemas.microsoft.com/office/drawing/2014/main" id="{062DFCDA-8294-4423-96DF-C58F644DA7A6}"/>
              </a:ext>
            </a:extLst>
          </p:cNvPr>
          <p:cNvGrpSpPr/>
          <p:nvPr/>
        </p:nvGrpSpPr>
        <p:grpSpPr>
          <a:xfrm>
            <a:off x="717447" y="4764344"/>
            <a:ext cx="2987714" cy="2984500"/>
            <a:chOff x="36718876" y="27412950"/>
            <a:chExt cx="2987714" cy="2984500"/>
          </a:xfrm>
        </p:grpSpPr>
        <p:grpSp>
          <p:nvGrpSpPr>
            <p:cNvPr id="2467" name="グループ化 2466">
              <a:extLst>
                <a:ext uri="{FF2B5EF4-FFF2-40B4-BE49-F238E27FC236}">
                  <a16:creationId xmlns:a16="http://schemas.microsoft.com/office/drawing/2014/main" id="{E9114858-1DE4-4C4E-9220-7F92E6FEB210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grpSp>
            <p:nvGrpSpPr>
              <p:cNvPr id="2497" name="グループ化 2496">
                <a:extLst>
                  <a:ext uri="{FF2B5EF4-FFF2-40B4-BE49-F238E27FC236}">
                    <a16:creationId xmlns:a16="http://schemas.microsoft.com/office/drawing/2014/main" id="{48CFDE2F-031B-47CF-A2D2-4F4C808E99D4}"/>
                  </a:ext>
                </a:extLst>
              </p:cNvPr>
              <p:cNvGrpSpPr/>
              <p:nvPr/>
            </p:nvGrpSpPr>
            <p:grpSpPr>
              <a:xfrm>
                <a:off x="36718876" y="27412950"/>
                <a:ext cx="2905124" cy="2984500"/>
                <a:chOff x="36718876" y="27412950"/>
                <a:chExt cx="2905124" cy="2984500"/>
              </a:xfrm>
            </p:grpSpPr>
            <p:sp>
              <p:nvSpPr>
                <p:cNvPr id="2499" name="フリーフォーム: 図形 2498">
                  <a:extLst>
                    <a:ext uri="{FF2B5EF4-FFF2-40B4-BE49-F238E27FC236}">
                      <a16:creationId xmlns:a16="http://schemas.microsoft.com/office/drawing/2014/main" id="{E7432AAF-8743-4B06-97D8-2983E81D6800}"/>
                    </a:ext>
                  </a:extLst>
                </p:cNvPr>
                <p:cNvSpPr/>
                <p:nvPr/>
              </p:nvSpPr>
              <p:spPr>
                <a:xfrm>
                  <a:off x="36728400" y="27412950"/>
                  <a:ext cx="1345068" cy="976314"/>
                </a:xfrm>
                <a:custGeom>
                  <a:avLst/>
                  <a:gdLst>
                    <a:gd name="connsiteX0" fmla="*/ 561976 w 1345068"/>
                    <a:gd name="connsiteY0" fmla="*/ 0 h 976314"/>
                    <a:gd name="connsiteX1" fmla="*/ 733424 w 1345068"/>
                    <a:gd name="connsiteY1" fmla="*/ 38100 h 976314"/>
                    <a:gd name="connsiteX2" fmla="*/ 790576 w 1345068"/>
                    <a:gd name="connsiteY2" fmla="*/ 85726 h 976314"/>
                    <a:gd name="connsiteX3" fmla="*/ 800100 w 1345068"/>
                    <a:gd name="connsiteY3" fmla="*/ 152400 h 976314"/>
                    <a:gd name="connsiteX4" fmla="*/ 800100 w 1345068"/>
                    <a:gd name="connsiteY4" fmla="*/ 219074 h 976314"/>
                    <a:gd name="connsiteX5" fmla="*/ 857248 w 1345068"/>
                    <a:gd name="connsiteY5" fmla="*/ 266700 h 976314"/>
                    <a:gd name="connsiteX6" fmla="*/ 942976 w 1345068"/>
                    <a:gd name="connsiteY6" fmla="*/ 257174 h 976314"/>
                    <a:gd name="connsiteX7" fmla="*/ 962024 w 1345068"/>
                    <a:gd name="connsiteY7" fmla="*/ 219074 h 976314"/>
                    <a:gd name="connsiteX8" fmla="*/ 990600 w 1345068"/>
                    <a:gd name="connsiteY8" fmla="*/ 190500 h 976314"/>
                    <a:gd name="connsiteX9" fmla="*/ 1143000 w 1345068"/>
                    <a:gd name="connsiteY9" fmla="*/ 180974 h 976314"/>
                    <a:gd name="connsiteX10" fmla="*/ 1200152 w 1345068"/>
                    <a:gd name="connsiteY10" fmla="*/ 200026 h 976314"/>
                    <a:gd name="connsiteX11" fmla="*/ 1257300 w 1345068"/>
                    <a:gd name="connsiteY11" fmla="*/ 180974 h 976314"/>
                    <a:gd name="connsiteX12" fmla="*/ 1304924 w 1345068"/>
                    <a:gd name="connsiteY12" fmla="*/ 228600 h 976314"/>
                    <a:gd name="connsiteX13" fmla="*/ 1304924 w 1345068"/>
                    <a:gd name="connsiteY13" fmla="*/ 352426 h 976314"/>
                    <a:gd name="connsiteX14" fmla="*/ 1345068 w 1345068"/>
                    <a:gd name="connsiteY14" fmla="*/ 352426 h 976314"/>
                    <a:gd name="connsiteX15" fmla="*/ 1188244 w 1345068"/>
                    <a:gd name="connsiteY15" fmla="*/ 526256 h 976314"/>
                    <a:gd name="connsiteX16" fmla="*/ 1140620 w 1345068"/>
                    <a:gd name="connsiteY16" fmla="*/ 526256 h 976314"/>
                    <a:gd name="connsiteX17" fmla="*/ 1116808 w 1345068"/>
                    <a:gd name="connsiteY17" fmla="*/ 600074 h 976314"/>
                    <a:gd name="connsiteX18" fmla="*/ 1028700 w 1345068"/>
                    <a:gd name="connsiteY18" fmla="*/ 592930 h 976314"/>
                    <a:gd name="connsiteX19" fmla="*/ 985840 w 1345068"/>
                    <a:gd name="connsiteY19" fmla="*/ 738188 h 976314"/>
                    <a:gd name="connsiteX20" fmla="*/ 938212 w 1345068"/>
                    <a:gd name="connsiteY20" fmla="*/ 735806 h 976314"/>
                    <a:gd name="connsiteX21" fmla="*/ 785812 w 1345068"/>
                    <a:gd name="connsiteY21" fmla="*/ 847726 h 976314"/>
                    <a:gd name="connsiteX22" fmla="*/ 707232 w 1345068"/>
                    <a:gd name="connsiteY22" fmla="*/ 740570 h 976314"/>
                    <a:gd name="connsiteX23" fmla="*/ 581024 w 1345068"/>
                    <a:gd name="connsiteY23" fmla="*/ 740570 h 976314"/>
                    <a:gd name="connsiteX24" fmla="*/ 585788 w 1345068"/>
                    <a:gd name="connsiteY24" fmla="*/ 826294 h 976314"/>
                    <a:gd name="connsiteX25" fmla="*/ 490536 w 1345068"/>
                    <a:gd name="connsiteY25" fmla="*/ 826294 h 976314"/>
                    <a:gd name="connsiteX26" fmla="*/ 447676 w 1345068"/>
                    <a:gd name="connsiteY26" fmla="*/ 957262 h 976314"/>
                    <a:gd name="connsiteX27" fmla="*/ 276224 w 1345068"/>
                    <a:gd name="connsiteY27" fmla="*/ 976314 h 976314"/>
                    <a:gd name="connsiteX28" fmla="*/ 197644 w 1345068"/>
                    <a:gd name="connsiteY28" fmla="*/ 869156 h 976314"/>
                    <a:gd name="connsiteX29" fmla="*/ 114788 w 1345068"/>
                    <a:gd name="connsiteY29" fmla="*/ 828188 h 976314"/>
                    <a:gd name="connsiteX30" fmla="*/ 142876 w 1345068"/>
                    <a:gd name="connsiteY30" fmla="*/ 800100 h 976314"/>
                    <a:gd name="connsiteX31" fmla="*/ 9524 w 1345068"/>
                    <a:gd name="connsiteY31" fmla="*/ 695326 h 976314"/>
                    <a:gd name="connsiteX32" fmla="*/ 0 w 1345068"/>
                    <a:gd name="connsiteY32" fmla="*/ 657226 h 976314"/>
                    <a:gd name="connsiteX33" fmla="*/ 57152 w 1345068"/>
                    <a:gd name="connsiteY33" fmla="*/ 561974 h 976314"/>
                    <a:gd name="connsiteX34" fmla="*/ 85724 w 1345068"/>
                    <a:gd name="connsiteY34" fmla="*/ 523874 h 976314"/>
                    <a:gd name="connsiteX35" fmla="*/ 161924 w 1345068"/>
                    <a:gd name="connsiteY35" fmla="*/ 314326 h 976314"/>
                    <a:gd name="connsiteX36" fmla="*/ 238124 w 1345068"/>
                    <a:gd name="connsiteY36" fmla="*/ 314326 h 976314"/>
                    <a:gd name="connsiteX37" fmla="*/ 304800 w 1345068"/>
                    <a:gd name="connsiteY37" fmla="*/ 409574 h 976314"/>
                    <a:gd name="connsiteX38" fmla="*/ 561976 w 1345068"/>
                    <a:gd name="connsiteY38" fmla="*/ 0 h 976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345068" h="976314">
                      <a:moveTo>
                        <a:pt x="561976" y="0"/>
                      </a:moveTo>
                      <a:lnTo>
                        <a:pt x="733424" y="38100"/>
                      </a:lnTo>
                      <a:lnTo>
                        <a:pt x="790576" y="85726"/>
                      </a:lnTo>
                      <a:lnTo>
                        <a:pt x="800100" y="152400"/>
                      </a:lnTo>
                      <a:lnTo>
                        <a:pt x="800100" y="219074"/>
                      </a:lnTo>
                      <a:lnTo>
                        <a:pt x="857248" y="266700"/>
                      </a:lnTo>
                      <a:lnTo>
                        <a:pt x="942976" y="257174"/>
                      </a:lnTo>
                      <a:lnTo>
                        <a:pt x="962024" y="219074"/>
                      </a:lnTo>
                      <a:lnTo>
                        <a:pt x="990600" y="190500"/>
                      </a:lnTo>
                      <a:lnTo>
                        <a:pt x="1143000" y="180974"/>
                      </a:lnTo>
                      <a:lnTo>
                        <a:pt x="1200152" y="200026"/>
                      </a:lnTo>
                      <a:lnTo>
                        <a:pt x="1257300" y="180974"/>
                      </a:lnTo>
                      <a:lnTo>
                        <a:pt x="1304924" y="228600"/>
                      </a:lnTo>
                      <a:lnTo>
                        <a:pt x="1304924" y="352426"/>
                      </a:lnTo>
                      <a:lnTo>
                        <a:pt x="1345068" y="352426"/>
                      </a:lnTo>
                      <a:lnTo>
                        <a:pt x="1188244" y="526256"/>
                      </a:lnTo>
                      <a:lnTo>
                        <a:pt x="1140620" y="526256"/>
                      </a:lnTo>
                      <a:lnTo>
                        <a:pt x="1116808" y="600074"/>
                      </a:lnTo>
                      <a:lnTo>
                        <a:pt x="1028700" y="592930"/>
                      </a:lnTo>
                      <a:lnTo>
                        <a:pt x="985840" y="738188"/>
                      </a:lnTo>
                      <a:lnTo>
                        <a:pt x="938212" y="735806"/>
                      </a:lnTo>
                      <a:lnTo>
                        <a:pt x="785812" y="847726"/>
                      </a:lnTo>
                      <a:lnTo>
                        <a:pt x="707232" y="740570"/>
                      </a:lnTo>
                      <a:lnTo>
                        <a:pt x="581024" y="740570"/>
                      </a:lnTo>
                      <a:lnTo>
                        <a:pt x="585788" y="826294"/>
                      </a:lnTo>
                      <a:lnTo>
                        <a:pt x="490536" y="826294"/>
                      </a:lnTo>
                      <a:lnTo>
                        <a:pt x="447676" y="957262"/>
                      </a:lnTo>
                      <a:lnTo>
                        <a:pt x="276224" y="976314"/>
                      </a:lnTo>
                      <a:lnTo>
                        <a:pt x="197644" y="869156"/>
                      </a:lnTo>
                      <a:lnTo>
                        <a:pt x="114788" y="828188"/>
                      </a:lnTo>
                      <a:lnTo>
                        <a:pt x="142876" y="800100"/>
                      </a:lnTo>
                      <a:lnTo>
                        <a:pt x="9524" y="695326"/>
                      </a:lnTo>
                      <a:lnTo>
                        <a:pt x="0" y="657226"/>
                      </a:lnTo>
                      <a:lnTo>
                        <a:pt x="57152" y="561974"/>
                      </a:lnTo>
                      <a:lnTo>
                        <a:pt x="85724" y="523874"/>
                      </a:lnTo>
                      <a:lnTo>
                        <a:pt x="161924" y="314326"/>
                      </a:lnTo>
                      <a:lnTo>
                        <a:pt x="238124" y="314326"/>
                      </a:lnTo>
                      <a:lnTo>
                        <a:pt x="304800" y="409574"/>
                      </a:lnTo>
                      <a:lnTo>
                        <a:pt x="56197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0" name="フリーフォーム: 図形 2499">
                  <a:extLst>
                    <a:ext uri="{FF2B5EF4-FFF2-40B4-BE49-F238E27FC236}">
                      <a16:creationId xmlns:a16="http://schemas.microsoft.com/office/drawing/2014/main" id="{6073FFA9-BAE5-410E-AF9C-3EACDC4C7167}"/>
                    </a:ext>
                  </a:extLst>
                </p:cNvPr>
                <p:cNvSpPr/>
                <p:nvPr/>
              </p:nvSpPr>
              <p:spPr>
                <a:xfrm>
                  <a:off x="38328600" y="27793950"/>
                  <a:ext cx="524528" cy="968086"/>
                </a:xfrm>
                <a:custGeom>
                  <a:avLst/>
                  <a:gdLst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11944 w 524528"/>
                    <a:gd name="connsiteY8" fmla="*/ 347662 h 968086"/>
                    <a:gd name="connsiteX9" fmla="*/ 343796 w 524528"/>
                    <a:gd name="connsiteY9" fmla="*/ 345868 h 968086"/>
                    <a:gd name="connsiteX10" fmla="*/ 431008 w 524528"/>
                    <a:gd name="connsiteY10" fmla="*/ 483394 h 968086"/>
                    <a:gd name="connsiteX11" fmla="*/ 434984 w 524528"/>
                    <a:gd name="connsiteY11" fmla="*/ 478996 h 968086"/>
                    <a:gd name="connsiteX12" fmla="*/ 435768 w 524528"/>
                    <a:gd name="connsiteY12" fmla="*/ 483394 h 968086"/>
                    <a:gd name="connsiteX13" fmla="*/ 459580 w 524528"/>
                    <a:gd name="connsiteY13" fmla="*/ 523874 h 968086"/>
                    <a:gd name="connsiteX14" fmla="*/ 464268 w 524528"/>
                    <a:gd name="connsiteY14" fmla="*/ 521608 h 968086"/>
                    <a:gd name="connsiteX15" fmla="*/ 459580 w 524528"/>
                    <a:gd name="connsiteY15" fmla="*/ 528638 h 968086"/>
                    <a:gd name="connsiteX16" fmla="*/ 454820 w 524528"/>
                    <a:gd name="connsiteY16" fmla="*/ 661988 h 968086"/>
                    <a:gd name="connsiteX17" fmla="*/ 428624 w 524528"/>
                    <a:gd name="connsiteY17" fmla="*/ 719138 h 968086"/>
                    <a:gd name="connsiteX18" fmla="*/ 435768 w 524528"/>
                    <a:gd name="connsiteY18" fmla="*/ 800100 h 968086"/>
                    <a:gd name="connsiteX19" fmla="*/ 361952 w 524528"/>
                    <a:gd name="connsiteY19" fmla="*/ 885826 h 968086"/>
                    <a:gd name="connsiteX20" fmla="*/ 321468 w 524528"/>
                    <a:gd name="connsiteY20" fmla="*/ 923926 h 968086"/>
                    <a:gd name="connsiteX21" fmla="*/ 238124 w 524528"/>
                    <a:gd name="connsiteY21" fmla="*/ 935830 h 968086"/>
                    <a:gd name="connsiteX22" fmla="*/ 200024 w 524528"/>
                    <a:gd name="connsiteY22" fmla="*/ 966788 h 968086"/>
                    <a:gd name="connsiteX23" fmla="*/ 199968 w 524528"/>
                    <a:gd name="connsiteY23" fmla="*/ 968086 h 968086"/>
                    <a:gd name="connsiteX24" fmla="*/ 92868 w 524528"/>
                    <a:gd name="connsiteY24" fmla="*/ 866774 h 968086"/>
                    <a:gd name="connsiteX25" fmla="*/ 9524 w 524528"/>
                    <a:gd name="connsiteY25" fmla="*/ 840582 h 968086"/>
                    <a:gd name="connsiteX26" fmla="*/ 4836 w 524528"/>
                    <a:gd name="connsiteY26" fmla="*/ 834536 h 968086"/>
                    <a:gd name="connsiteX27" fmla="*/ 16668 w 524528"/>
                    <a:gd name="connsiteY27" fmla="*/ 628650 h 968086"/>
                    <a:gd name="connsiteX28" fmla="*/ 0 w 524528"/>
                    <a:gd name="connsiteY28" fmla="*/ 545306 h 968086"/>
                    <a:gd name="connsiteX29" fmla="*/ 92868 w 524528"/>
                    <a:gd name="connsiteY29" fmla="*/ 388144 h 968086"/>
                    <a:gd name="connsiteX30" fmla="*/ 92868 w 524528"/>
                    <a:gd name="connsiteY30" fmla="*/ 302418 h 968086"/>
                    <a:gd name="connsiteX31" fmla="*/ 249104 w 524528"/>
                    <a:gd name="connsiteY31" fmla="*/ 293974 h 968086"/>
                    <a:gd name="connsiteX32" fmla="*/ 250032 w 524528"/>
                    <a:gd name="connsiteY32" fmla="*/ 304800 h 968086"/>
                    <a:gd name="connsiteX33" fmla="*/ 235744 w 524528"/>
                    <a:gd name="connsiteY33" fmla="*/ 138114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50032 w 524528"/>
                    <a:gd name="connsiteY31" fmla="*/ 304800 h 968086"/>
                    <a:gd name="connsiteX32" fmla="*/ 235744 w 524528"/>
                    <a:gd name="connsiteY32" fmla="*/ 138114 h 968086"/>
                    <a:gd name="connsiteX33" fmla="*/ 343996 w 524528"/>
                    <a:gd name="connsiteY33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  <a:gd name="connsiteX0" fmla="*/ 343996 w 524528"/>
                    <a:gd name="connsiteY0" fmla="*/ 0 h 968086"/>
                    <a:gd name="connsiteX1" fmla="*/ 442912 w 524528"/>
                    <a:gd name="connsiteY1" fmla="*/ 0 h 968086"/>
                    <a:gd name="connsiteX2" fmla="*/ 524528 w 524528"/>
                    <a:gd name="connsiteY2" fmla="*/ 57434 h 968086"/>
                    <a:gd name="connsiteX3" fmla="*/ 435768 w 524528"/>
                    <a:gd name="connsiteY3" fmla="*/ 154782 h 968086"/>
                    <a:gd name="connsiteX4" fmla="*/ 473868 w 524528"/>
                    <a:gd name="connsiteY4" fmla="*/ 188118 h 968086"/>
                    <a:gd name="connsiteX5" fmla="*/ 473868 w 524528"/>
                    <a:gd name="connsiteY5" fmla="*/ 230982 h 968086"/>
                    <a:gd name="connsiteX6" fmla="*/ 495300 w 524528"/>
                    <a:gd name="connsiteY6" fmla="*/ 259556 h 968086"/>
                    <a:gd name="connsiteX7" fmla="*/ 481012 w 524528"/>
                    <a:gd name="connsiteY7" fmla="*/ 338138 h 968086"/>
                    <a:gd name="connsiteX8" fmla="*/ 343796 w 524528"/>
                    <a:gd name="connsiteY8" fmla="*/ 345868 h 968086"/>
                    <a:gd name="connsiteX9" fmla="*/ 431008 w 524528"/>
                    <a:gd name="connsiteY9" fmla="*/ 483394 h 968086"/>
                    <a:gd name="connsiteX10" fmla="*/ 434984 w 524528"/>
                    <a:gd name="connsiteY10" fmla="*/ 478996 h 968086"/>
                    <a:gd name="connsiteX11" fmla="*/ 435768 w 524528"/>
                    <a:gd name="connsiteY11" fmla="*/ 483394 h 968086"/>
                    <a:gd name="connsiteX12" fmla="*/ 459580 w 524528"/>
                    <a:gd name="connsiteY12" fmla="*/ 523874 h 968086"/>
                    <a:gd name="connsiteX13" fmla="*/ 464268 w 524528"/>
                    <a:gd name="connsiteY13" fmla="*/ 521608 h 968086"/>
                    <a:gd name="connsiteX14" fmla="*/ 459580 w 524528"/>
                    <a:gd name="connsiteY14" fmla="*/ 528638 h 968086"/>
                    <a:gd name="connsiteX15" fmla="*/ 454820 w 524528"/>
                    <a:gd name="connsiteY15" fmla="*/ 661988 h 968086"/>
                    <a:gd name="connsiteX16" fmla="*/ 428624 w 524528"/>
                    <a:gd name="connsiteY16" fmla="*/ 719138 h 968086"/>
                    <a:gd name="connsiteX17" fmla="*/ 435768 w 524528"/>
                    <a:gd name="connsiteY17" fmla="*/ 800100 h 968086"/>
                    <a:gd name="connsiteX18" fmla="*/ 361952 w 524528"/>
                    <a:gd name="connsiteY18" fmla="*/ 885826 h 968086"/>
                    <a:gd name="connsiteX19" fmla="*/ 321468 w 524528"/>
                    <a:gd name="connsiteY19" fmla="*/ 923926 h 968086"/>
                    <a:gd name="connsiteX20" fmla="*/ 238124 w 524528"/>
                    <a:gd name="connsiteY20" fmla="*/ 935830 h 968086"/>
                    <a:gd name="connsiteX21" fmla="*/ 200024 w 524528"/>
                    <a:gd name="connsiteY21" fmla="*/ 966788 h 968086"/>
                    <a:gd name="connsiteX22" fmla="*/ 199968 w 524528"/>
                    <a:gd name="connsiteY22" fmla="*/ 968086 h 968086"/>
                    <a:gd name="connsiteX23" fmla="*/ 92868 w 524528"/>
                    <a:gd name="connsiteY23" fmla="*/ 866774 h 968086"/>
                    <a:gd name="connsiteX24" fmla="*/ 9524 w 524528"/>
                    <a:gd name="connsiteY24" fmla="*/ 840582 h 968086"/>
                    <a:gd name="connsiteX25" fmla="*/ 4836 w 524528"/>
                    <a:gd name="connsiteY25" fmla="*/ 834536 h 968086"/>
                    <a:gd name="connsiteX26" fmla="*/ 16668 w 524528"/>
                    <a:gd name="connsiteY26" fmla="*/ 628650 h 968086"/>
                    <a:gd name="connsiteX27" fmla="*/ 0 w 524528"/>
                    <a:gd name="connsiteY27" fmla="*/ 545306 h 968086"/>
                    <a:gd name="connsiteX28" fmla="*/ 92868 w 524528"/>
                    <a:gd name="connsiteY28" fmla="*/ 388144 h 968086"/>
                    <a:gd name="connsiteX29" fmla="*/ 92868 w 524528"/>
                    <a:gd name="connsiteY29" fmla="*/ 302418 h 968086"/>
                    <a:gd name="connsiteX30" fmla="*/ 249104 w 524528"/>
                    <a:gd name="connsiteY30" fmla="*/ 293974 h 968086"/>
                    <a:gd name="connsiteX31" fmla="*/ 235744 w 524528"/>
                    <a:gd name="connsiteY31" fmla="*/ 138114 h 968086"/>
                    <a:gd name="connsiteX32" fmla="*/ 343996 w 524528"/>
                    <a:gd name="connsiteY32" fmla="*/ 0 h 96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24528" h="968086">
                      <a:moveTo>
                        <a:pt x="343996" y="0"/>
                      </a:moveTo>
                      <a:lnTo>
                        <a:pt x="442912" y="0"/>
                      </a:lnTo>
                      <a:lnTo>
                        <a:pt x="524528" y="57434"/>
                      </a:lnTo>
                      <a:lnTo>
                        <a:pt x="435768" y="154782"/>
                      </a:lnTo>
                      <a:lnTo>
                        <a:pt x="473868" y="188118"/>
                      </a:lnTo>
                      <a:lnTo>
                        <a:pt x="473868" y="230982"/>
                      </a:lnTo>
                      <a:lnTo>
                        <a:pt x="495300" y="259556"/>
                      </a:lnTo>
                      <a:lnTo>
                        <a:pt x="481012" y="338138"/>
                      </a:lnTo>
                      <a:lnTo>
                        <a:pt x="343796" y="345868"/>
                      </a:lnTo>
                      <a:lnTo>
                        <a:pt x="431008" y="483394"/>
                      </a:lnTo>
                      <a:lnTo>
                        <a:pt x="434984" y="478996"/>
                      </a:lnTo>
                      <a:lnTo>
                        <a:pt x="435768" y="483394"/>
                      </a:lnTo>
                      <a:lnTo>
                        <a:pt x="459580" y="523874"/>
                      </a:lnTo>
                      <a:lnTo>
                        <a:pt x="464268" y="521608"/>
                      </a:lnTo>
                      <a:lnTo>
                        <a:pt x="459580" y="528638"/>
                      </a:lnTo>
                      <a:lnTo>
                        <a:pt x="454820" y="661988"/>
                      </a:lnTo>
                      <a:lnTo>
                        <a:pt x="428624" y="719138"/>
                      </a:lnTo>
                      <a:lnTo>
                        <a:pt x="435768" y="800100"/>
                      </a:lnTo>
                      <a:lnTo>
                        <a:pt x="361952" y="885826"/>
                      </a:lnTo>
                      <a:lnTo>
                        <a:pt x="321468" y="923926"/>
                      </a:lnTo>
                      <a:lnTo>
                        <a:pt x="238124" y="935830"/>
                      </a:lnTo>
                      <a:lnTo>
                        <a:pt x="200024" y="966788"/>
                      </a:lnTo>
                      <a:cubicBezTo>
                        <a:pt x="200005" y="967221"/>
                        <a:pt x="199987" y="967653"/>
                        <a:pt x="199968" y="968086"/>
                      </a:cubicBezTo>
                      <a:lnTo>
                        <a:pt x="92868" y="866774"/>
                      </a:lnTo>
                      <a:lnTo>
                        <a:pt x="9524" y="840582"/>
                      </a:lnTo>
                      <a:lnTo>
                        <a:pt x="4836" y="834536"/>
                      </a:lnTo>
                      <a:lnTo>
                        <a:pt x="16668" y="628650"/>
                      </a:lnTo>
                      <a:lnTo>
                        <a:pt x="0" y="545306"/>
                      </a:lnTo>
                      <a:lnTo>
                        <a:pt x="92868" y="388144"/>
                      </a:lnTo>
                      <a:lnTo>
                        <a:pt x="92868" y="302418"/>
                      </a:lnTo>
                      <a:lnTo>
                        <a:pt x="249104" y="293974"/>
                      </a:lnTo>
                      <a:lnTo>
                        <a:pt x="235744" y="138114"/>
                      </a:lnTo>
                      <a:lnTo>
                        <a:pt x="343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1" name="フリーフォーム: 図形 2500">
                  <a:extLst>
                    <a:ext uri="{FF2B5EF4-FFF2-40B4-BE49-F238E27FC236}">
                      <a16:creationId xmlns:a16="http://schemas.microsoft.com/office/drawing/2014/main" id="{84CD69FD-1551-49B2-B699-AD7C626FE4D4}"/>
                    </a:ext>
                  </a:extLst>
                </p:cNvPr>
                <p:cNvSpPr/>
                <p:nvPr/>
              </p:nvSpPr>
              <p:spPr>
                <a:xfrm>
                  <a:off x="39135844" y="28294896"/>
                  <a:ext cx="488156" cy="705920"/>
                </a:xfrm>
                <a:custGeom>
                  <a:avLst/>
                  <a:gdLst>
                    <a:gd name="connsiteX0" fmla="*/ 119408 w 488156"/>
                    <a:gd name="connsiteY0" fmla="*/ 0 h 705920"/>
                    <a:gd name="connsiteX1" fmla="*/ 164308 w 488156"/>
                    <a:gd name="connsiteY1" fmla="*/ 70554 h 705920"/>
                    <a:gd name="connsiteX2" fmla="*/ 297656 w 488156"/>
                    <a:gd name="connsiteY2" fmla="*/ 127704 h 705920"/>
                    <a:gd name="connsiteX3" fmla="*/ 383380 w 488156"/>
                    <a:gd name="connsiteY3" fmla="*/ 194380 h 705920"/>
                    <a:gd name="connsiteX4" fmla="*/ 488156 w 488156"/>
                    <a:gd name="connsiteY4" fmla="*/ 222954 h 705920"/>
                    <a:gd name="connsiteX5" fmla="*/ 450056 w 488156"/>
                    <a:gd name="connsiteY5" fmla="*/ 318204 h 705920"/>
                    <a:gd name="connsiteX6" fmla="*/ 488156 w 488156"/>
                    <a:gd name="connsiteY6" fmla="*/ 422980 h 705920"/>
                    <a:gd name="connsiteX7" fmla="*/ 459580 w 488156"/>
                    <a:gd name="connsiteY7" fmla="*/ 613480 h 705920"/>
                    <a:gd name="connsiteX8" fmla="*/ 431004 w 488156"/>
                    <a:gd name="connsiteY8" fmla="*/ 699204 h 705920"/>
                    <a:gd name="connsiteX9" fmla="*/ 428764 w 488156"/>
                    <a:gd name="connsiteY9" fmla="*/ 705920 h 705920"/>
                    <a:gd name="connsiteX10" fmla="*/ 157164 w 488156"/>
                    <a:gd name="connsiteY10" fmla="*/ 696824 h 705920"/>
                    <a:gd name="connsiteX11" fmla="*/ 126204 w 488156"/>
                    <a:gd name="connsiteY11" fmla="*/ 568236 h 705920"/>
                    <a:gd name="connsiteX12" fmla="*/ 295276 w 488156"/>
                    <a:gd name="connsiteY12" fmla="*/ 549184 h 705920"/>
                    <a:gd name="connsiteX13" fmla="*/ 285748 w 488156"/>
                    <a:gd name="connsiteY13" fmla="*/ 463460 h 705920"/>
                    <a:gd name="connsiteX14" fmla="*/ 164308 w 488156"/>
                    <a:gd name="connsiteY14" fmla="*/ 458698 h 705920"/>
                    <a:gd name="connsiteX15" fmla="*/ 166688 w 488156"/>
                    <a:gd name="connsiteY15" fmla="*/ 394404 h 705920"/>
                    <a:gd name="connsiteX16" fmla="*/ 133348 w 488156"/>
                    <a:gd name="connsiteY16" fmla="*/ 356304 h 705920"/>
                    <a:gd name="connsiteX17" fmla="*/ 157164 w 488156"/>
                    <a:gd name="connsiteY17" fmla="*/ 325348 h 705920"/>
                    <a:gd name="connsiteX18" fmla="*/ 164308 w 488156"/>
                    <a:gd name="connsiteY18" fmla="*/ 270580 h 705920"/>
                    <a:gd name="connsiteX19" fmla="*/ 130968 w 488156"/>
                    <a:gd name="connsiteY19" fmla="*/ 239624 h 705920"/>
                    <a:gd name="connsiteX20" fmla="*/ 50004 w 488156"/>
                    <a:gd name="connsiteY20" fmla="*/ 215810 h 705920"/>
                    <a:gd name="connsiteX21" fmla="*/ 50004 w 488156"/>
                    <a:gd name="connsiteY21" fmla="*/ 156280 h 705920"/>
                    <a:gd name="connsiteX22" fmla="*/ 0 w 488156"/>
                    <a:gd name="connsiteY22" fmla="*/ 106272 h 705920"/>
                    <a:gd name="connsiteX23" fmla="*/ 7144 w 488156"/>
                    <a:gd name="connsiteY23" fmla="*/ 61028 h 705920"/>
                    <a:gd name="connsiteX24" fmla="*/ 66676 w 488156"/>
                    <a:gd name="connsiteY24" fmla="*/ 51504 h 705920"/>
                    <a:gd name="connsiteX25" fmla="*/ 85724 w 488156"/>
                    <a:gd name="connsiteY25" fmla="*/ 1498 h 705920"/>
                    <a:gd name="connsiteX26" fmla="*/ 119408 w 488156"/>
                    <a:gd name="connsiteY26" fmla="*/ 0 h 705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88156" h="705920">
                      <a:moveTo>
                        <a:pt x="119408" y="0"/>
                      </a:moveTo>
                      <a:lnTo>
                        <a:pt x="164308" y="70554"/>
                      </a:lnTo>
                      <a:lnTo>
                        <a:pt x="297656" y="127704"/>
                      </a:lnTo>
                      <a:lnTo>
                        <a:pt x="383380" y="194380"/>
                      </a:lnTo>
                      <a:lnTo>
                        <a:pt x="488156" y="222954"/>
                      </a:lnTo>
                      <a:lnTo>
                        <a:pt x="450056" y="318204"/>
                      </a:lnTo>
                      <a:lnTo>
                        <a:pt x="488156" y="422980"/>
                      </a:lnTo>
                      <a:lnTo>
                        <a:pt x="459580" y="613480"/>
                      </a:lnTo>
                      <a:lnTo>
                        <a:pt x="431004" y="699204"/>
                      </a:lnTo>
                      <a:lnTo>
                        <a:pt x="428764" y="705920"/>
                      </a:lnTo>
                      <a:lnTo>
                        <a:pt x="157164" y="696824"/>
                      </a:lnTo>
                      <a:lnTo>
                        <a:pt x="126204" y="568236"/>
                      </a:lnTo>
                      <a:lnTo>
                        <a:pt x="295276" y="549184"/>
                      </a:lnTo>
                      <a:lnTo>
                        <a:pt x="285748" y="463460"/>
                      </a:lnTo>
                      <a:lnTo>
                        <a:pt x="164308" y="458698"/>
                      </a:lnTo>
                      <a:cubicBezTo>
                        <a:pt x="165100" y="437268"/>
                        <a:pt x="165892" y="415836"/>
                        <a:pt x="166688" y="394404"/>
                      </a:cubicBezTo>
                      <a:lnTo>
                        <a:pt x="133348" y="356304"/>
                      </a:lnTo>
                      <a:lnTo>
                        <a:pt x="157164" y="325348"/>
                      </a:lnTo>
                      <a:lnTo>
                        <a:pt x="164308" y="270580"/>
                      </a:lnTo>
                      <a:lnTo>
                        <a:pt x="130968" y="239624"/>
                      </a:lnTo>
                      <a:lnTo>
                        <a:pt x="50004" y="215810"/>
                      </a:lnTo>
                      <a:lnTo>
                        <a:pt x="50004" y="156280"/>
                      </a:lnTo>
                      <a:lnTo>
                        <a:pt x="0" y="106272"/>
                      </a:lnTo>
                      <a:lnTo>
                        <a:pt x="7144" y="61028"/>
                      </a:lnTo>
                      <a:lnTo>
                        <a:pt x="66676" y="51504"/>
                      </a:lnTo>
                      <a:lnTo>
                        <a:pt x="85724" y="1498"/>
                      </a:lnTo>
                      <a:lnTo>
                        <a:pt x="11940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2" name="フリーフォーム: 図形 2501">
                  <a:extLst>
                    <a:ext uri="{FF2B5EF4-FFF2-40B4-BE49-F238E27FC236}">
                      <a16:creationId xmlns:a16="http://schemas.microsoft.com/office/drawing/2014/main" id="{717A25F4-82FF-4115-A963-193D5B241C66}"/>
                    </a:ext>
                  </a:extLst>
                </p:cNvPr>
                <p:cNvSpPr/>
                <p:nvPr/>
              </p:nvSpPr>
              <p:spPr>
                <a:xfrm>
                  <a:off x="36840624" y="28608338"/>
                  <a:ext cx="621200" cy="1300162"/>
                </a:xfrm>
                <a:custGeom>
                  <a:avLst/>
                  <a:gdLst>
                    <a:gd name="connsiteX0" fmla="*/ 30652 w 621200"/>
                    <a:gd name="connsiteY0" fmla="*/ 0 h 1300162"/>
                    <a:gd name="connsiteX1" fmla="*/ 268776 w 621200"/>
                    <a:gd name="connsiteY1" fmla="*/ 33338 h 1300162"/>
                    <a:gd name="connsiteX2" fmla="*/ 283064 w 621200"/>
                    <a:gd name="connsiteY2" fmla="*/ 166686 h 1300162"/>
                    <a:gd name="connsiteX3" fmla="*/ 352120 w 621200"/>
                    <a:gd name="connsiteY3" fmla="*/ 161926 h 1300162"/>
                    <a:gd name="connsiteX4" fmla="*/ 342596 w 621200"/>
                    <a:gd name="connsiteY4" fmla="*/ 276226 h 1300162"/>
                    <a:gd name="connsiteX5" fmla="*/ 304496 w 621200"/>
                    <a:gd name="connsiteY5" fmla="*/ 319086 h 1300162"/>
                    <a:gd name="connsiteX6" fmla="*/ 316400 w 621200"/>
                    <a:gd name="connsiteY6" fmla="*/ 352426 h 1300162"/>
                    <a:gd name="connsiteX7" fmla="*/ 399744 w 621200"/>
                    <a:gd name="connsiteY7" fmla="*/ 390526 h 1300162"/>
                    <a:gd name="connsiteX8" fmla="*/ 411652 w 621200"/>
                    <a:gd name="connsiteY8" fmla="*/ 550068 h 1300162"/>
                    <a:gd name="connsiteX9" fmla="*/ 447368 w 621200"/>
                    <a:gd name="connsiteY9" fmla="*/ 619126 h 1300162"/>
                    <a:gd name="connsiteX10" fmla="*/ 480708 w 621200"/>
                    <a:gd name="connsiteY10" fmla="*/ 626268 h 1300162"/>
                    <a:gd name="connsiteX11" fmla="*/ 478328 w 621200"/>
                    <a:gd name="connsiteY11" fmla="*/ 647700 h 1300162"/>
                    <a:gd name="connsiteX12" fmla="*/ 466420 w 621200"/>
                    <a:gd name="connsiteY12" fmla="*/ 754856 h 1300162"/>
                    <a:gd name="connsiteX13" fmla="*/ 621200 w 621200"/>
                    <a:gd name="connsiteY13" fmla="*/ 895350 h 1300162"/>
                    <a:gd name="connsiteX14" fmla="*/ 602152 w 621200"/>
                    <a:gd name="connsiteY14" fmla="*/ 926306 h 1300162"/>
                    <a:gd name="connsiteX15" fmla="*/ 530712 w 621200"/>
                    <a:gd name="connsiteY15" fmla="*/ 950118 h 1300162"/>
                    <a:gd name="connsiteX16" fmla="*/ 525952 w 621200"/>
                    <a:gd name="connsiteY16" fmla="*/ 1083468 h 1300162"/>
                    <a:gd name="connsiteX17" fmla="*/ 490232 w 621200"/>
                    <a:gd name="connsiteY17" fmla="*/ 1112042 h 1300162"/>
                    <a:gd name="connsiteX18" fmla="*/ 390220 w 621200"/>
                    <a:gd name="connsiteY18" fmla="*/ 1112042 h 1300162"/>
                    <a:gd name="connsiteX19" fmla="*/ 360868 w 621200"/>
                    <a:gd name="connsiteY19" fmla="*/ 1227812 h 1300162"/>
                    <a:gd name="connsiteX20" fmla="*/ 319576 w 621200"/>
                    <a:gd name="connsiteY20" fmla="*/ 1198562 h 1300162"/>
                    <a:gd name="connsiteX21" fmla="*/ 211624 w 621200"/>
                    <a:gd name="connsiteY21" fmla="*/ 1300162 h 1300162"/>
                    <a:gd name="connsiteX22" fmla="*/ 129076 w 621200"/>
                    <a:gd name="connsiteY22" fmla="*/ 1243012 h 1300162"/>
                    <a:gd name="connsiteX23" fmla="*/ 122728 w 621200"/>
                    <a:gd name="connsiteY23" fmla="*/ 1090612 h 1300162"/>
                    <a:gd name="connsiteX24" fmla="*/ 14776 w 621200"/>
                    <a:gd name="connsiteY24" fmla="*/ 1020762 h 1300162"/>
                    <a:gd name="connsiteX25" fmla="*/ 97328 w 621200"/>
                    <a:gd name="connsiteY25" fmla="*/ 950912 h 1300162"/>
                    <a:gd name="connsiteX26" fmla="*/ 116376 w 621200"/>
                    <a:gd name="connsiteY26" fmla="*/ 823912 h 1300162"/>
                    <a:gd name="connsiteX27" fmla="*/ 78276 w 621200"/>
                    <a:gd name="connsiteY27" fmla="*/ 722312 h 1300162"/>
                    <a:gd name="connsiteX28" fmla="*/ 116376 w 621200"/>
                    <a:gd name="connsiteY28" fmla="*/ 658812 h 1300162"/>
                    <a:gd name="connsiteX29" fmla="*/ 129076 w 621200"/>
                    <a:gd name="connsiteY29" fmla="*/ 531812 h 1300162"/>
                    <a:gd name="connsiteX30" fmla="*/ 141776 w 621200"/>
                    <a:gd name="connsiteY30" fmla="*/ 487362 h 1300162"/>
                    <a:gd name="connsiteX31" fmla="*/ 135424 w 621200"/>
                    <a:gd name="connsiteY31" fmla="*/ 385762 h 1300162"/>
                    <a:gd name="connsiteX32" fmla="*/ 65576 w 621200"/>
                    <a:gd name="connsiteY32" fmla="*/ 328612 h 1300162"/>
                    <a:gd name="connsiteX33" fmla="*/ 52876 w 621200"/>
                    <a:gd name="connsiteY33" fmla="*/ 265112 h 1300162"/>
                    <a:gd name="connsiteX34" fmla="*/ 65576 w 621200"/>
                    <a:gd name="connsiteY34" fmla="*/ 207962 h 1300162"/>
                    <a:gd name="connsiteX35" fmla="*/ 2076 w 621200"/>
                    <a:gd name="connsiteY35" fmla="*/ 30162 h 1300162"/>
                    <a:gd name="connsiteX36" fmla="*/ 0 w 621200"/>
                    <a:gd name="connsiteY36" fmla="*/ 30654 h 1300162"/>
                    <a:gd name="connsiteX37" fmla="*/ 30652 w 621200"/>
                    <a:gd name="connsiteY37" fmla="*/ 0 h 13001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21200" h="1300162">
                      <a:moveTo>
                        <a:pt x="30652" y="0"/>
                      </a:moveTo>
                      <a:lnTo>
                        <a:pt x="268776" y="33338"/>
                      </a:lnTo>
                      <a:lnTo>
                        <a:pt x="283064" y="166686"/>
                      </a:lnTo>
                      <a:lnTo>
                        <a:pt x="352120" y="161926"/>
                      </a:lnTo>
                      <a:lnTo>
                        <a:pt x="342596" y="276226"/>
                      </a:lnTo>
                      <a:lnTo>
                        <a:pt x="304496" y="319086"/>
                      </a:lnTo>
                      <a:lnTo>
                        <a:pt x="316400" y="352426"/>
                      </a:lnTo>
                      <a:lnTo>
                        <a:pt x="399744" y="390526"/>
                      </a:lnTo>
                      <a:lnTo>
                        <a:pt x="411652" y="550068"/>
                      </a:lnTo>
                      <a:lnTo>
                        <a:pt x="447368" y="619126"/>
                      </a:lnTo>
                      <a:lnTo>
                        <a:pt x="480708" y="626268"/>
                      </a:lnTo>
                      <a:lnTo>
                        <a:pt x="478328" y="647700"/>
                      </a:lnTo>
                      <a:lnTo>
                        <a:pt x="466420" y="754856"/>
                      </a:lnTo>
                      <a:lnTo>
                        <a:pt x="621200" y="895350"/>
                      </a:lnTo>
                      <a:lnTo>
                        <a:pt x="602152" y="926306"/>
                      </a:lnTo>
                      <a:lnTo>
                        <a:pt x="530712" y="950118"/>
                      </a:lnTo>
                      <a:lnTo>
                        <a:pt x="525952" y="1083468"/>
                      </a:lnTo>
                      <a:lnTo>
                        <a:pt x="490232" y="1112042"/>
                      </a:lnTo>
                      <a:lnTo>
                        <a:pt x="390220" y="1112042"/>
                      </a:lnTo>
                      <a:lnTo>
                        <a:pt x="360868" y="1227812"/>
                      </a:lnTo>
                      <a:lnTo>
                        <a:pt x="319576" y="1198562"/>
                      </a:lnTo>
                      <a:lnTo>
                        <a:pt x="211624" y="1300162"/>
                      </a:lnTo>
                      <a:lnTo>
                        <a:pt x="129076" y="1243012"/>
                      </a:lnTo>
                      <a:lnTo>
                        <a:pt x="122728" y="1090612"/>
                      </a:lnTo>
                      <a:lnTo>
                        <a:pt x="14776" y="1020762"/>
                      </a:lnTo>
                      <a:lnTo>
                        <a:pt x="97328" y="950912"/>
                      </a:lnTo>
                      <a:lnTo>
                        <a:pt x="116376" y="823912"/>
                      </a:lnTo>
                      <a:lnTo>
                        <a:pt x="78276" y="722312"/>
                      </a:lnTo>
                      <a:lnTo>
                        <a:pt x="116376" y="658812"/>
                      </a:lnTo>
                      <a:lnTo>
                        <a:pt x="129076" y="531812"/>
                      </a:lnTo>
                      <a:lnTo>
                        <a:pt x="141776" y="487362"/>
                      </a:lnTo>
                      <a:lnTo>
                        <a:pt x="135424" y="385762"/>
                      </a:lnTo>
                      <a:lnTo>
                        <a:pt x="65576" y="328612"/>
                      </a:lnTo>
                      <a:lnTo>
                        <a:pt x="52876" y="265112"/>
                      </a:lnTo>
                      <a:lnTo>
                        <a:pt x="65576" y="207962"/>
                      </a:lnTo>
                      <a:lnTo>
                        <a:pt x="2076" y="30162"/>
                      </a:lnTo>
                      <a:lnTo>
                        <a:pt x="0" y="30654"/>
                      </a:lnTo>
                      <a:lnTo>
                        <a:pt x="3065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3" name="フリーフォーム: 図形 2502">
                  <a:extLst>
                    <a:ext uri="{FF2B5EF4-FFF2-40B4-BE49-F238E27FC236}">
                      <a16:creationId xmlns:a16="http://schemas.microsoft.com/office/drawing/2014/main" id="{ED175A07-8823-4F4B-9A57-57CBEBA16AD1}"/>
                    </a:ext>
                  </a:extLst>
                </p:cNvPr>
                <p:cNvSpPr/>
                <p:nvPr/>
              </p:nvSpPr>
              <p:spPr>
                <a:xfrm>
                  <a:off x="38093236" y="29203650"/>
                  <a:ext cx="380620" cy="469900"/>
                </a:xfrm>
                <a:custGeom>
                  <a:avLst/>
                  <a:gdLst>
                    <a:gd name="connsiteX0" fmla="*/ 178212 w 380620"/>
                    <a:gd name="connsiteY0" fmla="*/ 0 h 469900"/>
                    <a:gd name="connsiteX1" fmla="*/ 290132 w 380620"/>
                    <a:gd name="connsiteY1" fmla="*/ 0 h 469900"/>
                    <a:gd name="connsiteX2" fmla="*/ 297276 w 380620"/>
                    <a:gd name="connsiteY2" fmla="*/ 78582 h 469900"/>
                    <a:gd name="connsiteX3" fmla="*/ 313944 w 380620"/>
                    <a:gd name="connsiteY3" fmla="*/ 95250 h 469900"/>
                    <a:gd name="connsiteX4" fmla="*/ 380620 w 380620"/>
                    <a:gd name="connsiteY4" fmla="*/ 126206 h 469900"/>
                    <a:gd name="connsiteX5" fmla="*/ 371096 w 380620"/>
                    <a:gd name="connsiteY5" fmla="*/ 200026 h 469900"/>
                    <a:gd name="connsiteX6" fmla="*/ 282988 w 380620"/>
                    <a:gd name="connsiteY6" fmla="*/ 290514 h 469900"/>
                    <a:gd name="connsiteX7" fmla="*/ 316328 w 380620"/>
                    <a:gd name="connsiteY7" fmla="*/ 359570 h 469900"/>
                    <a:gd name="connsiteX8" fmla="*/ 317264 w 380620"/>
                    <a:gd name="connsiteY8" fmla="*/ 464254 h 469900"/>
                    <a:gd name="connsiteX9" fmla="*/ 159164 w 380620"/>
                    <a:gd name="connsiteY9" fmla="*/ 469900 h 469900"/>
                    <a:gd name="connsiteX10" fmla="*/ 127412 w 380620"/>
                    <a:gd name="connsiteY10" fmla="*/ 381000 h 469900"/>
                    <a:gd name="connsiteX11" fmla="*/ 0 w 380620"/>
                    <a:gd name="connsiteY11" fmla="*/ 358248 h 469900"/>
                    <a:gd name="connsiteX12" fmla="*/ 87728 w 380620"/>
                    <a:gd name="connsiteY12" fmla="*/ 259556 h 469900"/>
                    <a:gd name="connsiteX13" fmla="*/ 87728 w 380620"/>
                    <a:gd name="connsiteY13" fmla="*/ 73818 h 469900"/>
                    <a:gd name="connsiteX14" fmla="*/ 178212 w 380620"/>
                    <a:gd name="connsiteY14" fmla="*/ 0 h 469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0620" h="469900">
                      <a:moveTo>
                        <a:pt x="178212" y="0"/>
                      </a:moveTo>
                      <a:lnTo>
                        <a:pt x="290132" y="0"/>
                      </a:lnTo>
                      <a:lnTo>
                        <a:pt x="297276" y="78582"/>
                      </a:lnTo>
                      <a:lnTo>
                        <a:pt x="313944" y="95250"/>
                      </a:lnTo>
                      <a:lnTo>
                        <a:pt x="380620" y="126206"/>
                      </a:lnTo>
                      <a:lnTo>
                        <a:pt x="371096" y="200026"/>
                      </a:lnTo>
                      <a:lnTo>
                        <a:pt x="282988" y="290514"/>
                      </a:lnTo>
                      <a:lnTo>
                        <a:pt x="316328" y="359570"/>
                      </a:lnTo>
                      <a:lnTo>
                        <a:pt x="317264" y="464254"/>
                      </a:lnTo>
                      <a:lnTo>
                        <a:pt x="159164" y="469900"/>
                      </a:lnTo>
                      <a:lnTo>
                        <a:pt x="127412" y="381000"/>
                      </a:lnTo>
                      <a:lnTo>
                        <a:pt x="0" y="358248"/>
                      </a:lnTo>
                      <a:lnTo>
                        <a:pt x="87728" y="259556"/>
                      </a:lnTo>
                      <a:lnTo>
                        <a:pt x="87728" y="73818"/>
                      </a:lnTo>
                      <a:lnTo>
                        <a:pt x="1782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4" name="フリーフォーム: 図形 2503">
                  <a:extLst>
                    <a:ext uri="{FF2B5EF4-FFF2-40B4-BE49-F238E27FC236}">
                      <a16:creationId xmlns:a16="http://schemas.microsoft.com/office/drawing/2014/main" id="{D66CF281-7D88-4D32-9978-01CCC48FB9FC}"/>
                    </a:ext>
                  </a:extLst>
                </p:cNvPr>
                <p:cNvSpPr/>
                <p:nvPr/>
              </p:nvSpPr>
              <p:spPr>
                <a:xfrm>
                  <a:off x="38640544" y="29320332"/>
                  <a:ext cx="371164" cy="302418"/>
                </a:xfrm>
                <a:custGeom>
                  <a:avLst/>
                  <a:gdLst>
                    <a:gd name="connsiteX0" fmla="*/ 342900 w 371164"/>
                    <a:gd name="connsiteY0" fmla="*/ 0 h 302418"/>
                    <a:gd name="connsiteX1" fmla="*/ 371164 w 371164"/>
                    <a:gd name="connsiteY1" fmla="*/ 32682 h 302418"/>
                    <a:gd name="connsiteX2" fmla="*/ 364332 w 371164"/>
                    <a:gd name="connsiteY2" fmla="*/ 35718 h 302418"/>
                    <a:gd name="connsiteX3" fmla="*/ 330244 w 371164"/>
                    <a:gd name="connsiteY3" fmla="*/ 240256 h 302418"/>
                    <a:gd name="connsiteX4" fmla="*/ 221456 w 371164"/>
                    <a:gd name="connsiteY4" fmla="*/ 302418 h 302418"/>
                    <a:gd name="connsiteX5" fmla="*/ 166320 w 371164"/>
                    <a:gd name="connsiteY5" fmla="*/ 263824 h 302418"/>
                    <a:gd name="connsiteX6" fmla="*/ 164304 w 371164"/>
                    <a:gd name="connsiteY6" fmla="*/ 259556 h 302418"/>
                    <a:gd name="connsiteX7" fmla="*/ 71436 w 371164"/>
                    <a:gd name="connsiteY7" fmla="*/ 178592 h 302418"/>
                    <a:gd name="connsiteX8" fmla="*/ 80960 w 371164"/>
                    <a:gd name="connsiteY8" fmla="*/ 135732 h 302418"/>
                    <a:gd name="connsiteX9" fmla="*/ 0 w 371164"/>
                    <a:gd name="connsiteY9" fmla="*/ 114300 h 302418"/>
                    <a:gd name="connsiteX10" fmla="*/ 14288 w 371164"/>
                    <a:gd name="connsiteY10" fmla="*/ 47624 h 302418"/>
                    <a:gd name="connsiteX11" fmla="*/ 85724 w 371164"/>
                    <a:gd name="connsiteY11" fmla="*/ 61912 h 302418"/>
                    <a:gd name="connsiteX12" fmla="*/ 111920 w 371164"/>
                    <a:gd name="connsiteY12" fmla="*/ 19048 h 302418"/>
                    <a:gd name="connsiteX13" fmla="*/ 166688 w 371164"/>
                    <a:gd name="connsiteY13" fmla="*/ 35718 h 302418"/>
                    <a:gd name="connsiteX14" fmla="*/ 159544 w 371164"/>
                    <a:gd name="connsiteY14" fmla="*/ 76200 h 302418"/>
                    <a:gd name="connsiteX15" fmla="*/ 242888 w 371164"/>
                    <a:gd name="connsiteY15" fmla="*/ 69056 h 302418"/>
                    <a:gd name="connsiteX16" fmla="*/ 342900 w 371164"/>
                    <a:gd name="connsiteY16" fmla="*/ 0 h 302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1164" h="302418">
                      <a:moveTo>
                        <a:pt x="342900" y="0"/>
                      </a:moveTo>
                      <a:lnTo>
                        <a:pt x="371164" y="32682"/>
                      </a:lnTo>
                      <a:lnTo>
                        <a:pt x="364332" y="35718"/>
                      </a:lnTo>
                      <a:lnTo>
                        <a:pt x="330244" y="240256"/>
                      </a:lnTo>
                      <a:lnTo>
                        <a:pt x="221456" y="302418"/>
                      </a:lnTo>
                      <a:lnTo>
                        <a:pt x="166320" y="263824"/>
                      </a:lnTo>
                      <a:lnTo>
                        <a:pt x="164304" y="259556"/>
                      </a:lnTo>
                      <a:lnTo>
                        <a:pt x="71436" y="178592"/>
                      </a:lnTo>
                      <a:lnTo>
                        <a:pt x="80960" y="135732"/>
                      </a:lnTo>
                      <a:lnTo>
                        <a:pt x="0" y="114300"/>
                      </a:lnTo>
                      <a:lnTo>
                        <a:pt x="14288" y="47624"/>
                      </a:lnTo>
                      <a:lnTo>
                        <a:pt x="85724" y="61912"/>
                      </a:lnTo>
                      <a:lnTo>
                        <a:pt x="111920" y="19048"/>
                      </a:lnTo>
                      <a:lnTo>
                        <a:pt x="166688" y="35718"/>
                      </a:lnTo>
                      <a:lnTo>
                        <a:pt x="159544" y="76200"/>
                      </a:lnTo>
                      <a:lnTo>
                        <a:pt x="242888" y="69056"/>
                      </a:lnTo>
                      <a:lnTo>
                        <a:pt x="3429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5" name="フリーフォーム: 図形 2504">
                  <a:extLst>
                    <a:ext uri="{FF2B5EF4-FFF2-40B4-BE49-F238E27FC236}">
                      <a16:creationId xmlns:a16="http://schemas.microsoft.com/office/drawing/2014/main" id="{7AA8C00E-CB76-40FE-AAC3-A114CBB23239}"/>
                    </a:ext>
                  </a:extLst>
                </p:cNvPr>
                <p:cNvSpPr/>
                <p:nvPr/>
              </p:nvSpPr>
              <p:spPr>
                <a:xfrm>
                  <a:off x="37261800" y="29592758"/>
                  <a:ext cx="554400" cy="804692"/>
                </a:xfrm>
                <a:custGeom>
                  <a:avLst/>
                  <a:gdLst>
                    <a:gd name="connsiteX0" fmla="*/ 554400 w 554400"/>
                    <a:gd name="connsiteY0" fmla="*/ 0 h 804692"/>
                    <a:gd name="connsiteX1" fmla="*/ 546100 w 554400"/>
                    <a:gd name="connsiteY1" fmla="*/ 195092 h 804692"/>
                    <a:gd name="connsiteX2" fmla="*/ 463552 w 554400"/>
                    <a:gd name="connsiteY2" fmla="*/ 258592 h 804692"/>
                    <a:gd name="connsiteX3" fmla="*/ 495300 w 554400"/>
                    <a:gd name="connsiteY3" fmla="*/ 341142 h 804692"/>
                    <a:gd name="connsiteX4" fmla="*/ 482600 w 554400"/>
                    <a:gd name="connsiteY4" fmla="*/ 512592 h 804692"/>
                    <a:gd name="connsiteX5" fmla="*/ 514352 w 554400"/>
                    <a:gd name="connsiteY5" fmla="*/ 582442 h 804692"/>
                    <a:gd name="connsiteX6" fmla="*/ 533400 w 554400"/>
                    <a:gd name="connsiteY6" fmla="*/ 684042 h 804692"/>
                    <a:gd name="connsiteX7" fmla="*/ 412752 w 554400"/>
                    <a:gd name="connsiteY7" fmla="*/ 804692 h 804692"/>
                    <a:gd name="connsiteX8" fmla="*/ 196848 w 554400"/>
                    <a:gd name="connsiteY8" fmla="*/ 779292 h 804692"/>
                    <a:gd name="connsiteX9" fmla="*/ 177800 w 554400"/>
                    <a:gd name="connsiteY9" fmla="*/ 696742 h 804692"/>
                    <a:gd name="connsiteX10" fmla="*/ 101600 w 554400"/>
                    <a:gd name="connsiteY10" fmla="*/ 677692 h 804692"/>
                    <a:gd name="connsiteX11" fmla="*/ 95248 w 554400"/>
                    <a:gd name="connsiteY11" fmla="*/ 588792 h 804692"/>
                    <a:gd name="connsiteX12" fmla="*/ 0 w 554400"/>
                    <a:gd name="connsiteY12" fmla="*/ 461792 h 804692"/>
                    <a:gd name="connsiteX13" fmla="*/ 43472 w 554400"/>
                    <a:gd name="connsiteY13" fmla="*/ 342240 h 804692"/>
                    <a:gd name="connsiteX14" fmla="*/ 104776 w 554400"/>
                    <a:gd name="connsiteY14" fmla="*/ 346698 h 804692"/>
                    <a:gd name="connsiteX15" fmla="*/ 240504 w 554400"/>
                    <a:gd name="connsiteY15" fmla="*/ 270498 h 804692"/>
                    <a:gd name="connsiteX16" fmla="*/ 371476 w 554400"/>
                    <a:gd name="connsiteY16" fmla="*/ 291930 h 804692"/>
                    <a:gd name="connsiteX17" fmla="*/ 381000 w 554400"/>
                    <a:gd name="connsiteY17" fmla="*/ 165722 h 804692"/>
                    <a:gd name="connsiteX18" fmla="*/ 450056 w 554400"/>
                    <a:gd name="connsiteY18" fmla="*/ 56186 h 804692"/>
                    <a:gd name="connsiteX19" fmla="*/ 554400 w 554400"/>
                    <a:gd name="connsiteY19" fmla="*/ 0 h 80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4400" h="804692">
                      <a:moveTo>
                        <a:pt x="554400" y="0"/>
                      </a:moveTo>
                      <a:lnTo>
                        <a:pt x="546100" y="195092"/>
                      </a:lnTo>
                      <a:lnTo>
                        <a:pt x="463552" y="258592"/>
                      </a:lnTo>
                      <a:lnTo>
                        <a:pt x="495300" y="341142"/>
                      </a:lnTo>
                      <a:lnTo>
                        <a:pt x="482600" y="512592"/>
                      </a:lnTo>
                      <a:lnTo>
                        <a:pt x="514352" y="582442"/>
                      </a:lnTo>
                      <a:lnTo>
                        <a:pt x="533400" y="684042"/>
                      </a:lnTo>
                      <a:lnTo>
                        <a:pt x="412752" y="804692"/>
                      </a:lnTo>
                      <a:lnTo>
                        <a:pt x="196848" y="779292"/>
                      </a:lnTo>
                      <a:lnTo>
                        <a:pt x="177800" y="696742"/>
                      </a:lnTo>
                      <a:lnTo>
                        <a:pt x="101600" y="677692"/>
                      </a:lnTo>
                      <a:lnTo>
                        <a:pt x="95248" y="588792"/>
                      </a:lnTo>
                      <a:lnTo>
                        <a:pt x="0" y="461792"/>
                      </a:lnTo>
                      <a:lnTo>
                        <a:pt x="43472" y="342240"/>
                      </a:lnTo>
                      <a:lnTo>
                        <a:pt x="104776" y="346698"/>
                      </a:lnTo>
                      <a:lnTo>
                        <a:pt x="240504" y="270498"/>
                      </a:lnTo>
                      <a:lnTo>
                        <a:pt x="371476" y="291930"/>
                      </a:lnTo>
                      <a:lnTo>
                        <a:pt x="381000" y="165722"/>
                      </a:lnTo>
                      <a:lnTo>
                        <a:pt x="450056" y="56186"/>
                      </a:lnTo>
                      <a:lnTo>
                        <a:pt x="5544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6" name="フリーフォーム: 図形 2505">
                  <a:extLst>
                    <a:ext uri="{FF2B5EF4-FFF2-40B4-BE49-F238E27FC236}">
                      <a16:creationId xmlns:a16="http://schemas.microsoft.com/office/drawing/2014/main" id="{078F2359-A8BA-4F2D-BC2C-F076C8BFFEDB}"/>
                    </a:ext>
                  </a:extLst>
                </p:cNvPr>
                <p:cNvSpPr/>
                <p:nvPr/>
              </p:nvSpPr>
              <p:spPr>
                <a:xfrm>
                  <a:off x="38672396" y="27832050"/>
                  <a:ext cx="522980" cy="445294"/>
                </a:xfrm>
                <a:custGeom>
                  <a:avLst/>
                  <a:gdLst>
                    <a:gd name="connsiteX0" fmla="*/ 294380 w 522980"/>
                    <a:gd name="connsiteY0" fmla="*/ 0 h 445294"/>
                    <a:gd name="connsiteX1" fmla="*/ 332480 w 522980"/>
                    <a:gd name="connsiteY1" fmla="*/ 23814 h 445294"/>
                    <a:gd name="connsiteX2" fmla="*/ 369024 w 522980"/>
                    <a:gd name="connsiteY2" fmla="*/ 10110 h 445294"/>
                    <a:gd name="connsiteX3" fmla="*/ 408680 w 522980"/>
                    <a:gd name="connsiteY3" fmla="*/ 76200 h 445294"/>
                    <a:gd name="connsiteX4" fmla="*/ 446780 w 522980"/>
                    <a:gd name="connsiteY4" fmla="*/ 85726 h 445294"/>
                    <a:gd name="connsiteX5" fmla="*/ 446780 w 522980"/>
                    <a:gd name="connsiteY5" fmla="*/ 190500 h 445294"/>
                    <a:gd name="connsiteX6" fmla="*/ 522980 w 522980"/>
                    <a:gd name="connsiteY6" fmla="*/ 247650 h 445294"/>
                    <a:gd name="connsiteX7" fmla="*/ 500168 w 522980"/>
                    <a:gd name="connsiteY7" fmla="*/ 308484 h 445294"/>
                    <a:gd name="connsiteX8" fmla="*/ 425348 w 522980"/>
                    <a:gd name="connsiteY8" fmla="*/ 316706 h 445294"/>
                    <a:gd name="connsiteX9" fmla="*/ 325336 w 522980"/>
                    <a:gd name="connsiteY9" fmla="*/ 288130 h 445294"/>
                    <a:gd name="connsiteX10" fmla="*/ 244372 w 522980"/>
                    <a:gd name="connsiteY10" fmla="*/ 330994 h 445294"/>
                    <a:gd name="connsiteX11" fmla="*/ 199128 w 522980"/>
                    <a:gd name="connsiteY11" fmla="*/ 321470 h 445294"/>
                    <a:gd name="connsiteX12" fmla="*/ 87212 w 522980"/>
                    <a:gd name="connsiteY12" fmla="*/ 445294 h 445294"/>
                    <a:gd name="connsiteX13" fmla="*/ 0 w 522980"/>
                    <a:gd name="connsiteY13" fmla="*/ 307768 h 445294"/>
                    <a:gd name="connsiteX14" fmla="*/ 137216 w 522980"/>
                    <a:gd name="connsiteY14" fmla="*/ 300038 h 445294"/>
                    <a:gd name="connsiteX15" fmla="*/ 151504 w 522980"/>
                    <a:gd name="connsiteY15" fmla="*/ 221456 h 445294"/>
                    <a:gd name="connsiteX16" fmla="*/ 130072 w 522980"/>
                    <a:gd name="connsiteY16" fmla="*/ 192882 h 445294"/>
                    <a:gd name="connsiteX17" fmla="*/ 130072 w 522980"/>
                    <a:gd name="connsiteY17" fmla="*/ 150018 h 445294"/>
                    <a:gd name="connsiteX18" fmla="*/ 91972 w 522980"/>
                    <a:gd name="connsiteY18" fmla="*/ 116682 h 445294"/>
                    <a:gd name="connsiteX19" fmla="*/ 180732 w 522980"/>
                    <a:gd name="connsiteY19" fmla="*/ 19334 h 445294"/>
                    <a:gd name="connsiteX20" fmla="*/ 227704 w 522980"/>
                    <a:gd name="connsiteY20" fmla="*/ 52388 h 445294"/>
                    <a:gd name="connsiteX21" fmla="*/ 294380 w 522980"/>
                    <a:gd name="connsiteY21" fmla="*/ 0 h 445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22980" h="445294">
                      <a:moveTo>
                        <a:pt x="294380" y="0"/>
                      </a:moveTo>
                      <a:lnTo>
                        <a:pt x="332480" y="23814"/>
                      </a:lnTo>
                      <a:lnTo>
                        <a:pt x="369024" y="10110"/>
                      </a:lnTo>
                      <a:lnTo>
                        <a:pt x="408680" y="76200"/>
                      </a:lnTo>
                      <a:lnTo>
                        <a:pt x="446780" y="85726"/>
                      </a:lnTo>
                      <a:lnTo>
                        <a:pt x="446780" y="190500"/>
                      </a:lnTo>
                      <a:lnTo>
                        <a:pt x="522980" y="247650"/>
                      </a:lnTo>
                      <a:lnTo>
                        <a:pt x="500168" y="308484"/>
                      </a:lnTo>
                      <a:lnTo>
                        <a:pt x="425348" y="316706"/>
                      </a:lnTo>
                      <a:lnTo>
                        <a:pt x="325336" y="288130"/>
                      </a:lnTo>
                      <a:lnTo>
                        <a:pt x="244372" y="330994"/>
                      </a:lnTo>
                      <a:lnTo>
                        <a:pt x="199128" y="321470"/>
                      </a:lnTo>
                      <a:lnTo>
                        <a:pt x="87212" y="445294"/>
                      </a:lnTo>
                      <a:lnTo>
                        <a:pt x="0" y="307768"/>
                      </a:lnTo>
                      <a:lnTo>
                        <a:pt x="137216" y="300038"/>
                      </a:lnTo>
                      <a:lnTo>
                        <a:pt x="151504" y="221456"/>
                      </a:lnTo>
                      <a:lnTo>
                        <a:pt x="130072" y="192882"/>
                      </a:lnTo>
                      <a:lnTo>
                        <a:pt x="130072" y="150018"/>
                      </a:lnTo>
                      <a:lnTo>
                        <a:pt x="91972" y="116682"/>
                      </a:lnTo>
                      <a:lnTo>
                        <a:pt x="180732" y="19334"/>
                      </a:lnTo>
                      <a:lnTo>
                        <a:pt x="227704" y="52388"/>
                      </a:lnTo>
                      <a:lnTo>
                        <a:pt x="29438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7" name="フリーフォーム: 図形 2506">
                  <a:extLst>
                    <a:ext uri="{FF2B5EF4-FFF2-40B4-BE49-F238E27FC236}">
                      <a16:creationId xmlns:a16="http://schemas.microsoft.com/office/drawing/2014/main" id="{9971394F-DA01-4E42-83B2-E6248429E583}"/>
                    </a:ext>
                  </a:extLst>
                </p:cNvPr>
                <p:cNvSpPr/>
                <p:nvPr/>
              </p:nvSpPr>
              <p:spPr>
                <a:xfrm>
                  <a:off x="37071616" y="28148756"/>
                  <a:ext cx="680720" cy="426244"/>
                </a:xfrm>
                <a:custGeom>
                  <a:avLst/>
                  <a:gdLst>
                    <a:gd name="connsiteX0" fmla="*/ 594996 w 680720"/>
                    <a:gd name="connsiteY0" fmla="*/ 0 h 426244"/>
                    <a:gd name="connsiteX1" fmla="*/ 642624 w 680720"/>
                    <a:gd name="connsiteY1" fmla="*/ 2382 h 426244"/>
                    <a:gd name="connsiteX2" fmla="*/ 642992 w 680720"/>
                    <a:gd name="connsiteY2" fmla="*/ 1134 h 426244"/>
                    <a:gd name="connsiteX3" fmla="*/ 680720 w 680720"/>
                    <a:gd name="connsiteY3" fmla="*/ 16668 h 426244"/>
                    <a:gd name="connsiteX4" fmla="*/ 659288 w 680720"/>
                    <a:gd name="connsiteY4" fmla="*/ 126208 h 426244"/>
                    <a:gd name="connsiteX5" fmla="*/ 585472 w 680720"/>
                    <a:gd name="connsiteY5" fmla="*/ 209550 h 426244"/>
                    <a:gd name="connsiteX6" fmla="*/ 516416 w 680720"/>
                    <a:gd name="connsiteY6" fmla="*/ 238124 h 426244"/>
                    <a:gd name="connsiteX7" fmla="*/ 516416 w 680720"/>
                    <a:gd name="connsiteY7" fmla="*/ 295276 h 426244"/>
                    <a:gd name="connsiteX8" fmla="*/ 568804 w 680720"/>
                    <a:gd name="connsiteY8" fmla="*/ 376238 h 426244"/>
                    <a:gd name="connsiteX9" fmla="*/ 471172 w 680720"/>
                    <a:gd name="connsiteY9" fmla="*/ 383382 h 426244"/>
                    <a:gd name="connsiteX10" fmla="*/ 466408 w 680720"/>
                    <a:gd name="connsiteY10" fmla="*/ 411956 h 426244"/>
                    <a:gd name="connsiteX11" fmla="*/ 421164 w 680720"/>
                    <a:gd name="connsiteY11" fmla="*/ 426244 h 426244"/>
                    <a:gd name="connsiteX12" fmla="*/ 344964 w 680720"/>
                    <a:gd name="connsiteY12" fmla="*/ 364332 h 426244"/>
                    <a:gd name="connsiteX13" fmla="*/ 240192 w 680720"/>
                    <a:gd name="connsiteY13" fmla="*/ 347664 h 426244"/>
                    <a:gd name="connsiteX14" fmla="*/ 192564 w 680720"/>
                    <a:gd name="connsiteY14" fmla="*/ 328612 h 426244"/>
                    <a:gd name="connsiteX15" fmla="*/ 163992 w 680720"/>
                    <a:gd name="connsiteY15" fmla="*/ 364332 h 426244"/>
                    <a:gd name="connsiteX16" fmla="*/ 68740 w 680720"/>
                    <a:gd name="connsiteY16" fmla="*/ 361950 h 426244"/>
                    <a:gd name="connsiteX17" fmla="*/ 0 w 680720"/>
                    <a:gd name="connsiteY17" fmla="*/ 233064 h 426244"/>
                    <a:gd name="connsiteX18" fmla="*/ 104460 w 680720"/>
                    <a:gd name="connsiteY18" fmla="*/ 221456 h 426244"/>
                    <a:gd name="connsiteX19" fmla="*/ 147320 w 680720"/>
                    <a:gd name="connsiteY19" fmla="*/ 90488 h 426244"/>
                    <a:gd name="connsiteX20" fmla="*/ 242572 w 680720"/>
                    <a:gd name="connsiteY20" fmla="*/ 90488 h 426244"/>
                    <a:gd name="connsiteX21" fmla="*/ 237808 w 680720"/>
                    <a:gd name="connsiteY21" fmla="*/ 4764 h 426244"/>
                    <a:gd name="connsiteX22" fmla="*/ 364016 w 680720"/>
                    <a:gd name="connsiteY22" fmla="*/ 4764 h 426244"/>
                    <a:gd name="connsiteX23" fmla="*/ 442596 w 680720"/>
                    <a:gd name="connsiteY23" fmla="*/ 111920 h 426244"/>
                    <a:gd name="connsiteX24" fmla="*/ 594996 w 680720"/>
                    <a:gd name="connsiteY24" fmla="*/ 0 h 426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0720" h="426244">
                      <a:moveTo>
                        <a:pt x="594996" y="0"/>
                      </a:moveTo>
                      <a:lnTo>
                        <a:pt x="642624" y="2382"/>
                      </a:lnTo>
                      <a:lnTo>
                        <a:pt x="642992" y="1134"/>
                      </a:lnTo>
                      <a:lnTo>
                        <a:pt x="680720" y="16668"/>
                      </a:lnTo>
                      <a:lnTo>
                        <a:pt x="659288" y="126208"/>
                      </a:lnTo>
                      <a:lnTo>
                        <a:pt x="585472" y="209550"/>
                      </a:lnTo>
                      <a:lnTo>
                        <a:pt x="516416" y="238124"/>
                      </a:lnTo>
                      <a:lnTo>
                        <a:pt x="516416" y="295276"/>
                      </a:lnTo>
                      <a:lnTo>
                        <a:pt x="568804" y="376238"/>
                      </a:lnTo>
                      <a:lnTo>
                        <a:pt x="471172" y="383382"/>
                      </a:lnTo>
                      <a:lnTo>
                        <a:pt x="466408" y="411956"/>
                      </a:lnTo>
                      <a:lnTo>
                        <a:pt x="421164" y="426244"/>
                      </a:lnTo>
                      <a:lnTo>
                        <a:pt x="344964" y="364332"/>
                      </a:lnTo>
                      <a:lnTo>
                        <a:pt x="240192" y="347664"/>
                      </a:lnTo>
                      <a:lnTo>
                        <a:pt x="192564" y="328612"/>
                      </a:lnTo>
                      <a:lnTo>
                        <a:pt x="163992" y="364332"/>
                      </a:lnTo>
                      <a:lnTo>
                        <a:pt x="68740" y="361950"/>
                      </a:lnTo>
                      <a:lnTo>
                        <a:pt x="0" y="233064"/>
                      </a:lnTo>
                      <a:lnTo>
                        <a:pt x="104460" y="221456"/>
                      </a:lnTo>
                      <a:lnTo>
                        <a:pt x="147320" y="90488"/>
                      </a:lnTo>
                      <a:lnTo>
                        <a:pt x="242572" y="90488"/>
                      </a:lnTo>
                      <a:lnTo>
                        <a:pt x="237808" y="4764"/>
                      </a:lnTo>
                      <a:lnTo>
                        <a:pt x="364016" y="4764"/>
                      </a:lnTo>
                      <a:lnTo>
                        <a:pt x="442596" y="111920"/>
                      </a:lnTo>
                      <a:lnTo>
                        <a:pt x="59499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8" name="フリーフォーム: 図形 2507">
                  <a:extLst>
                    <a:ext uri="{FF2B5EF4-FFF2-40B4-BE49-F238E27FC236}">
                      <a16:creationId xmlns:a16="http://schemas.microsoft.com/office/drawing/2014/main" id="{B4448D93-EC97-4C61-8827-64E642CD1439}"/>
                    </a:ext>
                  </a:extLst>
                </p:cNvPr>
                <p:cNvSpPr/>
                <p:nvPr/>
              </p:nvSpPr>
              <p:spPr>
                <a:xfrm>
                  <a:off x="38979744" y="28991302"/>
                  <a:ext cx="584864" cy="361712"/>
                </a:xfrm>
                <a:custGeom>
                  <a:avLst/>
                  <a:gdLst>
                    <a:gd name="connsiteX0" fmla="*/ 313164 w 584864"/>
                    <a:gd name="connsiteY0" fmla="*/ 0 h 361712"/>
                    <a:gd name="connsiteX1" fmla="*/ 313264 w 584864"/>
                    <a:gd name="connsiteY1" fmla="*/ 418 h 361712"/>
                    <a:gd name="connsiteX2" fmla="*/ 584864 w 584864"/>
                    <a:gd name="connsiteY2" fmla="*/ 9514 h 361712"/>
                    <a:gd name="connsiteX3" fmla="*/ 549008 w 584864"/>
                    <a:gd name="connsiteY3" fmla="*/ 117098 h 361712"/>
                    <a:gd name="connsiteX4" fmla="*/ 425180 w 584864"/>
                    <a:gd name="connsiteY4" fmla="*/ 145674 h 361712"/>
                    <a:gd name="connsiteX5" fmla="*/ 348980 w 584864"/>
                    <a:gd name="connsiteY5" fmla="*/ 250448 h 361712"/>
                    <a:gd name="connsiteX6" fmla="*/ 225156 w 584864"/>
                    <a:gd name="connsiteY6" fmla="*/ 317122 h 361712"/>
                    <a:gd name="connsiteX7" fmla="*/ 110856 w 584864"/>
                    <a:gd name="connsiteY7" fmla="*/ 326648 h 361712"/>
                    <a:gd name="connsiteX8" fmla="*/ 31964 w 584864"/>
                    <a:gd name="connsiteY8" fmla="*/ 361712 h 361712"/>
                    <a:gd name="connsiteX9" fmla="*/ 3700 w 584864"/>
                    <a:gd name="connsiteY9" fmla="*/ 329030 h 361712"/>
                    <a:gd name="connsiteX10" fmla="*/ 0 w 584864"/>
                    <a:gd name="connsiteY10" fmla="*/ 331586 h 361712"/>
                    <a:gd name="connsiteX11" fmla="*/ 32276 w 584864"/>
                    <a:gd name="connsiteY11" fmla="*/ 236162 h 361712"/>
                    <a:gd name="connsiteX12" fmla="*/ 120380 w 584864"/>
                    <a:gd name="connsiteY12" fmla="*/ 164722 h 361712"/>
                    <a:gd name="connsiteX13" fmla="*/ 148956 w 584864"/>
                    <a:gd name="connsiteY13" fmla="*/ 98048 h 361712"/>
                    <a:gd name="connsiteX14" fmla="*/ 227536 w 584864"/>
                    <a:gd name="connsiteY14" fmla="*/ 95666 h 361712"/>
                    <a:gd name="connsiteX15" fmla="*/ 277544 w 584864"/>
                    <a:gd name="connsiteY15" fmla="*/ 21848 h 361712"/>
                    <a:gd name="connsiteX16" fmla="*/ 313164 w 584864"/>
                    <a:gd name="connsiteY16" fmla="*/ 0 h 36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84864" h="361712">
                      <a:moveTo>
                        <a:pt x="313164" y="0"/>
                      </a:moveTo>
                      <a:lnTo>
                        <a:pt x="313264" y="418"/>
                      </a:lnTo>
                      <a:lnTo>
                        <a:pt x="584864" y="9514"/>
                      </a:lnTo>
                      <a:lnTo>
                        <a:pt x="549008" y="117098"/>
                      </a:lnTo>
                      <a:lnTo>
                        <a:pt x="425180" y="145674"/>
                      </a:lnTo>
                      <a:lnTo>
                        <a:pt x="348980" y="250448"/>
                      </a:lnTo>
                      <a:lnTo>
                        <a:pt x="225156" y="317122"/>
                      </a:lnTo>
                      <a:lnTo>
                        <a:pt x="110856" y="326648"/>
                      </a:lnTo>
                      <a:lnTo>
                        <a:pt x="31964" y="361712"/>
                      </a:lnTo>
                      <a:lnTo>
                        <a:pt x="3700" y="329030"/>
                      </a:lnTo>
                      <a:lnTo>
                        <a:pt x="0" y="331586"/>
                      </a:lnTo>
                      <a:lnTo>
                        <a:pt x="32276" y="236162"/>
                      </a:lnTo>
                      <a:lnTo>
                        <a:pt x="120380" y="164722"/>
                      </a:lnTo>
                      <a:lnTo>
                        <a:pt x="148956" y="98048"/>
                      </a:lnTo>
                      <a:lnTo>
                        <a:pt x="227536" y="95666"/>
                      </a:lnTo>
                      <a:lnTo>
                        <a:pt x="277544" y="21848"/>
                      </a:lnTo>
                      <a:lnTo>
                        <a:pt x="3131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9" name="フリーフォーム: 図形 2508">
                  <a:extLst>
                    <a:ext uri="{FF2B5EF4-FFF2-40B4-BE49-F238E27FC236}">
                      <a16:creationId xmlns:a16="http://schemas.microsoft.com/office/drawing/2014/main" id="{76335414-4AB1-495D-AB10-9540E8F3EEDB}"/>
                    </a:ext>
                  </a:extLst>
                </p:cNvPr>
                <p:cNvSpPr/>
                <p:nvPr/>
              </p:nvSpPr>
              <p:spPr>
                <a:xfrm>
                  <a:off x="38763584" y="28120180"/>
                  <a:ext cx="491668" cy="243968"/>
                </a:xfrm>
                <a:custGeom>
                  <a:avLst/>
                  <a:gdLst>
                    <a:gd name="connsiteX0" fmla="*/ 234148 w 491668"/>
                    <a:gd name="connsiteY0" fmla="*/ 0 h 243968"/>
                    <a:gd name="connsiteX1" fmla="*/ 334160 w 491668"/>
                    <a:gd name="connsiteY1" fmla="*/ 28576 h 243968"/>
                    <a:gd name="connsiteX2" fmla="*/ 408980 w 491668"/>
                    <a:gd name="connsiteY2" fmla="*/ 20354 h 243968"/>
                    <a:gd name="connsiteX3" fmla="*/ 403216 w 491668"/>
                    <a:gd name="connsiteY3" fmla="*/ 35720 h 243968"/>
                    <a:gd name="connsiteX4" fmla="*/ 491668 w 491668"/>
                    <a:gd name="connsiteY4" fmla="*/ 174716 h 243968"/>
                    <a:gd name="connsiteX5" fmla="*/ 457984 w 491668"/>
                    <a:gd name="connsiteY5" fmla="*/ 176214 h 243968"/>
                    <a:gd name="connsiteX6" fmla="*/ 438936 w 491668"/>
                    <a:gd name="connsiteY6" fmla="*/ 226220 h 243968"/>
                    <a:gd name="connsiteX7" fmla="*/ 379404 w 491668"/>
                    <a:gd name="connsiteY7" fmla="*/ 235744 h 243968"/>
                    <a:gd name="connsiteX8" fmla="*/ 378104 w 491668"/>
                    <a:gd name="connsiteY8" fmla="*/ 243968 h 243968"/>
                    <a:gd name="connsiteX9" fmla="*/ 296060 w 491668"/>
                    <a:gd name="connsiteY9" fmla="*/ 192884 h 243968"/>
                    <a:gd name="connsiteX10" fmla="*/ 262720 w 491668"/>
                    <a:gd name="connsiteY10" fmla="*/ 140496 h 243968"/>
                    <a:gd name="connsiteX11" fmla="*/ 167472 w 491668"/>
                    <a:gd name="connsiteY11" fmla="*/ 128588 h 243968"/>
                    <a:gd name="connsiteX12" fmla="*/ 24596 w 491668"/>
                    <a:gd name="connsiteY12" fmla="*/ 197644 h 243968"/>
                    <a:gd name="connsiteX13" fmla="*/ 784 w 491668"/>
                    <a:gd name="connsiteY13" fmla="*/ 157164 h 243968"/>
                    <a:gd name="connsiteX14" fmla="*/ 0 w 491668"/>
                    <a:gd name="connsiteY14" fmla="*/ 152766 h 243968"/>
                    <a:gd name="connsiteX15" fmla="*/ 107940 w 491668"/>
                    <a:gd name="connsiteY15" fmla="*/ 33340 h 243968"/>
                    <a:gd name="connsiteX16" fmla="*/ 153184 w 491668"/>
                    <a:gd name="connsiteY16" fmla="*/ 42864 h 243968"/>
                    <a:gd name="connsiteX17" fmla="*/ 234148 w 491668"/>
                    <a:gd name="connsiteY17" fmla="*/ 0 h 243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1668" h="243968">
                      <a:moveTo>
                        <a:pt x="234148" y="0"/>
                      </a:moveTo>
                      <a:lnTo>
                        <a:pt x="334160" y="28576"/>
                      </a:lnTo>
                      <a:lnTo>
                        <a:pt x="408980" y="20354"/>
                      </a:lnTo>
                      <a:lnTo>
                        <a:pt x="403216" y="35720"/>
                      </a:lnTo>
                      <a:lnTo>
                        <a:pt x="491668" y="174716"/>
                      </a:lnTo>
                      <a:lnTo>
                        <a:pt x="457984" y="176214"/>
                      </a:lnTo>
                      <a:lnTo>
                        <a:pt x="438936" y="226220"/>
                      </a:lnTo>
                      <a:lnTo>
                        <a:pt x="379404" y="235744"/>
                      </a:lnTo>
                      <a:lnTo>
                        <a:pt x="378104" y="243968"/>
                      </a:lnTo>
                      <a:lnTo>
                        <a:pt x="296060" y="192884"/>
                      </a:lnTo>
                      <a:lnTo>
                        <a:pt x="262720" y="140496"/>
                      </a:lnTo>
                      <a:lnTo>
                        <a:pt x="167472" y="128588"/>
                      </a:lnTo>
                      <a:lnTo>
                        <a:pt x="24596" y="197644"/>
                      </a:lnTo>
                      <a:lnTo>
                        <a:pt x="784" y="157164"/>
                      </a:lnTo>
                      <a:lnTo>
                        <a:pt x="0" y="152766"/>
                      </a:lnTo>
                      <a:lnTo>
                        <a:pt x="107940" y="33340"/>
                      </a:lnTo>
                      <a:lnTo>
                        <a:pt x="153184" y="42864"/>
                      </a:lnTo>
                      <a:lnTo>
                        <a:pt x="2341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0" name="フリーフォーム: 図形 2509">
                  <a:extLst>
                    <a:ext uri="{FF2B5EF4-FFF2-40B4-BE49-F238E27FC236}">
                      <a16:creationId xmlns:a16="http://schemas.microsoft.com/office/drawing/2014/main" id="{6C265DA2-18B9-484A-8C20-5A758A7D2FEB}"/>
                    </a:ext>
                  </a:extLst>
                </p:cNvPr>
                <p:cNvSpPr/>
                <p:nvPr/>
              </p:nvSpPr>
              <p:spPr>
                <a:xfrm>
                  <a:off x="37988080" y="27640416"/>
                  <a:ext cx="684516" cy="989352"/>
                </a:xfrm>
                <a:custGeom>
                  <a:avLst/>
                  <a:gdLst>
                    <a:gd name="connsiteX0" fmla="*/ 407600 w 684516"/>
                    <a:gd name="connsiteY0" fmla="*/ 0 h 989352"/>
                    <a:gd name="connsiteX1" fmla="*/ 416720 w 684516"/>
                    <a:gd name="connsiteY1" fmla="*/ 5896 h 989352"/>
                    <a:gd name="connsiteX2" fmla="*/ 564360 w 684516"/>
                    <a:gd name="connsiteY2" fmla="*/ 24948 h 989352"/>
                    <a:gd name="connsiteX3" fmla="*/ 597696 w 684516"/>
                    <a:gd name="connsiteY3" fmla="*/ 67808 h 989352"/>
                    <a:gd name="connsiteX4" fmla="*/ 602456 w 684516"/>
                    <a:gd name="connsiteY4" fmla="*/ 115434 h 989352"/>
                    <a:gd name="connsiteX5" fmla="*/ 669132 w 684516"/>
                    <a:gd name="connsiteY5" fmla="*/ 153534 h 989352"/>
                    <a:gd name="connsiteX6" fmla="*/ 684516 w 684516"/>
                    <a:gd name="connsiteY6" fmla="*/ 153534 h 989352"/>
                    <a:gd name="connsiteX7" fmla="*/ 576264 w 684516"/>
                    <a:gd name="connsiteY7" fmla="*/ 291648 h 989352"/>
                    <a:gd name="connsiteX8" fmla="*/ 589624 w 684516"/>
                    <a:gd name="connsiteY8" fmla="*/ 447508 h 989352"/>
                    <a:gd name="connsiteX9" fmla="*/ 433388 w 684516"/>
                    <a:gd name="connsiteY9" fmla="*/ 455952 h 989352"/>
                    <a:gd name="connsiteX10" fmla="*/ 433388 w 684516"/>
                    <a:gd name="connsiteY10" fmla="*/ 541678 h 989352"/>
                    <a:gd name="connsiteX11" fmla="*/ 340520 w 684516"/>
                    <a:gd name="connsiteY11" fmla="*/ 698840 h 989352"/>
                    <a:gd name="connsiteX12" fmla="*/ 357188 w 684516"/>
                    <a:gd name="connsiteY12" fmla="*/ 782184 h 989352"/>
                    <a:gd name="connsiteX13" fmla="*/ 345284 w 684516"/>
                    <a:gd name="connsiteY13" fmla="*/ 989352 h 989352"/>
                    <a:gd name="connsiteX14" fmla="*/ 264320 w 684516"/>
                    <a:gd name="connsiteY14" fmla="*/ 975064 h 989352"/>
                    <a:gd name="connsiteX15" fmla="*/ 64296 w 684516"/>
                    <a:gd name="connsiteY15" fmla="*/ 698840 h 989352"/>
                    <a:gd name="connsiteX16" fmla="*/ 2384 w 684516"/>
                    <a:gd name="connsiteY16" fmla="*/ 658360 h 989352"/>
                    <a:gd name="connsiteX17" fmla="*/ 0 w 684516"/>
                    <a:gd name="connsiteY17" fmla="*/ 570252 h 989352"/>
                    <a:gd name="connsiteX18" fmla="*/ 52388 w 684516"/>
                    <a:gd name="connsiteY18" fmla="*/ 534534 h 989352"/>
                    <a:gd name="connsiteX19" fmla="*/ 54768 w 684516"/>
                    <a:gd name="connsiteY19" fmla="*/ 427378 h 989352"/>
                    <a:gd name="connsiteX20" fmla="*/ 121444 w 684516"/>
                    <a:gd name="connsiteY20" fmla="*/ 358322 h 989352"/>
                    <a:gd name="connsiteX21" fmla="*/ 102396 w 684516"/>
                    <a:gd name="connsiteY21" fmla="*/ 327364 h 989352"/>
                    <a:gd name="connsiteX22" fmla="*/ 133352 w 684516"/>
                    <a:gd name="connsiteY22" fmla="*/ 286884 h 989352"/>
                    <a:gd name="connsiteX23" fmla="*/ 138112 w 684516"/>
                    <a:gd name="connsiteY23" fmla="*/ 194016 h 989352"/>
                    <a:gd name="connsiteX24" fmla="*/ 174020 w 684516"/>
                    <a:gd name="connsiteY24" fmla="*/ 124960 h 989352"/>
                    <a:gd name="connsiteX25" fmla="*/ 254796 w 684516"/>
                    <a:gd name="connsiteY25" fmla="*/ 124960 h 989352"/>
                    <a:gd name="connsiteX26" fmla="*/ 264320 w 684516"/>
                    <a:gd name="connsiteY26" fmla="*/ 39234 h 989352"/>
                    <a:gd name="connsiteX27" fmla="*/ 292896 w 684516"/>
                    <a:gd name="connsiteY27" fmla="*/ 1134 h 989352"/>
                    <a:gd name="connsiteX28" fmla="*/ 407196 w 684516"/>
                    <a:gd name="connsiteY28" fmla="*/ 1134 h 989352"/>
                    <a:gd name="connsiteX29" fmla="*/ 407600 w 684516"/>
                    <a:gd name="connsiteY29" fmla="*/ 0 h 989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84516" h="989352">
                      <a:moveTo>
                        <a:pt x="407600" y="0"/>
                      </a:moveTo>
                      <a:lnTo>
                        <a:pt x="416720" y="5896"/>
                      </a:lnTo>
                      <a:lnTo>
                        <a:pt x="564360" y="24948"/>
                      </a:lnTo>
                      <a:lnTo>
                        <a:pt x="597696" y="67808"/>
                      </a:lnTo>
                      <a:lnTo>
                        <a:pt x="602456" y="115434"/>
                      </a:lnTo>
                      <a:lnTo>
                        <a:pt x="669132" y="153534"/>
                      </a:lnTo>
                      <a:lnTo>
                        <a:pt x="684516" y="153534"/>
                      </a:lnTo>
                      <a:lnTo>
                        <a:pt x="576264" y="291648"/>
                      </a:lnTo>
                      <a:lnTo>
                        <a:pt x="589624" y="447508"/>
                      </a:lnTo>
                      <a:lnTo>
                        <a:pt x="433388" y="455952"/>
                      </a:lnTo>
                      <a:lnTo>
                        <a:pt x="433388" y="541678"/>
                      </a:lnTo>
                      <a:lnTo>
                        <a:pt x="340520" y="698840"/>
                      </a:lnTo>
                      <a:lnTo>
                        <a:pt x="357188" y="782184"/>
                      </a:lnTo>
                      <a:lnTo>
                        <a:pt x="345284" y="989352"/>
                      </a:lnTo>
                      <a:lnTo>
                        <a:pt x="264320" y="975064"/>
                      </a:lnTo>
                      <a:lnTo>
                        <a:pt x="64296" y="698840"/>
                      </a:lnTo>
                      <a:lnTo>
                        <a:pt x="2384" y="658360"/>
                      </a:lnTo>
                      <a:lnTo>
                        <a:pt x="0" y="570252"/>
                      </a:lnTo>
                      <a:lnTo>
                        <a:pt x="52388" y="534534"/>
                      </a:lnTo>
                      <a:cubicBezTo>
                        <a:pt x="53184" y="498816"/>
                        <a:pt x="53976" y="463096"/>
                        <a:pt x="54768" y="427378"/>
                      </a:cubicBezTo>
                      <a:lnTo>
                        <a:pt x="121444" y="358322"/>
                      </a:lnTo>
                      <a:lnTo>
                        <a:pt x="102396" y="327364"/>
                      </a:lnTo>
                      <a:lnTo>
                        <a:pt x="133352" y="286884"/>
                      </a:lnTo>
                      <a:lnTo>
                        <a:pt x="138112" y="194016"/>
                      </a:lnTo>
                      <a:lnTo>
                        <a:pt x="174020" y="124960"/>
                      </a:lnTo>
                      <a:lnTo>
                        <a:pt x="254796" y="124960"/>
                      </a:lnTo>
                      <a:lnTo>
                        <a:pt x="264320" y="39234"/>
                      </a:lnTo>
                      <a:lnTo>
                        <a:pt x="292896" y="1134"/>
                      </a:lnTo>
                      <a:lnTo>
                        <a:pt x="407196" y="1134"/>
                      </a:lnTo>
                      <a:lnTo>
                        <a:pt x="40760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1" name="フリーフォーム: 図形 2510">
                  <a:extLst>
                    <a:ext uri="{FF2B5EF4-FFF2-40B4-BE49-F238E27FC236}">
                      <a16:creationId xmlns:a16="http://schemas.microsoft.com/office/drawing/2014/main" id="{D154DD20-6B49-4B00-A982-050D8ED32E4F}"/>
                    </a:ext>
                  </a:extLst>
                </p:cNvPr>
                <p:cNvSpPr/>
                <p:nvPr/>
              </p:nvSpPr>
              <p:spPr>
                <a:xfrm>
                  <a:off x="38526244" y="28248768"/>
                  <a:ext cx="904876" cy="671512"/>
                </a:xfrm>
                <a:custGeom>
                  <a:avLst/>
                  <a:gdLst>
                    <a:gd name="connsiteX0" fmla="*/ 404812 w 904876"/>
                    <a:gd name="connsiteY0" fmla="*/ 0 h 671512"/>
                    <a:gd name="connsiteX1" fmla="*/ 500060 w 904876"/>
                    <a:gd name="connsiteY1" fmla="*/ 11908 h 671512"/>
                    <a:gd name="connsiteX2" fmla="*/ 533400 w 904876"/>
                    <a:gd name="connsiteY2" fmla="*/ 64296 h 671512"/>
                    <a:gd name="connsiteX3" fmla="*/ 615444 w 904876"/>
                    <a:gd name="connsiteY3" fmla="*/ 115380 h 671512"/>
                    <a:gd name="connsiteX4" fmla="*/ 609600 w 904876"/>
                    <a:gd name="connsiteY4" fmla="*/ 152400 h 671512"/>
                    <a:gd name="connsiteX5" fmla="*/ 659604 w 904876"/>
                    <a:gd name="connsiteY5" fmla="*/ 202408 h 671512"/>
                    <a:gd name="connsiteX6" fmla="*/ 659604 w 904876"/>
                    <a:gd name="connsiteY6" fmla="*/ 261938 h 671512"/>
                    <a:gd name="connsiteX7" fmla="*/ 740568 w 904876"/>
                    <a:gd name="connsiteY7" fmla="*/ 285752 h 671512"/>
                    <a:gd name="connsiteX8" fmla="*/ 773908 w 904876"/>
                    <a:gd name="connsiteY8" fmla="*/ 316708 h 671512"/>
                    <a:gd name="connsiteX9" fmla="*/ 766764 w 904876"/>
                    <a:gd name="connsiteY9" fmla="*/ 371476 h 671512"/>
                    <a:gd name="connsiteX10" fmla="*/ 742948 w 904876"/>
                    <a:gd name="connsiteY10" fmla="*/ 402432 h 671512"/>
                    <a:gd name="connsiteX11" fmla="*/ 776288 w 904876"/>
                    <a:gd name="connsiteY11" fmla="*/ 440532 h 671512"/>
                    <a:gd name="connsiteX12" fmla="*/ 773908 w 904876"/>
                    <a:gd name="connsiteY12" fmla="*/ 504826 h 671512"/>
                    <a:gd name="connsiteX13" fmla="*/ 895348 w 904876"/>
                    <a:gd name="connsiteY13" fmla="*/ 509588 h 671512"/>
                    <a:gd name="connsiteX14" fmla="*/ 904876 w 904876"/>
                    <a:gd name="connsiteY14" fmla="*/ 595312 h 671512"/>
                    <a:gd name="connsiteX15" fmla="*/ 735804 w 904876"/>
                    <a:gd name="connsiteY15" fmla="*/ 614364 h 671512"/>
                    <a:gd name="connsiteX16" fmla="*/ 737096 w 904876"/>
                    <a:gd name="connsiteY16" fmla="*/ 619738 h 671512"/>
                    <a:gd name="connsiteX17" fmla="*/ 659604 w 904876"/>
                    <a:gd name="connsiteY17" fmla="*/ 633412 h 671512"/>
                    <a:gd name="connsiteX18" fmla="*/ 602456 w 904876"/>
                    <a:gd name="connsiteY18" fmla="*/ 659608 h 671512"/>
                    <a:gd name="connsiteX19" fmla="*/ 526256 w 904876"/>
                    <a:gd name="connsiteY19" fmla="*/ 647700 h 671512"/>
                    <a:gd name="connsiteX20" fmla="*/ 528636 w 904876"/>
                    <a:gd name="connsiteY20" fmla="*/ 566738 h 671512"/>
                    <a:gd name="connsiteX21" fmla="*/ 500060 w 904876"/>
                    <a:gd name="connsiteY21" fmla="*/ 545308 h 671512"/>
                    <a:gd name="connsiteX22" fmla="*/ 347660 w 904876"/>
                    <a:gd name="connsiteY22" fmla="*/ 631032 h 671512"/>
                    <a:gd name="connsiteX23" fmla="*/ 185736 w 904876"/>
                    <a:gd name="connsiteY23" fmla="*/ 604838 h 671512"/>
                    <a:gd name="connsiteX24" fmla="*/ 76200 w 904876"/>
                    <a:gd name="connsiteY24" fmla="*/ 671512 h 671512"/>
                    <a:gd name="connsiteX25" fmla="*/ 14288 w 904876"/>
                    <a:gd name="connsiteY25" fmla="*/ 583408 h 671512"/>
                    <a:gd name="connsiteX26" fmla="*/ 0 w 904876"/>
                    <a:gd name="connsiteY26" fmla="*/ 566738 h 671512"/>
                    <a:gd name="connsiteX27" fmla="*/ 2380 w 904876"/>
                    <a:gd name="connsiteY27" fmla="*/ 511970 h 671512"/>
                    <a:gd name="connsiteX28" fmla="*/ 40480 w 904876"/>
                    <a:gd name="connsiteY28" fmla="*/ 481012 h 671512"/>
                    <a:gd name="connsiteX29" fmla="*/ 123824 w 904876"/>
                    <a:gd name="connsiteY29" fmla="*/ 469108 h 671512"/>
                    <a:gd name="connsiteX30" fmla="*/ 164308 w 904876"/>
                    <a:gd name="connsiteY30" fmla="*/ 431008 h 671512"/>
                    <a:gd name="connsiteX31" fmla="*/ 238124 w 904876"/>
                    <a:gd name="connsiteY31" fmla="*/ 345282 h 671512"/>
                    <a:gd name="connsiteX32" fmla="*/ 230980 w 904876"/>
                    <a:gd name="connsiteY32" fmla="*/ 264320 h 671512"/>
                    <a:gd name="connsiteX33" fmla="*/ 257176 w 904876"/>
                    <a:gd name="connsiteY33" fmla="*/ 207170 h 671512"/>
                    <a:gd name="connsiteX34" fmla="*/ 261936 w 904876"/>
                    <a:gd name="connsiteY34" fmla="*/ 73820 h 671512"/>
                    <a:gd name="connsiteX35" fmla="*/ 266624 w 904876"/>
                    <a:gd name="connsiteY35" fmla="*/ 66790 h 671512"/>
                    <a:gd name="connsiteX36" fmla="*/ 404812 w 904876"/>
                    <a:gd name="connsiteY36" fmla="*/ 0 h 671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4876" h="671512">
                      <a:moveTo>
                        <a:pt x="404812" y="0"/>
                      </a:moveTo>
                      <a:lnTo>
                        <a:pt x="500060" y="11908"/>
                      </a:lnTo>
                      <a:lnTo>
                        <a:pt x="533400" y="64296"/>
                      </a:lnTo>
                      <a:lnTo>
                        <a:pt x="615444" y="115380"/>
                      </a:lnTo>
                      <a:lnTo>
                        <a:pt x="609600" y="152400"/>
                      </a:lnTo>
                      <a:lnTo>
                        <a:pt x="659604" y="202408"/>
                      </a:lnTo>
                      <a:lnTo>
                        <a:pt x="659604" y="261938"/>
                      </a:lnTo>
                      <a:lnTo>
                        <a:pt x="740568" y="285752"/>
                      </a:lnTo>
                      <a:lnTo>
                        <a:pt x="773908" y="316708"/>
                      </a:lnTo>
                      <a:lnTo>
                        <a:pt x="766764" y="371476"/>
                      </a:lnTo>
                      <a:lnTo>
                        <a:pt x="742948" y="402432"/>
                      </a:lnTo>
                      <a:lnTo>
                        <a:pt x="776288" y="440532"/>
                      </a:lnTo>
                      <a:cubicBezTo>
                        <a:pt x="775492" y="461964"/>
                        <a:pt x="774700" y="483396"/>
                        <a:pt x="773908" y="504826"/>
                      </a:cubicBezTo>
                      <a:lnTo>
                        <a:pt x="895348" y="509588"/>
                      </a:lnTo>
                      <a:lnTo>
                        <a:pt x="904876" y="595312"/>
                      </a:lnTo>
                      <a:lnTo>
                        <a:pt x="735804" y="614364"/>
                      </a:lnTo>
                      <a:lnTo>
                        <a:pt x="737096" y="619738"/>
                      </a:lnTo>
                      <a:lnTo>
                        <a:pt x="659604" y="633412"/>
                      </a:lnTo>
                      <a:lnTo>
                        <a:pt x="602456" y="659608"/>
                      </a:lnTo>
                      <a:lnTo>
                        <a:pt x="526256" y="647700"/>
                      </a:lnTo>
                      <a:cubicBezTo>
                        <a:pt x="527052" y="620712"/>
                        <a:pt x="527844" y="593726"/>
                        <a:pt x="528636" y="566738"/>
                      </a:cubicBezTo>
                      <a:lnTo>
                        <a:pt x="500060" y="545308"/>
                      </a:lnTo>
                      <a:lnTo>
                        <a:pt x="347660" y="631032"/>
                      </a:lnTo>
                      <a:lnTo>
                        <a:pt x="185736" y="604838"/>
                      </a:lnTo>
                      <a:lnTo>
                        <a:pt x="76200" y="671512"/>
                      </a:lnTo>
                      <a:lnTo>
                        <a:pt x="14288" y="583408"/>
                      </a:lnTo>
                      <a:lnTo>
                        <a:pt x="0" y="566738"/>
                      </a:lnTo>
                      <a:lnTo>
                        <a:pt x="2380" y="511970"/>
                      </a:lnTo>
                      <a:lnTo>
                        <a:pt x="40480" y="481012"/>
                      </a:lnTo>
                      <a:lnTo>
                        <a:pt x="123824" y="469108"/>
                      </a:lnTo>
                      <a:lnTo>
                        <a:pt x="164308" y="431008"/>
                      </a:lnTo>
                      <a:lnTo>
                        <a:pt x="238124" y="345282"/>
                      </a:lnTo>
                      <a:lnTo>
                        <a:pt x="230980" y="264320"/>
                      </a:lnTo>
                      <a:lnTo>
                        <a:pt x="257176" y="207170"/>
                      </a:lnTo>
                      <a:lnTo>
                        <a:pt x="261936" y="73820"/>
                      </a:lnTo>
                      <a:lnTo>
                        <a:pt x="266624" y="66790"/>
                      </a:lnTo>
                      <a:lnTo>
                        <a:pt x="404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2" name="フリーフォーム: 図形 2511">
                  <a:extLst>
                    <a:ext uri="{FF2B5EF4-FFF2-40B4-BE49-F238E27FC236}">
                      <a16:creationId xmlns:a16="http://schemas.microsoft.com/office/drawing/2014/main" id="{0854E5F9-1CC9-4E8D-8CD7-F6F23D8AE241}"/>
                    </a:ext>
                  </a:extLst>
                </p:cNvPr>
                <p:cNvSpPr/>
                <p:nvPr/>
              </p:nvSpPr>
              <p:spPr>
                <a:xfrm>
                  <a:off x="37145120" y="28813124"/>
                  <a:ext cx="473868" cy="427376"/>
                </a:xfrm>
                <a:custGeom>
                  <a:avLst/>
                  <a:gdLst>
                    <a:gd name="connsiteX0" fmla="*/ 171448 w 473868"/>
                    <a:gd name="connsiteY0" fmla="*/ 0 h 427376"/>
                    <a:gd name="connsiteX1" fmla="*/ 209548 w 473868"/>
                    <a:gd name="connsiteY1" fmla="*/ 30956 h 427376"/>
                    <a:gd name="connsiteX2" fmla="*/ 278604 w 473868"/>
                    <a:gd name="connsiteY2" fmla="*/ 2382 h 427376"/>
                    <a:gd name="connsiteX3" fmla="*/ 309560 w 473868"/>
                    <a:gd name="connsiteY3" fmla="*/ 52388 h 427376"/>
                    <a:gd name="connsiteX4" fmla="*/ 473868 w 473868"/>
                    <a:gd name="connsiteY4" fmla="*/ 83344 h 427376"/>
                    <a:gd name="connsiteX5" fmla="*/ 440528 w 473868"/>
                    <a:gd name="connsiteY5" fmla="*/ 228600 h 427376"/>
                    <a:gd name="connsiteX6" fmla="*/ 400048 w 473868"/>
                    <a:gd name="connsiteY6" fmla="*/ 238126 h 427376"/>
                    <a:gd name="connsiteX7" fmla="*/ 397668 w 473868"/>
                    <a:gd name="connsiteY7" fmla="*/ 264320 h 427376"/>
                    <a:gd name="connsiteX8" fmla="*/ 433384 w 473868"/>
                    <a:gd name="connsiteY8" fmla="*/ 280988 h 427376"/>
                    <a:gd name="connsiteX9" fmla="*/ 414336 w 473868"/>
                    <a:gd name="connsiteY9" fmla="*/ 342900 h 427376"/>
                    <a:gd name="connsiteX10" fmla="*/ 302416 w 473868"/>
                    <a:gd name="connsiteY10" fmla="*/ 364332 h 427376"/>
                    <a:gd name="connsiteX11" fmla="*/ 233360 w 473868"/>
                    <a:gd name="connsiteY11" fmla="*/ 426244 h 427376"/>
                    <a:gd name="connsiteX12" fmla="*/ 180976 w 473868"/>
                    <a:gd name="connsiteY12" fmla="*/ 426244 h 427376"/>
                    <a:gd name="connsiteX13" fmla="*/ 175556 w 473868"/>
                    <a:gd name="connsiteY13" fmla="*/ 427376 h 427376"/>
                    <a:gd name="connsiteX14" fmla="*/ 176212 w 473868"/>
                    <a:gd name="connsiteY14" fmla="*/ 421482 h 427376"/>
                    <a:gd name="connsiteX15" fmla="*/ 142872 w 473868"/>
                    <a:gd name="connsiteY15" fmla="*/ 414340 h 427376"/>
                    <a:gd name="connsiteX16" fmla="*/ 107156 w 473868"/>
                    <a:gd name="connsiteY16" fmla="*/ 345282 h 427376"/>
                    <a:gd name="connsiteX17" fmla="*/ 95248 w 473868"/>
                    <a:gd name="connsiteY17" fmla="*/ 185740 h 427376"/>
                    <a:gd name="connsiteX18" fmla="*/ 11904 w 473868"/>
                    <a:gd name="connsiteY18" fmla="*/ 147640 h 427376"/>
                    <a:gd name="connsiteX19" fmla="*/ 0 w 473868"/>
                    <a:gd name="connsiteY19" fmla="*/ 114300 h 427376"/>
                    <a:gd name="connsiteX20" fmla="*/ 38100 w 473868"/>
                    <a:gd name="connsiteY20" fmla="*/ 71440 h 427376"/>
                    <a:gd name="connsiteX21" fmla="*/ 40340 w 473868"/>
                    <a:gd name="connsiteY21" fmla="*/ 44562 h 427376"/>
                    <a:gd name="connsiteX22" fmla="*/ 109536 w 473868"/>
                    <a:gd name="connsiteY22" fmla="*/ 14288 h 427376"/>
                    <a:gd name="connsiteX23" fmla="*/ 154780 w 473868"/>
                    <a:gd name="connsiteY23" fmla="*/ 23814 h 427376"/>
                    <a:gd name="connsiteX24" fmla="*/ 171448 w 473868"/>
                    <a:gd name="connsiteY24" fmla="*/ 0 h 42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73868" h="427376">
                      <a:moveTo>
                        <a:pt x="171448" y="0"/>
                      </a:moveTo>
                      <a:lnTo>
                        <a:pt x="209548" y="30956"/>
                      </a:lnTo>
                      <a:lnTo>
                        <a:pt x="278604" y="2382"/>
                      </a:lnTo>
                      <a:lnTo>
                        <a:pt x="309560" y="52388"/>
                      </a:lnTo>
                      <a:lnTo>
                        <a:pt x="473868" y="83344"/>
                      </a:lnTo>
                      <a:lnTo>
                        <a:pt x="440528" y="228600"/>
                      </a:lnTo>
                      <a:lnTo>
                        <a:pt x="400048" y="238126"/>
                      </a:lnTo>
                      <a:lnTo>
                        <a:pt x="397668" y="264320"/>
                      </a:lnTo>
                      <a:lnTo>
                        <a:pt x="433384" y="280988"/>
                      </a:lnTo>
                      <a:lnTo>
                        <a:pt x="414336" y="342900"/>
                      </a:lnTo>
                      <a:lnTo>
                        <a:pt x="302416" y="364332"/>
                      </a:lnTo>
                      <a:lnTo>
                        <a:pt x="233360" y="426244"/>
                      </a:lnTo>
                      <a:lnTo>
                        <a:pt x="180976" y="426244"/>
                      </a:lnTo>
                      <a:lnTo>
                        <a:pt x="175556" y="427376"/>
                      </a:lnTo>
                      <a:lnTo>
                        <a:pt x="176212" y="421482"/>
                      </a:lnTo>
                      <a:lnTo>
                        <a:pt x="142872" y="414340"/>
                      </a:lnTo>
                      <a:lnTo>
                        <a:pt x="107156" y="345282"/>
                      </a:lnTo>
                      <a:lnTo>
                        <a:pt x="95248" y="185740"/>
                      </a:lnTo>
                      <a:lnTo>
                        <a:pt x="11904" y="147640"/>
                      </a:lnTo>
                      <a:lnTo>
                        <a:pt x="0" y="114300"/>
                      </a:lnTo>
                      <a:lnTo>
                        <a:pt x="38100" y="71440"/>
                      </a:lnTo>
                      <a:lnTo>
                        <a:pt x="40340" y="44562"/>
                      </a:lnTo>
                      <a:lnTo>
                        <a:pt x="109536" y="14288"/>
                      </a:lnTo>
                      <a:lnTo>
                        <a:pt x="154780" y="23814"/>
                      </a:lnTo>
                      <a:lnTo>
                        <a:pt x="1714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3" name="フリーフォーム: 図形 2512">
                  <a:extLst>
                    <a:ext uri="{FF2B5EF4-FFF2-40B4-BE49-F238E27FC236}">
                      <a16:creationId xmlns:a16="http://schemas.microsoft.com/office/drawing/2014/main" id="{9DCDE5A1-2781-4147-93D9-752F88D4E90D}"/>
                    </a:ext>
                  </a:extLst>
                </p:cNvPr>
                <p:cNvSpPr/>
                <p:nvPr/>
              </p:nvSpPr>
              <p:spPr>
                <a:xfrm>
                  <a:off x="37788848" y="27765376"/>
                  <a:ext cx="373252" cy="1393824"/>
                </a:xfrm>
                <a:custGeom>
                  <a:avLst/>
                  <a:gdLst>
                    <a:gd name="connsiteX0" fmla="*/ 284620 w 373252"/>
                    <a:gd name="connsiteY0" fmla="*/ 0 h 1393824"/>
                    <a:gd name="connsiteX1" fmla="*/ 373252 w 373252"/>
                    <a:gd name="connsiteY1" fmla="*/ 0 h 1393824"/>
                    <a:gd name="connsiteX2" fmla="*/ 337344 w 373252"/>
                    <a:gd name="connsiteY2" fmla="*/ 69056 h 1393824"/>
                    <a:gd name="connsiteX3" fmla="*/ 332584 w 373252"/>
                    <a:gd name="connsiteY3" fmla="*/ 161924 h 1393824"/>
                    <a:gd name="connsiteX4" fmla="*/ 301628 w 373252"/>
                    <a:gd name="connsiteY4" fmla="*/ 202404 h 1393824"/>
                    <a:gd name="connsiteX5" fmla="*/ 320676 w 373252"/>
                    <a:gd name="connsiteY5" fmla="*/ 233362 h 1393824"/>
                    <a:gd name="connsiteX6" fmla="*/ 254000 w 373252"/>
                    <a:gd name="connsiteY6" fmla="*/ 302418 h 1393824"/>
                    <a:gd name="connsiteX7" fmla="*/ 251620 w 373252"/>
                    <a:gd name="connsiteY7" fmla="*/ 409574 h 1393824"/>
                    <a:gd name="connsiteX8" fmla="*/ 199232 w 373252"/>
                    <a:gd name="connsiteY8" fmla="*/ 445292 h 1393824"/>
                    <a:gd name="connsiteX9" fmla="*/ 201616 w 373252"/>
                    <a:gd name="connsiteY9" fmla="*/ 533400 h 1393824"/>
                    <a:gd name="connsiteX10" fmla="*/ 263528 w 373252"/>
                    <a:gd name="connsiteY10" fmla="*/ 573880 h 1393824"/>
                    <a:gd name="connsiteX11" fmla="*/ 303992 w 373252"/>
                    <a:gd name="connsiteY11" fmla="*/ 629758 h 1393824"/>
                    <a:gd name="connsiteX12" fmla="*/ 254000 w 373252"/>
                    <a:gd name="connsiteY12" fmla="*/ 717548 h 1393824"/>
                    <a:gd name="connsiteX13" fmla="*/ 295276 w 373252"/>
                    <a:gd name="connsiteY13" fmla="*/ 844548 h 1393824"/>
                    <a:gd name="connsiteX14" fmla="*/ 187328 w 373252"/>
                    <a:gd name="connsiteY14" fmla="*/ 882648 h 1393824"/>
                    <a:gd name="connsiteX15" fmla="*/ 177800 w 373252"/>
                    <a:gd name="connsiteY15" fmla="*/ 942974 h 1393824"/>
                    <a:gd name="connsiteX16" fmla="*/ 228600 w 373252"/>
                    <a:gd name="connsiteY16" fmla="*/ 971548 h 1393824"/>
                    <a:gd name="connsiteX17" fmla="*/ 225428 w 373252"/>
                    <a:gd name="connsiteY17" fmla="*/ 1016000 h 1393824"/>
                    <a:gd name="connsiteX18" fmla="*/ 174628 w 373252"/>
                    <a:gd name="connsiteY18" fmla="*/ 1057274 h 1393824"/>
                    <a:gd name="connsiteX19" fmla="*/ 187328 w 373252"/>
                    <a:gd name="connsiteY19" fmla="*/ 1101724 h 1393824"/>
                    <a:gd name="connsiteX20" fmla="*/ 288928 w 373252"/>
                    <a:gd name="connsiteY20" fmla="*/ 1162048 h 1393824"/>
                    <a:gd name="connsiteX21" fmla="*/ 292104 w 373252"/>
                    <a:gd name="connsiteY21" fmla="*/ 1260474 h 1393824"/>
                    <a:gd name="connsiteX22" fmla="*/ 339728 w 373252"/>
                    <a:gd name="connsiteY22" fmla="*/ 1349374 h 1393824"/>
                    <a:gd name="connsiteX23" fmla="*/ 260352 w 373252"/>
                    <a:gd name="connsiteY23" fmla="*/ 1393824 h 1393824"/>
                    <a:gd name="connsiteX24" fmla="*/ 219076 w 373252"/>
                    <a:gd name="connsiteY24" fmla="*/ 1390648 h 1393824"/>
                    <a:gd name="connsiteX25" fmla="*/ 180976 w 373252"/>
                    <a:gd name="connsiteY25" fmla="*/ 1346200 h 1393824"/>
                    <a:gd name="connsiteX26" fmla="*/ 196852 w 373252"/>
                    <a:gd name="connsiteY26" fmla="*/ 1298574 h 1393824"/>
                    <a:gd name="connsiteX27" fmla="*/ 73028 w 373252"/>
                    <a:gd name="connsiteY27" fmla="*/ 1031874 h 1393824"/>
                    <a:gd name="connsiteX28" fmla="*/ 82552 w 373252"/>
                    <a:gd name="connsiteY28" fmla="*/ 892174 h 1393824"/>
                    <a:gd name="connsiteX29" fmla="*/ 34928 w 373252"/>
                    <a:gd name="connsiteY29" fmla="*/ 873124 h 1393824"/>
                    <a:gd name="connsiteX30" fmla="*/ 0 w 373252"/>
                    <a:gd name="connsiteY30" fmla="*/ 612774 h 1393824"/>
                    <a:gd name="connsiteX31" fmla="*/ 82552 w 373252"/>
                    <a:gd name="connsiteY31" fmla="*/ 520700 h 1393824"/>
                    <a:gd name="connsiteX32" fmla="*/ 76200 w 373252"/>
                    <a:gd name="connsiteY32" fmla="*/ 485774 h 1393824"/>
                    <a:gd name="connsiteX33" fmla="*/ 69852 w 373252"/>
                    <a:gd name="connsiteY33" fmla="*/ 457200 h 1393824"/>
                    <a:gd name="connsiteX34" fmla="*/ 34928 w 373252"/>
                    <a:gd name="connsiteY34" fmla="*/ 393700 h 1393824"/>
                    <a:gd name="connsiteX35" fmla="*/ 40820 w 373252"/>
                    <a:gd name="connsiteY35" fmla="*/ 246388 h 1393824"/>
                    <a:gd name="connsiteX36" fmla="*/ 56360 w 373252"/>
                    <a:gd name="connsiteY36" fmla="*/ 247648 h 1393824"/>
                    <a:gd name="connsiteX37" fmla="*/ 80172 w 373252"/>
                    <a:gd name="connsiteY37" fmla="*/ 173830 h 1393824"/>
                    <a:gd name="connsiteX38" fmla="*/ 127796 w 373252"/>
                    <a:gd name="connsiteY38" fmla="*/ 173830 h 1393824"/>
                    <a:gd name="connsiteX39" fmla="*/ 284620 w 373252"/>
                    <a:gd name="connsiteY39" fmla="*/ 0 h 1393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373252" h="1393824">
                      <a:moveTo>
                        <a:pt x="284620" y="0"/>
                      </a:moveTo>
                      <a:lnTo>
                        <a:pt x="373252" y="0"/>
                      </a:lnTo>
                      <a:lnTo>
                        <a:pt x="337344" y="69056"/>
                      </a:lnTo>
                      <a:lnTo>
                        <a:pt x="332584" y="161924"/>
                      </a:lnTo>
                      <a:lnTo>
                        <a:pt x="301628" y="202404"/>
                      </a:lnTo>
                      <a:lnTo>
                        <a:pt x="320676" y="233362"/>
                      </a:lnTo>
                      <a:lnTo>
                        <a:pt x="254000" y="302418"/>
                      </a:lnTo>
                      <a:cubicBezTo>
                        <a:pt x="253208" y="338136"/>
                        <a:pt x="252416" y="373856"/>
                        <a:pt x="251620" y="409574"/>
                      </a:cubicBezTo>
                      <a:lnTo>
                        <a:pt x="199232" y="445292"/>
                      </a:lnTo>
                      <a:lnTo>
                        <a:pt x="201616" y="533400"/>
                      </a:lnTo>
                      <a:lnTo>
                        <a:pt x="263528" y="573880"/>
                      </a:lnTo>
                      <a:lnTo>
                        <a:pt x="303992" y="629758"/>
                      </a:lnTo>
                      <a:lnTo>
                        <a:pt x="254000" y="717548"/>
                      </a:lnTo>
                      <a:lnTo>
                        <a:pt x="295276" y="844548"/>
                      </a:lnTo>
                      <a:lnTo>
                        <a:pt x="187328" y="882648"/>
                      </a:lnTo>
                      <a:lnTo>
                        <a:pt x="177800" y="942974"/>
                      </a:lnTo>
                      <a:lnTo>
                        <a:pt x="228600" y="971548"/>
                      </a:lnTo>
                      <a:lnTo>
                        <a:pt x="225428" y="1016000"/>
                      </a:lnTo>
                      <a:lnTo>
                        <a:pt x="174628" y="1057274"/>
                      </a:lnTo>
                      <a:lnTo>
                        <a:pt x="187328" y="1101724"/>
                      </a:lnTo>
                      <a:lnTo>
                        <a:pt x="288928" y="1162048"/>
                      </a:lnTo>
                      <a:lnTo>
                        <a:pt x="292104" y="1260474"/>
                      </a:lnTo>
                      <a:lnTo>
                        <a:pt x="339728" y="1349374"/>
                      </a:lnTo>
                      <a:lnTo>
                        <a:pt x="260352" y="1393824"/>
                      </a:lnTo>
                      <a:lnTo>
                        <a:pt x="219076" y="1390648"/>
                      </a:lnTo>
                      <a:lnTo>
                        <a:pt x="180976" y="1346200"/>
                      </a:lnTo>
                      <a:lnTo>
                        <a:pt x="196852" y="1298574"/>
                      </a:lnTo>
                      <a:lnTo>
                        <a:pt x="73028" y="1031874"/>
                      </a:lnTo>
                      <a:lnTo>
                        <a:pt x="82552" y="892174"/>
                      </a:lnTo>
                      <a:lnTo>
                        <a:pt x="34928" y="873124"/>
                      </a:lnTo>
                      <a:lnTo>
                        <a:pt x="0" y="612774"/>
                      </a:lnTo>
                      <a:lnTo>
                        <a:pt x="82552" y="520700"/>
                      </a:lnTo>
                      <a:lnTo>
                        <a:pt x="76200" y="485774"/>
                      </a:lnTo>
                      <a:lnTo>
                        <a:pt x="69852" y="457200"/>
                      </a:lnTo>
                      <a:lnTo>
                        <a:pt x="34928" y="393700"/>
                      </a:lnTo>
                      <a:lnTo>
                        <a:pt x="40820" y="246388"/>
                      </a:lnTo>
                      <a:lnTo>
                        <a:pt x="56360" y="247648"/>
                      </a:lnTo>
                      <a:lnTo>
                        <a:pt x="80172" y="173830"/>
                      </a:lnTo>
                      <a:lnTo>
                        <a:pt x="127796" y="173830"/>
                      </a:lnTo>
                      <a:lnTo>
                        <a:pt x="284620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4" name="フリーフォーム: 図形 2513">
                  <a:extLst>
                    <a:ext uri="{FF2B5EF4-FFF2-40B4-BE49-F238E27FC236}">
                      <a16:creationId xmlns:a16="http://schemas.microsoft.com/office/drawing/2014/main" id="{21B6234C-8811-4087-A8CC-98BB7ADDA87E}"/>
                    </a:ext>
                  </a:extLst>
                </p:cNvPr>
                <p:cNvSpPr/>
                <p:nvPr/>
              </p:nvSpPr>
              <p:spPr>
                <a:xfrm>
                  <a:off x="37588032" y="28005880"/>
                  <a:ext cx="283368" cy="654844"/>
                </a:xfrm>
                <a:custGeom>
                  <a:avLst/>
                  <a:gdLst>
                    <a:gd name="connsiteX0" fmla="*/ 169068 w 283368"/>
                    <a:gd name="connsiteY0" fmla="*/ 0 h 654844"/>
                    <a:gd name="connsiteX1" fmla="*/ 241636 w 283368"/>
                    <a:gd name="connsiteY1" fmla="*/ 5884 h 654844"/>
                    <a:gd name="connsiteX2" fmla="*/ 235744 w 283368"/>
                    <a:gd name="connsiteY2" fmla="*/ 153196 h 654844"/>
                    <a:gd name="connsiteX3" fmla="*/ 270668 w 283368"/>
                    <a:gd name="connsiteY3" fmla="*/ 216696 h 654844"/>
                    <a:gd name="connsiteX4" fmla="*/ 277016 w 283368"/>
                    <a:gd name="connsiteY4" fmla="*/ 245270 h 654844"/>
                    <a:gd name="connsiteX5" fmla="*/ 283368 w 283368"/>
                    <a:gd name="connsiteY5" fmla="*/ 280196 h 654844"/>
                    <a:gd name="connsiteX6" fmla="*/ 200816 w 283368"/>
                    <a:gd name="connsiteY6" fmla="*/ 372270 h 654844"/>
                    <a:gd name="connsiteX7" fmla="*/ 231416 w 283368"/>
                    <a:gd name="connsiteY7" fmla="*/ 600368 h 654844"/>
                    <a:gd name="connsiteX8" fmla="*/ 178592 w 283368"/>
                    <a:gd name="connsiteY8" fmla="*/ 654844 h 654844"/>
                    <a:gd name="connsiteX9" fmla="*/ 121444 w 283368"/>
                    <a:gd name="connsiteY9" fmla="*/ 651670 h 654844"/>
                    <a:gd name="connsiteX10" fmla="*/ 96044 w 283368"/>
                    <a:gd name="connsiteY10" fmla="*/ 543720 h 654844"/>
                    <a:gd name="connsiteX11" fmla="*/ 64292 w 283368"/>
                    <a:gd name="connsiteY11" fmla="*/ 527844 h 654844"/>
                    <a:gd name="connsiteX12" fmla="*/ 48828 w 283368"/>
                    <a:gd name="connsiteY12" fmla="*/ 519374 h 654844"/>
                    <a:gd name="connsiteX13" fmla="*/ 52388 w 283368"/>
                    <a:gd name="connsiteY13" fmla="*/ 519114 h 654844"/>
                    <a:gd name="connsiteX14" fmla="*/ 0 w 283368"/>
                    <a:gd name="connsiteY14" fmla="*/ 438152 h 654844"/>
                    <a:gd name="connsiteX15" fmla="*/ 0 w 283368"/>
                    <a:gd name="connsiteY15" fmla="*/ 381000 h 654844"/>
                    <a:gd name="connsiteX16" fmla="*/ 69056 w 283368"/>
                    <a:gd name="connsiteY16" fmla="*/ 352426 h 654844"/>
                    <a:gd name="connsiteX17" fmla="*/ 142872 w 283368"/>
                    <a:gd name="connsiteY17" fmla="*/ 269084 h 654844"/>
                    <a:gd name="connsiteX18" fmla="*/ 164304 w 283368"/>
                    <a:gd name="connsiteY18" fmla="*/ 159544 h 654844"/>
                    <a:gd name="connsiteX19" fmla="*/ 126576 w 283368"/>
                    <a:gd name="connsiteY19" fmla="*/ 144010 h 654844"/>
                    <a:gd name="connsiteX20" fmla="*/ 169068 w 283368"/>
                    <a:gd name="connsiteY20" fmla="*/ 0 h 654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3368" h="654844">
                      <a:moveTo>
                        <a:pt x="169068" y="0"/>
                      </a:moveTo>
                      <a:lnTo>
                        <a:pt x="241636" y="5884"/>
                      </a:lnTo>
                      <a:lnTo>
                        <a:pt x="235744" y="153196"/>
                      </a:lnTo>
                      <a:lnTo>
                        <a:pt x="270668" y="216696"/>
                      </a:lnTo>
                      <a:lnTo>
                        <a:pt x="277016" y="245270"/>
                      </a:lnTo>
                      <a:lnTo>
                        <a:pt x="283368" y="280196"/>
                      </a:lnTo>
                      <a:lnTo>
                        <a:pt x="200816" y="372270"/>
                      </a:lnTo>
                      <a:lnTo>
                        <a:pt x="231416" y="600368"/>
                      </a:lnTo>
                      <a:lnTo>
                        <a:pt x="178592" y="654844"/>
                      </a:lnTo>
                      <a:lnTo>
                        <a:pt x="121444" y="651670"/>
                      </a:lnTo>
                      <a:lnTo>
                        <a:pt x="96044" y="543720"/>
                      </a:lnTo>
                      <a:lnTo>
                        <a:pt x="64292" y="527844"/>
                      </a:lnTo>
                      <a:lnTo>
                        <a:pt x="48828" y="519374"/>
                      </a:lnTo>
                      <a:lnTo>
                        <a:pt x="52388" y="519114"/>
                      </a:lnTo>
                      <a:lnTo>
                        <a:pt x="0" y="438152"/>
                      </a:lnTo>
                      <a:lnTo>
                        <a:pt x="0" y="381000"/>
                      </a:lnTo>
                      <a:lnTo>
                        <a:pt x="69056" y="352426"/>
                      </a:lnTo>
                      <a:lnTo>
                        <a:pt x="142872" y="269084"/>
                      </a:lnTo>
                      <a:lnTo>
                        <a:pt x="164304" y="159544"/>
                      </a:lnTo>
                      <a:lnTo>
                        <a:pt x="126576" y="144010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5" name="フリーフォーム: 図形 2514">
                  <a:extLst>
                    <a:ext uri="{FF2B5EF4-FFF2-40B4-BE49-F238E27FC236}">
                      <a16:creationId xmlns:a16="http://schemas.microsoft.com/office/drawing/2014/main" id="{F71FAD7C-0A87-4180-9103-623E8AE2B20C}"/>
                    </a:ext>
                  </a:extLst>
                </p:cNvPr>
                <p:cNvSpPr/>
                <p:nvPr/>
              </p:nvSpPr>
              <p:spPr>
                <a:xfrm>
                  <a:off x="37201492" y="29099396"/>
                  <a:ext cx="814136" cy="840060"/>
                </a:xfrm>
                <a:custGeom>
                  <a:avLst/>
                  <a:gdLst>
                    <a:gd name="connsiteX0" fmla="*/ 772392 w 814136"/>
                    <a:gd name="connsiteY0" fmla="*/ 0 h 840060"/>
                    <a:gd name="connsiteX1" fmla="*/ 768332 w 814136"/>
                    <a:gd name="connsiteY1" fmla="*/ 12180 h 840060"/>
                    <a:gd name="connsiteX2" fmla="*/ 806432 w 814136"/>
                    <a:gd name="connsiteY2" fmla="*/ 56628 h 840060"/>
                    <a:gd name="connsiteX3" fmla="*/ 814136 w 814136"/>
                    <a:gd name="connsiteY3" fmla="*/ 57220 h 840060"/>
                    <a:gd name="connsiteX4" fmla="*/ 768332 w 814136"/>
                    <a:gd name="connsiteY4" fmla="*/ 139180 h 840060"/>
                    <a:gd name="connsiteX5" fmla="*/ 738728 w 814136"/>
                    <a:gd name="connsiteY5" fmla="*/ 282974 h 840060"/>
                    <a:gd name="connsiteX6" fmla="*/ 619108 w 814136"/>
                    <a:gd name="connsiteY6" fmla="*/ 390004 h 840060"/>
                    <a:gd name="connsiteX7" fmla="*/ 614708 w 814136"/>
                    <a:gd name="connsiteY7" fmla="*/ 493362 h 840060"/>
                    <a:gd name="connsiteX8" fmla="*/ 510364 w 814136"/>
                    <a:gd name="connsiteY8" fmla="*/ 549548 h 840060"/>
                    <a:gd name="connsiteX9" fmla="*/ 441308 w 814136"/>
                    <a:gd name="connsiteY9" fmla="*/ 659084 h 840060"/>
                    <a:gd name="connsiteX10" fmla="*/ 431784 w 814136"/>
                    <a:gd name="connsiteY10" fmla="*/ 785292 h 840060"/>
                    <a:gd name="connsiteX11" fmla="*/ 300812 w 814136"/>
                    <a:gd name="connsiteY11" fmla="*/ 763860 h 840060"/>
                    <a:gd name="connsiteX12" fmla="*/ 165084 w 814136"/>
                    <a:gd name="connsiteY12" fmla="*/ 840060 h 840060"/>
                    <a:gd name="connsiteX13" fmla="*/ 103780 w 814136"/>
                    <a:gd name="connsiteY13" fmla="*/ 835602 h 840060"/>
                    <a:gd name="connsiteX14" fmla="*/ 111108 w 814136"/>
                    <a:gd name="connsiteY14" fmla="*/ 815454 h 840060"/>
                    <a:gd name="connsiteX15" fmla="*/ 0 w 814136"/>
                    <a:gd name="connsiteY15" fmla="*/ 736754 h 840060"/>
                    <a:gd name="connsiteX16" fmla="*/ 29352 w 814136"/>
                    <a:gd name="connsiteY16" fmla="*/ 620984 h 840060"/>
                    <a:gd name="connsiteX17" fmla="*/ 129364 w 814136"/>
                    <a:gd name="connsiteY17" fmla="*/ 620984 h 840060"/>
                    <a:gd name="connsiteX18" fmla="*/ 165084 w 814136"/>
                    <a:gd name="connsiteY18" fmla="*/ 592410 h 840060"/>
                    <a:gd name="connsiteX19" fmla="*/ 169844 w 814136"/>
                    <a:gd name="connsiteY19" fmla="*/ 459060 h 840060"/>
                    <a:gd name="connsiteX20" fmla="*/ 241284 w 814136"/>
                    <a:gd name="connsiteY20" fmla="*/ 435248 h 840060"/>
                    <a:gd name="connsiteX21" fmla="*/ 260332 w 814136"/>
                    <a:gd name="connsiteY21" fmla="*/ 404292 h 840060"/>
                    <a:gd name="connsiteX22" fmla="*/ 105552 w 814136"/>
                    <a:gd name="connsiteY22" fmla="*/ 263798 h 840060"/>
                    <a:gd name="connsiteX23" fmla="*/ 117460 w 814136"/>
                    <a:gd name="connsiteY23" fmla="*/ 156642 h 840060"/>
                    <a:gd name="connsiteX24" fmla="*/ 119184 w 814136"/>
                    <a:gd name="connsiteY24" fmla="*/ 141104 h 840060"/>
                    <a:gd name="connsiteX25" fmla="*/ 124604 w 814136"/>
                    <a:gd name="connsiteY25" fmla="*/ 139972 h 840060"/>
                    <a:gd name="connsiteX26" fmla="*/ 176988 w 814136"/>
                    <a:gd name="connsiteY26" fmla="*/ 139972 h 840060"/>
                    <a:gd name="connsiteX27" fmla="*/ 246044 w 814136"/>
                    <a:gd name="connsiteY27" fmla="*/ 78060 h 840060"/>
                    <a:gd name="connsiteX28" fmla="*/ 308136 w 814136"/>
                    <a:gd name="connsiteY28" fmla="*/ 66170 h 840060"/>
                    <a:gd name="connsiteX29" fmla="*/ 342884 w 814136"/>
                    <a:gd name="connsiteY29" fmla="*/ 116954 h 840060"/>
                    <a:gd name="connsiteX30" fmla="*/ 349232 w 814136"/>
                    <a:gd name="connsiteY30" fmla="*/ 186804 h 840060"/>
                    <a:gd name="connsiteX31" fmla="*/ 409556 w 814136"/>
                    <a:gd name="connsiteY31" fmla="*/ 120128 h 840060"/>
                    <a:gd name="connsiteX32" fmla="*/ 473060 w 814136"/>
                    <a:gd name="connsiteY32" fmla="*/ 110604 h 840060"/>
                    <a:gd name="connsiteX33" fmla="*/ 517508 w 814136"/>
                    <a:gd name="connsiteY33" fmla="*/ 15354 h 840060"/>
                    <a:gd name="connsiteX34" fmla="*/ 772392 w 814136"/>
                    <a:gd name="connsiteY34" fmla="*/ 0 h 8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14136" h="840060">
                      <a:moveTo>
                        <a:pt x="772392" y="0"/>
                      </a:moveTo>
                      <a:lnTo>
                        <a:pt x="768332" y="12180"/>
                      </a:lnTo>
                      <a:lnTo>
                        <a:pt x="806432" y="56628"/>
                      </a:lnTo>
                      <a:lnTo>
                        <a:pt x="814136" y="57220"/>
                      </a:lnTo>
                      <a:lnTo>
                        <a:pt x="768332" y="139180"/>
                      </a:lnTo>
                      <a:lnTo>
                        <a:pt x="738728" y="282974"/>
                      </a:lnTo>
                      <a:lnTo>
                        <a:pt x="619108" y="390004"/>
                      </a:lnTo>
                      <a:lnTo>
                        <a:pt x="614708" y="493362"/>
                      </a:lnTo>
                      <a:lnTo>
                        <a:pt x="510364" y="549548"/>
                      </a:lnTo>
                      <a:lnTo>
                        <a:pt x="441308" y="659084"/>
                      </a:lnTo>
                      <a:lnTo>
                        <a:pt x="431784" y="785292"/>
                      </a:lnTo>
                      <a:lnTo>
                        <a:pt x="300812" y="763860"/>
                      </a:lnTo>
                      <a:lnTo>
                        <a:pt x="165084" y="840060"/>
                      </a:lnTo>
                      <a:lnTo>
                        <a:pt x="103780" y="835602"/>
                      </a:lnTo>
                      <a:lnTo>
                        <a:pt x="111108" y="815454"/>
                      </a:lnTo>
                      <a:lnTo>
                        <a:pt x="0" y="736754"/>
                      </a:lnTo>
                      <a:lnTo>
                        <a:pt x="29352" y="620984"/>
                      </a:lnTo>
                      <a:lnTo>
                        <a:pt x="129364" y="620984"/>
                      </a:lnTo>
                      <a:lnTo>
                        <a:pt x="165084" y="592410"/>
                      </a:lnTo>
                      <a:lnTo>
                        <a:pt x="169844" y="459060"/>
                      </a:lnTo>
                      <a:lnTo>
                        <a:pt x="241284" y="435248"/>
                      </a:lnTo>
                      <a:lnTo>
                        <a:pt x="260332" y="404292"/>
                      </a:lnTo>
                      <a:lnTo>
                        <a:pt x="105552" y="263798"/>
                      </a:lnTo>
                      <a:lnTo>
                        <a:pt x="117460" y="156642"/>
                      </a:lnTo>
                      <a:lnTo>
                        <a:pt x="119184" y="141104"/>
                      </a:lnTo>
                      <a:lnTo>
                        <a:pt x="124604" y="139972"/>
                      </a:lnTo>
                      <a:lnTo>
                        <a:pt x="176988" y="139972"/>
                      </a:lnTo>
                      <a:lnTo>
                        <a:pt x="246044" y="78060"/>
                      </a:lnTo>
                      <a:lnTo>
                        <a:pt x="308136" y="66170"/>
                      </a:lnTo>
                      <a:lnTo>
                        <a:pt x="342884" y="116954"/>
                      </a:lnTo>
                      <a:lnTo>
                        <a:pt x="349232" y="186804"/>
                      </a:lnTo>
                      <a:lnTo>
                        <a:pt x="409556" y="120128"/>
                      </a:lnTo>
                      <a:lnTo>
                        <a:pt x="473060" y="110604"/>
                      </a:lnTo>
                      <a:lnTo>
                        <a:pt x="517508" y="15354"/>
                      </a:lnTo>
                      <a:lnTo>
                        <a:pt x="77239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6" name="フリーフォーム: 図形 2515">
                  <a:extLst>
                    <a:ext uri="{FF2B5EF4-FFF2-40B4-BE49-F238E27FC236}">
                      <a16:creationId xmlns:a16="http://schemas.microsoft.com/office/drawing/2014/main" id="{1A2E8857-F79F-432D-9C24-BA7A7B149CD2}"/>
                    </a:ext>
                  </a:extLst>
                </p:cNvPr>
                <p:cNvSpPr/>
                <p:nvPr/>
              </p:nvSpPr>
              <p:spPr>
                <a:xfrm>
                  <a:off x="37509628" y="28857576"/>
                  <a:ext cx="476072" cy="428624"/>
                </a:xfrm>
                <a:custGeom>
                  <a:avLst/>
                  <a:gdLst>
                    <a:gd name="connsiteX0" fmla="*/ 266524 w 476072"/>
                    <a:gd name="connsiteY0" fmla="*/ 0 h 428624"/>
                    <a:gd name="connsiteX1" fmla="*/ 307796 w 476072"/>
                    <a:gd name="connsiteY1" fmla="*/ 22224 h 428624"/>
                    <a:gd name="connsiteX2" fmla="*/ 304620 w 476072"/>
                    <a:gd name="connsiteY2" fmla="*/ 117474 h 428624"/>
                    <a:gd name="connsiteX3" fmla="*/ 377648 w 476072"/>
                    <a:gd name="connsiteY3" fmla="*/ 146048 h 428624"/>
                    <a:gd name="connsiteX4" fmla="*/ 435932 w 476072"/>
                    <a:gd name="connsiteY4" fmla="*/ 119920 h 428624"/>
                    <a:gd name="connsiteX5" fmla="*/ 476072 w 476072"/>
                    <a:gd name="connsiteY5" fmla="*/ 206374 h 428624"/>
                    <a:gd name="connsiteX6" fmla="*/ 464256 w 476072"/>
                    <a:gd name="connsiteY6" fmla="*/ 241820 h 428624"/>
                    <a:gd name="connsiteX7" fmla="*/ 209372 w 476072"/>
                    <a:gd name="connsiteY7" fmla="*/ 257174 h 428624"/>
                    <a:gd name="connsiteX8" fmla="*/ 164924 w 476072"/>
                    <a:gd name="connsiteY8" fmla="*/ 352424 h 428624"/>
                    <a:gd name="connsiteX9" fmla="*/ 101420 w 476072"/>
                    <a:gd name="connsiteY9" fmla="*/ 361948 h 428624"/>
                    <a:gd name="connsiteX10" fmla="*/ 41096 w 476072"/>
                    <a:gd name="connsiteY10" fmla="*/ 428624 h 428624"/>
                    <a:gd name="connsiteX11" fmla="*/ 34748 w 476072"/>
                    <a:gd name="connsiteY11" fmla="*/ 358774 h 428624"/>
                    <a:gd name="connsiteX12" fmla="*/ 0 w 476072"/>
                    <a:gd name="connsiteY12" fmla="*/ 307990 h 428624"/>
                    <a:gd name="connsiteX13" fmla="*/ 49828 w 476072"/>
                    <a:gd name="connsiteY13" fmla="*/ 298448 h 428624"/>
                    <a:gd name="connsiteX14" fmla="*/ 68876 w 476072"/>
                    <a:gd name="connsiteY14" fmla="*/ 236536 h 428624"/>
                    <a:gd name="connsiteX15" fmla="*/ 33160 w 476072"/>
                    <a:gd name="connsiteY15" fmla="*/ 219868 h 428624"/>
                    <a:gd name="connsiteX16" fmla="*/ 35540 w 476072"/>
                    <a:gd name="connsiteY16" fmla="*/ 193674 h 428624"/>
                    <a:gd name="connsiteX17" fmla="*/ 76020 w 476072"/>
                    <a:gd name="connsiteY17" fmla="*/ 184148 h 428624"/>
                    <a:gd name="connsiteX18" fmla="*/ 100852 w 476072"/>
                    <a:gd name="connsiteY18" fmla="*/ 75962 h 428624"/>
                    <a:gd name="connsiteX19" fmla="*/ 139524 w 476072"/>
                    <a:gd name="connsiteY19" fmla="*/ 57148 h 428624"/>
                    <a:gd name="connsiteX20" fmla="*/ 187148 w 476072"/>
                    <a:gd name="connsiteY20" fmla="*/ 19048 h 428624"/>
                    <a:gd name="connsiteX21" fmla="*/ 215724 w 476072"/>
                    <a:gd name="connsiteY21" fmla="*/ 31748 h 428624"/>
                    <a:gd name="connsiteX22" fmla="*/ 266524 w 476072"/>
                    <a:gd name="connsiteY22" fmla="*/ 0 h 428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76072" h="428624">
                      <a:moveTo>
                        <a:pt x="266524" y="0"/>
                      </a:moveTo>
                      <a:lnTo>
                        <a:pt x="307796" y="22224"/>
                      </a:lnTo>
                      <a:lnTo>
                        <a:pt x="304620" y="117474"/>
                      </a:lnTo>
                      <a:lnTo>
                        <a:pt x="377648" y="146048"/>
                      </a:lnTo>
                      <a:lnTo>
                        <a:pt x="435932" y="119920"/>
                      </a:lnTo>
                      <a:lnTo>
                        <a:pt x="476072" y="206374"/>
                      </a:lnTo>
                      <a:lnTo>
                        <a:pt x="464256" y="241820"/>
                      </a:lnTo>
                      <a:lnTo>
                        <a:pt x="209372" y="257174"/>
                      </a:lnTo>
                      <a:lnTo>
                        <a:pt x="164924" y="352424"/>
                      </a:lnTo>
                      <a:lnTo>
                        <a:pt x="101420" y="361948"/>
                      </a:lnTo>
                      <a:lnTo>
                        <a:pt x="41096" y="428624"/>
                      </a:lnTo>
                      <a:lnTo>
                        <a:pt x="34748" y="358774"/>
                      </a:lnTo>
                      <a:lnTo>
                        <a:pt x="0" y="307990"/>
                      </a:lnTo>
                      <a:lnTo>
                        <a:pt x="49828" y="298448"/>
                      </a:lnTo>
                      <a:lnTo>
                        <a:pt x="68876" y="236536"/>
                      </a:lnTo>
                      <a:lnTo>
                        <a:pt x="33160" y="219868"/>
                      </a:lnTo>
                      <a:lnTo>
                        <a:pt x="35540" y="193674"/>
                      </a:lnTo>
                      <a:lnTo>
                        <a:pt x="76020" y="184148"/>
                      </a:lnTo>
                      <a:lnTo>
                        <a:pt x="100852" y="75962"/>
                      </a:lnTo>
                      <a:lnTo>
                        <a:pt x="139524" y="57148"/>
                      </a:lnTo>
                      <a:lnTo>
                        <a:pt x="187148" y="19048"/>
                      </a:lnTo>
                      <a:lnTo>
                        <a:pt x="215724" y="31748"/>
                      </a:lnTo>
                      <a:lnTo>
                        <a:pt x="26652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7" name="フリーフォーム: 図形 2516">
                  <a:extLst>
                    <a:ext uri="{FF2B5EF4-FFF2-40B4-BE49-F238E27FC236}">
                      <a16:creationId xmlns:a16="http://schemas.microsoft.com/office/drawing/2014/main" id="{49DC3EFC-77A6-4504-BBD1-C562F313090E}"/>
                    </a:ext>
                  </a:extLst>
                </p:cNvPr>
                <p:cNvSpPr/>
                <p:nvPr/>
              </p:nvSpPr>
              <p:spPr>
                <a:xfrm>
                  <a:off x="37725400" y="28606248"/>
                  <a:ext cx="146000" cy="156076"/>
                </a:xfrm>
                <a:custGeom>
                  <a:avLst/>
                  <a:gdLst>
                    <a:gd name="connsiteX0" fmla="*/ 94048 w 146000"/>
                    <a:gd name="connsiteY0" fmla="*/ 0 h 156076"/>
                    <a:gd name="connsiteX1" fmla="*/ 98376 w 146000"/>
                    <a:gd name="connsiteY1" fmla="*/ 32252 h 156076"/>
                    <a:gd name="connsiteX2" fmla="*/ 146000 w 146000"/>
                    <a:gd name="connsiteY2" fmla="*/ 51302 h 156076"/>
                    <a:gd name="connsiteX3" fmla="*/ 142120 w 146000"/>
                    <a:gd name="connsiteY3" fmla="*/ 108232 h 156076"/>
                    <a:gd name="connsiteX4" fmla="*/ 79324 w 146000"/>
                    <a:gd name="connsiteY4" fmla="*/ 111628 h 156076"/>
                    <a:gd name="connsiteX5" fmla="*/ 63448 w 146000"/>
                    <a:gd name="connsiteY5" fmla="*/ 156076 h 156076"/>
                    <a:gd name="connsiteX6" fmla="*/ 12648 w 146000"/>
                    <a:gd name="connsiteY6" fmla="*/ 117976 h 156076"/>
                    <a:gd name="connsiteX7" fmla="*/ 0 w 146000"/>
                    <a:gd name="connsiteY7" fmla="*/ 52186 h 156076"/>
                    <a:gd name="connsiteX8" fmla="*/ 41224 w 146000"/>
                    <a:gd name="connsiteY8" fmla="*/ 54476 h 156076"/>
                    <a:gd name="connsiteX9" fmla="*/ 94048 w 146000"/>
                    <a:gd name="connsiteY9" fmla="*/ 0 h 1560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6000" h="156076">
                      <a:moveTo>
                        <a:pt x="94048" y="0"/>
                      </a:moveTo>
                      <a:lnTo>
                        <a:pt x="98376" y="32252"/>
                      </a:lnTo>
                      <a:lnTo>
                        <a:pt x="146000" y="51302"/>
                      </a:lnTo>
                      <a:lnTo>
                        <a:pt x="142120" y="108232"/>
                      </a:lnTo>
                      <a:lnTo>
                        <a:pt x="79324" y="111628"/>
                      </a:lnTo>
                      <a:lnTo>
                        <a:pt x="63448" y="156076"/>
                      </a:lnTo>
                      <a:lnTo>
                        <a:pt x="12648" y="117976"/>
                      </a:lnTo>
                      <a:lnTo>
                        <a:pt x="0" y="52186"/>
                      </a:lnTo>
                      <a:lnTo>
                        <a:pt x="41224" y="54476"/>
                      </a:lnTo>
                      <a:lnTo>
                        <a:pt x="94048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8" name="フリーフォーム: 図形 2517">
                  <a:extLst>
                    <a:ext uri="{FF2B5EF4-FFF2-40B4-BE49-F238E27FC236}">
                      <a16:creationId xmlns:a16="http://schemas.microsoft.com/office/drawing/2014/main" id="{F7FA15FE-883C-403A-A51E-A94B4D670FB4}"/>
                    </a:ext>
                  </a:extLst>
                </p:cNvPr>
                <p:cNvSpPr/>
                <p:nvPr/>
              </p:nvSpPr>
              <p:spPr>
                <a:xfrm>
                  <a:off x="37693600" y="28694900"/>
                  <a:ext cx="251960" cy="308724"/>
                </a:xfrm>
                <a:custGeom>
                  <a:avLst/>
                  <a:gdLst>
                    <a:gd name="connsiteX0" fmla="*/ 38812 w 251960"/>
                    <a:gd name="connsiteY0" fmla="*/ 0 h 308724"/>
                    <a:gd name="connsiteX1" fmla="*/ 44448 w 251960"/>
                    <a:gd name="connsiteY1" fmla="*/ 29324 h 308724"/>
                    <a:gd name="connsiteX2" fmla="*/ 95248 w 251960"/>
                    <a:gd name="connsiteY2" fmla="*/ 67424 h 308724"/>
                    <a:gd name="connsiteX3" fmla="*/ 111124 w 251960"/>
                    <a:gd name="connsiteY3" fmla="*/ 22976 h 308724"/>
                    <a:gd name="connsiteX4" fmla="*/ 173920 w 251960"/>
                    <a:gd name="connsiteY4" fmla="*/ 19580 h 308724"/>
                    <a:gd name="connsiteX5" fmla="*/ 168276 w 251960"/>
                    <a:gd name="connsiteY5" fmla="*/ 102350 h 308724"/>
                    <a:gd name="connsiteX6" fmla="*/ 251960 w 251960"/>
                    <a:gd name="connsiteY6" fmla="*/ 282596 h 308724"/>
                    <a:gd name="connsiteX7" fmla="*/ 193676 w 251960"/>
                    <a:gd name="connsiteY7" fmla="*/ 308724 h 308724"/>
                    <a:gd name="connsiteX8" fmla="*/ 120648 w 251960"/>
                    <a:gd name="connsiteY8" fmla="*/ 280150 h 308724"/>
                    <a:gd name="connsiteX9" fmla="*/ 123824 w 251960"/>
                    <a:gd name="connsiteY9" fmla="*/ 184900 h 308724"/>
                    <a:gd name="connsiteX10" fmla="*/ 82552 w 251960"/>
                    <a:gd name="connsiteY10" fmla="*/ 162676 h 308724"/>
                    <a:gd name="connsiteX11" fmla="*/ 31752 w 251960"/>
                    <a:gd name="connsiteY11" fmla="*/ 194424 h 308724"/>
                    <a:gd name="connsiteX12" fmla="*/ 5332 w 251960"/>
                    <a:gd name="connsiteY12" fmla="*/ 182682 h 308724"/>
                    <a:gd name="connsiteX13" fmla="*/ 34924 w 251960"/>
                    <a:gd name="connsiteY13" fmla="*/ 108700 h 308724"/>
                    <a:gd name="connsiteX14" fmla="*/ 0 w 251960"/>
                    <a:gd name="connsiteY14" fmla="*/ 70600 h 308724"/>
                    <a:gd name="connsiteX15" fmla="*/ 9524 w 251960"/>
                    <a:gd name="connsiteY15" fmla="*/ 750 h 308724"/>
                    <a:gd name="connsiteX16" fmla="*/ 38812 w 251960"/>
                    <a:gd name="connsiteY16" fmla="*/ 0 h 30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1960" h="308724">
                      <a:moveTo>
                        <a:pt x="38812" y="0"/>
                      </a:moveTo>
                      <a:lnTo>
                        <a:pt x="44448" y="29324"/>
                      </a:lnTo>
                      <a:lnTo>
                        <a:pt x="95248" y="67424"/>
                      </a:lnTo>
                      <a:lnTo>
                        <a:pt x="111124" y="22976"/>
                      </a:lnTo>
                      <a:lnTo>
                        <a:pt x="173920" y="19580"/>
                      </a:lnTo>
                      <a:lnTo>
                        <a:pt x="168276" y="102350"/>
                      </a:lnTo>
                      <a:lnTo>
                        <a:pt x="251960" y="282596"/>
                      </a:lnTo>
                      <a:lnTo>
                        <a:pt x="193676" y="308724"/>
                      </a:lnTo>
                      <a:lnTo>
                        <a:pt x="120648" y="280150"/>
                      </a:lnTo>
                      <a:lnTo>
                        <a:pt x="123824" y="184900"/>
                      </a:lnTo>
                      <a:lnTo>
                        <a:pt x="82552" y="162676"/>
                      </a:lnTo>
                      <a:lnTo>
                        <a:pt x="31752" y="194424"/>
                      </a:lnTo>
                      <a:lnTo>
                        <a:pt x="5332" y="182682"/>
                      </a:lnTo>
                      <a:lnTo>
                        <a:pt x="34924" y="108700"/>
                      </a:lnTo>
                      <a:lnTo>
                        <a:pt x="0" y="70600"/>
                      </a:lnTo>
                      <a:lnTo>
                        <a:pt x="9524" y="750"/>
                      </a:lnTo>
                      <a:lnTo>
                        <a:pt x="388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9" name="フリーフォーム: 図形 2518">
                  <a:extLst>
                    <a:ext uri="{FF2B5EF4-FFF2-40B4-BE49-F238E27FC236}">
                      <a16:creationId xmlns:a16="http://schemas.microsoft.com/office/drawing/2014/main" id="{24CA0D52-931F-4F00-9DC6-A1EBA77F9ADA}"/>
                    </a:ext>
                  </a:extLst>
                </p:cNvPr>
                <p:cNvSpPr/>
                <p:nvPr/>
              </p:nvSpPr>
              <p:spPr>
                <a:xfrm>
                  <a:off x="36718876" y="28241138"/>
                  <a:ext cx="1013536" cy="692400"/>
                </a:xfrm>
                <a:custGeom>
                  <a:avLst/>
                  <a:gdLst>
                    <a:gd name="connsiteX0" fmla="*/ 124312 w 1013536"/>
                    <a:gd name="connsiteY0" fmla="*/ 0 h 692400"/>
                    <a:gd name="connsiteX1" fmla="*/ 207168 w 1013536"/>
                    <a:gd name="connsiteY1" fmla="*/ 40968 h 692400"/>
                    <a:gd name="connsiteX2" fmla="*/ 285748 w 1013536"/>
                    <a:gd name="connsiteY2" fmla="*/ 148126 h 692400"/>
                    <a:gd name="connsiteX3" fmla="*/ 352740 w 1013536"/>
                    <a:gd name="connsiteY3" fmla="*/ 140682 h 692400"/>
                    <a:gd name="connsiteX4" fmla="*/ 421480 w 1013536"/>
                    <a:gd name="connsiteY4" fmla="*/ 269568 h 692400"/>
                    <a:gd name="connsiteX5" fmla="*/ 516732 w 1013536"/>
                    <a:gd name="connsiteY5" fmla="*/ 271950 h 692400"/>
                    <a:gd name="connsiteX6" fmla="*/ 545304 w 1013536"/>
                    <a:gd name="connsiteY6" fmla="*/ 236230 h 692400"/>
                    <a:gd name="connsiteX7" fmla="*/ 592932 w 1013536"/>
                    <a:gd name="connsiteY7" fmla="*/ 255282 h 692400"/>
                    <a:gd name="connsiteX8" fmla="*/ 697704 w 1013536"/>
                    <a:gd name="connsiteY8" fmla="*/ 271950 h 692400"/>
                    <a:gd name="connsiteX9" fmla="*/ 773904 w 1013536"/>
                    <a:gd name="connsiteY9" fmla="*/ 333862 h 692400"/>
                    <a:gd name="connsiteX10" fmla="*/ 819148 w 1013536"/>
                    <a:gd name="connsiteY10" fmla="*/ 319574 h 692400"/>
                    <a:gd name="connsiteX11" fmla="*/ 823912 w 1013536"/>
                    <a:gd name="connsiteY11" fmla="*/ 291000 h 692400"/>
                    <a:gd name="connsiteX12" fmla="*/ 917984 w 1013536"/>
                    <a:gd name="connsiteY12" fmla="*/ 284116 h 692400"/>
                    <a:gd name="connsiteX13" fmla="*/ 933448 w 1013536"/>
                    <a:gd name="connsiteY13" fmla="*/ 292586 h 692400"/>
                    <a:gd name="connsiteX14" fmla="*/ 965200 w 1013536"/>
                    <a:gd name="connsiteY14" fmla="*/ 308462 h 692400"/>
                    <a:gd name="connsiteX15" fmla="*/ 990600 w 1013536"/>
                    <a:gd name="connsiteY15" fmla="*/ 416412 h 692400"/>
                    <a:gd name="connsiteX16" fmla="*/ 1006524 w 1013536"/>
                    <a:gd name="connsiteY16" fmla="*/ 417296 h 692400"/>
                    <a:gd name="connsiteX17" fmla="*/ 1013536 w 1013536"/>
                    <a:gd name="connsiteY17" fmla="*/ 453762 h 692400"/>
                    <a:gd name="connsiteX18" fmla="*/ 984248 w 1013536"/>
                    <a:gd name="connsiteY18" fmla="*/ 454512 h 692400"/>
                    <a:gd name="connsiteX19" fmla="*/ 974724 w 1013536"/>
                    <a:gd name="connsiteY19" fmla="*/ 524362 h 692400"/>
                    <a:gd name="connsiteX20" fmla="*/ 1009648 w 1013536"/>
                    <a:gd name="connsiteY20" fmla="*/ 562462 h 692400"/>
                    <a:gd name="connsiteX21" fmla="*/ 980056 w 1013536"/>
                    <a:gd name="connsiteY21" fmla="*/ 636444 h 692400"/>
                    <a:gd name="connsiteX22" fmla="*/ 977900 w 1013536"/>
                    <a:gd name="connsiteY22" fmla="*/ 635486 h 692400"/>
                    <a:gd name="connsiteX23" fmla="*/ 930276 w 1013536"/>
                    <a:gd name="connsiteY23" fmla="*/ 673586 h 692400"/>
                    <a:gd name="connsiteX24" fmla="*/ 891604 w 1013536"/>
                    <a:gd name="connsiteY24" fmla="*/ 692400 h 692400"/>
                    <a:gd name="connsiteX25" fmla="*/ 900112 w 1013536"/>
                    <a:gd name="connsiteY25" fmla="*/ 655330 h 692400"/>
                    <a:gd name="connsiteX26" fmla="*/ 735804 w 1013536"/>
                    <a:gd name="connsiteY26" fmla="*/ 624374 h 692400"/>
                    <a:gd name="connsiteX27" fmla="*/ 704848 w 1013536"/>
                    <a:gd name="connsiteY27" fmla="*/ 574368 h 692400"/>
                    <a:gd name="connsiteX28" fmla="*/ 635792 w 1013536"/>
                    <a:gd name="connsiteY28" fmla="*/ 602942 h 692400"/>
                    <a:gd name="connsiteX29" fmla="*/ 597692 w 1013536"/>
                    <a:gd name="connsiteY29" fmla="*/ 571986 h 692400"/>
                    <a:gd name="connsiteX30" fmla="*/ 581024 w 1013536"/>
                    <a:gd name="connsiteY30" fmla="*/ 595800 h 692400"/>
                    <a:gd name="connsiteX31" fmla="*/ 535780 w 1013536"/>
                    <a:gd name="connsiteY31" fmla="*/ 586274 h 692400"/>
                    <a:gd name="connsiteX32" fmla="*/ 466584 w 1013536"/>
                    <a:gd name="connsiteY32" fmla="*/ 616548 h 692400"/>
                    <a:gd name="connsiteX33" fmla="*/ 473868 w 1013536"/>
                    <a:gd name="connsiteY33" fmla="*/ 529126 h 692400"/>
                    <a:gd name="connsiteX34" fmla="*/ 404812 w 1013536"/>
                    <a:gd name="connsiteY34" fmla="*/ 533886 h 692400"/>
                    <a:gd name="connsiteX35" fmla="*/ 390524 w 1013536"/>
                    <a:gd name="connsiteY35" fmla="*/ 400538 h 692400"/>
                    <a:gd name="connsiteX36" fmla="*/ 152400 w 1013536"/>
                    <a:gd name="connsiteY36" fmla="*/ 367200 h 692400"/>
                    <a:gd name="connsiteX37" fmla="*/ 121748 w 1013536"/>
                    <a:gd name="connsiteY37" fmla="*/ 397854 h 692400"/>
                    <a:gd name="connsiteX38" fmla="*/ 113860 w 1013536"/>
                    <a:gd name="connsiteY38" fmla="*/ 399722 h 692400"/>
                    <a:gd name="connsiteX39" fmla="*/ 47624 w 1013536"/>
                    <a:gd name="connsiteY39" fmla="*/ 276712 h 692400"/>
                    <a:gd name="connsiteX40" fmla="*/ 47624 w 1013536"/>
                    <a:gd name="connsiteY40" fmla="*/ 162412 h 692400"/>
                    <a:gd name="connsiteX41" fmla="*/ 0 w 1013536"/>
                    <a:gd name="connsiteY41" fmla="*/ 124312 h 692400"/>
                    <a:gd name="connsiteX42" fmla="*/ 124312 w 1013536"/>
                    <a:gd name="connsiteY42" fmla="*/ 0 h 69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13536" h="692400">
                      <a:moveTo>
                        <a:pt x="124312" y="0"/>
                      </a:moveTo>
                      <a:lnTo>
                        <a:pt x="207168" y="40968"/>
                      </a:lnTo>
                      <a:lnTo>
                        <a:pt x="285748" y="148126"/>
                      </a:lnTo>
                      <a:lnTo>
                        <a:pt x="352740" y="140682"/>
                      </a:lnTo>
                      <a:lnTo>
                        <a:pt x="421480" y="269568"/>
                      </a:lnTo>
                      <a:lnTo>
                        <a:pt x="516732" y="271950"/>
                      </a:lnTo>
                      <a:lnTo>
                        <a:pt x="545304" y="236230"/>
                      </a:lnTo>
                      <a:lnTo>
                        <a:pt x="592932" y="255282"/>
                      </a:lnTo>
                      <a:lnTo>
                        <a:pt x="697704" y="271950"/>
                      </a:lnTo>
                      <a:lnTo>
                        <a:pt x="773904" y="333862"/>
                      </a:lnTo>
                      <a:lnTo>
                        <a:pt x="819148" y="319574"/>
                      </a:lnTo>
                      <a:lnTo>
                        <a:pt x="823912" y="291000"/>
                      </a:lnTo>
                      <a:lnTo>
                        <a:pt x="917984" y="284116"/>
                      </a:lnTo>
                      <a:lnTo>
                        <a:pt x="933448" y="292586"/>
                      </a:lnTo>
                      <a:lnTo>
                        <a:pt x="965200" y="308462"/>
                      </a:lnTo>
                      <a:lnTo>
                        <a:pt x="990600" y="416412"/>
                      </a:lnTo>
                      <a:lnTo>
                        <a:pt x="1006524" y="417296"/>
                      </a:lnTo>
                      <a:lnTo>
                        <a:pt x="1013536" y="453762"/>
                      </a:lnTo>
                      <a:lnTo>
                        <a:pt x="984248" y="454512"/>
                      </a:lnTo>
                      <a:lnTo>
                        <a:pt x="974724" y="524362"/>
                      </a:lnTo>
                      <a:lnTo>
                        <a:pt x="1009648" y="562462"/>
                      </a:lnTo>
                      <a:lnTo>
                        <a:pt x="980056" y="636444"/>
                      </a:lnTo>
                      <a:lnTo>
                        <a:pt x="977900" y="635486"/>
                      </a:lnTo>
                      <a:lnTo>
                        <a:pt x="930276" y="673586"/>
                      </a:lnTo>
                      <a:lnTo>
                        <a:pt x="891604" y="692400"/>
                      </a:lnTo>
                      <a:lnTo>
                        <a:pt x="900112" y="655330"/>
                      </a:lnTo>
                      <a:lnTo>
                        <a:pt x="735804" y="624374"/>
                      </a:lnTo>
                      <a:lnTo>
                        <a:pt x="704848" y="574368"/>
                      </a:lnTo>
                      <a:lnTo>
                        <a:pt x="635792" y="602942"/>
                      </a:lnTo>
                      <a:lnTo>
                        <a:pt x="597692" y="571986"/>
                      </a:lnTo>
                      <a:lnTo>
                        <a:pt x="581024" y="595800"/>
                      </a:lnTo>
                      <a:lnTo>
                        <a:pt x="535780" y="586274"/>
                      </a:lnTo>
                      <a:lnTo>
                        <a:pt x="466584" y="616548"/>
                      </a:lnTo>
                      <a:lnTo>
                        <a:pt x="473868" y="529126"/>
                      </a:lnTo>
                      <a:lnTo>
                        <a:pt x="404812" y="533886"/>
                      </a:lnTo>
                      <a:lnTo>
                        <a:pt x="390524" y="400538"/>
                      </a:lnTo>
                      <a:lnTo>
                        <a:pt x="152400" y="367200"/>
                      </a:lnTo>
                      <a:lnTo>
                        <a:pt x="121748" y="397854"/>
                      </a:lnTo>
                      <a:lnTo>
                        <a:pt x="113860" y="399722"/>
                      </a:lnTo>
                      <a:lnTo>
                        <a:pt x="47624" y="276712"/>
                      </a:lnTo>
                      <a:lnTo>
                        <a:pt x="47624" y="162412"/>
                      </a:lnTo>
                      <a:lnTo>
                        <a:pt x="0" y="124312"/>
                      </a:lnTo>
                      <a:lnTo>
                        <a:pt x="12431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0" name="フリーフォーム: 図形 2519">
                  <a:extLst>
                    <a:ext uri="{FF2B5EF4-FFF2-40B4-BE49-F238E27FC236}">
                      <a16:creationId xmlns:a16="http://schemas.microsoft.com/office/drawing/2014/main" id="{96B3A998-9AE1-49DD-AC66-24E717961706}"/>
                    </a:ext>
                  </a:extLst>
                </p:cNvPr>
                <p:cNvSpPr/>
                <p:nvPr/>
              </p:nvSpPr>
              <p:spPr>
                <a:xfrm>
                  <a:off x="37963476" y="28395134"/>
                  <a:ext cx="597816" cy="725966"/>
                </a:xfrm>
                <a:custGeom>
                  <a:avLst/>
                  <a:gdLst>
                    <a:gd name="connsiteX0" fmla="*/ 129364 w 597816"/>
                    <a:gd name="connsiteY0" fmla="*/ 0 h 725966"/>
                    <a:gd name="connsiteX1" fmla="*/ 288924 w 597816"/>
                    <a:gd name="connsiteY1" fmla="*/ 220346 h 725966"/>
                    <a:gd name="connsiteX2" fmla="*/ 369888 w 597816"/>
                    <a:gd name="connsiteY2" fmla="*/ 234634 h 725966"/>
                    <a:gd name="connsiteX3" fmla="*/ 369960 w 597816"/>
                    <a:gd name="connsiteY3" fmla="*/ 233352 h 725966"/>
                    <a:gd name="connsiteX4" fmla="*/ 374648 w 597816"/>
                    <a:gd name="connsiteY4" fmla="*/ 239398 h 725966"/>
                    <a:gd name="connsiteX5" fmla="*/ 457992 w 597816"/>
                    <a:gd name="connsiteY5" fmla="*/ 265590 h 725966"/>
                    <a:gd name="connsiteX6" fmla="*/ 565092 w 597816"/>
                    <a:gd name="connsiteY6" fmla="*/ 366902 h 725966"/>
                    <a:gd name="connsiteX7" fmla="*/ 562768 w 597816"/>
                    <a:gd name="connsiteY7" fmla="*/ 420372 h 725966"/>
                    <a:gd name="connsiteX8" fmla="*/ 577056 w 597816"/>
                    <a:gd name="connsiteY8" fmla="*/ 437042 h 725966"/>
                    <a:gd name="connsiteX9" fmla="*/ 597816 w 597816"/>
                    <a:gd name="connsiteY9" fmla="*/ 466586 h 725966"/>
                    <a:gd name="connsiteX10" fmla="*/ 571500 w 597816"/>
                    <a:gd name="connsiteY10" fmla="*/ 557690 h 725966"/>
                    <a:gd name="connsiteX11" fmla="*/ 317500 w 597816"/>
                    <a:gd name="connsiteY11" fmla="*/ 643416 h 725966"/>
                    <a:gd name="connsiteX12" fmla="*/ 254000 w 597816"/>
                    <a:gd name="connsiteY12" fmla="*/ 725966 h 725966"/>
                    <a:gd name="connsiteX13" fmla="*/ 153676 w 597816"/>
                    <a:gd name="connsiteY13" fmla="*/ 698290 h 725966"/>
                    <a:gd name="connsiteX14" fmla="*/ 117476 w 597816"/>
                    <a:gd name="connsiteY14" fmla="*/ 630716 h 725966"/>
                    <a:gd name="connsiteX15" fmla="*/ 114300 w 597816"/>
                    <a:gd name="connsiteY15" fmla="*/ 532290 h 725966"/>
                    <a:gd name="connsiteX16" fmla="*/ 12700 w 597816"/>
                    <a:gd name="connsiteY16" fmla="*/ 471966 h 725966"/>
                    <a:gd name="connsiteX17" fmla="*/ 0 w 597816"/>
                    <a:gd name="connsiteY17" fmla="*/ 427516 h 725966"/>
                    <a:gd name="connsiteX18" fmla="*/ 50800 w 597816"/>
                    <a:gd name="connsiteY18" fmla="*/ 386242 h 725966"/>
                    <a:gd name="connsiteX19" fmla="*/ 53972 w 597816"/>
                    <a:gd name="connsiteY19" fmla="*/ 341790 h 725966"/>
                    <a:gd name="connsiteX20" fmla="*/ 3172 w 597816"/>
                    <a:gd name="connsiteY20" fmla="*/ 313216 h 725966"/>
                    <a:gd name="connsiteX21" fmla="*/ 12700 w 597816"/>
                    <a:gd name="connsiteY21" fmla="*/ 252890 h 725966"/>
                    <a:gd name="connsiteX22" fmla="*/ 120648 w 597816"/>
                    <a:gd name="connsiteY22" fmla="*/ 214790 h 725966"/>
                    <a:gd name="connsiteX23" fmla="*/ 79372 w 597816"/>
                    <a:gd name="connsiteY23" fmla="*/ 87790 h 725966"/>
                    <a:gd name="connsiteX24" fmla="*/ 129364 w 597816"/>
                    <a:gd name="connsiteY24" fmla="*/ 0 h 725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97816" h="725966">
                      <a:moveTo>
                        <a:pt x="129364" y="0"/>
                      </a:moveTo>
                      <a:lnTo>
                        <a:pt x="288924" y="220346"/>
                      </a:lnTo>
                      <a:lnTo>
                        <a:pt x="369888" y="234634"/>
                      </a:lnTo>
                      <a:lnTo>
                        <a:pt x="369960" y="233352"/>
                      </a:lnTo>
                      <a:lnTo>
                        <a:pt x="374648" y="239398"/>
                      </a:lnTo>
                      <a:lnTo>
                        <a:pt x="457992" y="265590"/>
                      </a:lnTo>
                      <a:lnTo>
                        <a:pt x="565092" y="366902"/>
                      </a:lnTo>
                      <a:lnTo>
                        <a:pt x="562768" y="420372"/>
                      </a:lnTo>
                      <a:lnTo>
                        <a:pt x="577056" y="437042"/>
                      </a:lnTo>
                      <a:lnTo>
                        <a:pt x="597816" y="466586"/>
                      </a:lnTo>
                      <a:lnTo>
                        <a:pt x="571500" y="557690"/>
                      </a:lnTo>
                      <a:lnTo>
                        <a:pt x="317500" y="643416"/>
                      </a:lnTo>
                      <a:lnTo>
                        <a:pt x="254000" y="725966"/>
                      </a:lnTo>
                      <a:lnTo>
                        <a:pt x="153676" y="698290"/>
                      </a:lnTo>
                      <a:lnTo>
                        <a:pt x="117476" y="630716"/>
                      </a:lnTo>
                      <a:lnTo>
                        <a:pt x="114300" y="532290"/>
                      </a:lnTo>
                      <a:lnTo>
                        <a:pt x="12700" y="471966"/>
                      </a:lnTo>
                      <a:lnTo>
                        <a:pt x="0" y="427516"/>
                      </a:lnTo>
                      <a:lnTo>
                        <a:pt x="50800" y="386242"/>
                      </a:lnTo>
                      <a:lnTo>
                        <a:pt x="53972" y="341790"/>
                      </a:lnTo>
                      <a:lnTo>
                        <a:pt x="3172" y="313216"/>
                      </a:lnTo>
                      <a:lnTo>
                        <a:pt x="12700" y="252890"/>
                      </a:lnTo>
                      <a:lnTo>
                        <a:pt x="120648" y="214790"/>
                      </a:lnTo>
                      <a:lnTo>
                        <a:pt x="79372" y="87790"/>
                      </a:lnTo>
                      <a:lnTo>
                        <a:pt x="129364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1" name="フリーフォーム: 図形 2520">
                  <a:extLst>
                    <a:ext uri="{FF2B5EF4-FFF2-40B4-BE49-F238E27FC236}">
                      <a16:creationId xmlns:a16="http://schemas.microsoft.com/office/drawing/2014/main" id="{7A5BC8CB-7F6A-48B4-9F42-DE65EF68D46A}"/>
                    </a:ext>
                  </a:extLst>
                </p:cNvPr>
                <p:cNvSpPr/>
                <p:nvPr/>
              </p:nvSpPr>
              <p:spPr>
                <a:xfrm>
                  <a:off x="38601648" y="28794076"/>
                  <a:ext cx="691260" cy="566360"/>
                </a:xfrm>
                <a:custGeom>
                  <a:avLst/>
                  <a:gdLst>
                    <a:gd name="connsiteX0" fmla="*/ 424656 w 691260"/>
                    <a:gd name="connsiteY0" fmla="*/ 0 h 566360"/>
                    <a:gd name="connsiteX1" fmla="*/ 453232 w 691260"/>
                    <a:gd name="connsiteY1" fmla="*/ 21430 h 566360"/>
                    <a:gd name="connsiteX2" fmla="*/ 450852 w 691260"/>
                    <a:gd name="connsiteY2" fmla="*/ 102392 h 566360"/>
                    <a:gd name="connsiteX3" fmla="*/ 527052 w 691260"/>
                    <a:gd name="connsiteY3" fmla="*/ 114300 h 566360"/>
                    <a:gd name="connsiteX4" fmla="*/ 584200 w 691260"/>
                    <a:gd name="connsiteY4" fmla="*/ 88104 h 566360"/>
                    <a:gd name="connsiteX5" fmla="*/ 661692 w 691260"/>
                    <a:gd name="connsiteY5" fmla="*/ 74430 h 566360"/>
                    <a:gd name="connsiteX6" fmla="*/ 691260 w 691260"/>
                    <a:gd name="connsiteY6" fmla="*/ 197226 h 566360"/>
                    <a:gd name="connsiteX7" fmla="*/ 655640 w 691260"/>
                    <a:gd name="connsiteY7" fmla="*/ 219074 h 566360"/>
                    <a:gd name="connsiteX8" fmla="*/ 605632 w 691260"/>
                    <a:gd name="connsiteY8" fmla="*/ 292892 h 566360"/>
                    <a:gd name="connsiteX9" fmla="*/ 527052 w 691260"/>
                    <a:gd name="connsiteY9" fmla="*/ 295274 h 566360"/>
                    <a:gd name="connsiteX10" fmla="*/ 498476 w 691260"/>
                    <a:gd name="connsiteY10" fmla="*/ 361948 h 566360"/>
                    <a:gd name="connsiteX11" fmla="*/ 410372 w 691260"/>
                    <a:gd name="connsiteY11" fmla="*/ 433388 h 566360"/>
                    <a:gd name="connsiteX12" fmla="*/ 378096 w 691260"/>
                    <a:gd name="connsiteY12" fmla="*/ 528812 h 566360"/>
                    <a:gd name="connsiteX13" fmla="*/ 323716 w 691260"/>
                    <a:gd name="connsiteY13" fmla="*/ 566360 h 566360"/>
                    <a:gd name="connsiteX14" fmla="*/ 260352 w 691260"/>
                    <a:gd name="connsiteY14" fmla="*/ 501648 h 566360"/>
                    <a:gd name="connsiteX15" fmla="*/ 273052 w 691260"/>
                    <a:gd name="connsiteY15" fmla="*/ 438148 h 566360"/>
                    <a:gd name="connsiteX16" fmla="*/ 177800 w 691260"/>
                    <a:gd name="connsiteY16" fmla="*/ 396874 h 566360"/>
                    <a:gd name="connsiteX17" fmla="*/ 168276 w 691260"/>
                    <a:gd name="connsiteY17" fmla="*/ 311148 h 566360"/>
                    <a:gd name="connsiteX18" fmla="*/ 209552 w 691260"/>
                    <a:gd name="connsiteY18" fmla="*/ 260348 h 566360"/>
                    <a:gd name="connsiteX19" fmla="*/ 127000 w 691260"/>
                    <a:gd name="connsiteY19" fmla="*/ 187324 h 566360"/>
                    <a:gd name="connsiteX20" fmla="*/ 12704 w 691260"/>
                    <a:gd name="connsiteY20" fmla="*/ 168274 h 566360"/>
                    <a:gd name="connsiteX21" fmla="*/ 0 w 691260"/>
                    <a:gd name="connsiteY21" fmla="*/ 130174 h 566360"/>
                    <a:gd name="connsiteX22" fmla="*/ 0 w 691260"/>
                    <a:gd name="connsiteY22" fmla="*/ 125072 h 566360"/>
                    <a:gd name="connsiteX23" fmla="*/ 796 w 691260"/>
                    <a:gd name="connsiteY23" fmla="*/ 126204 h 566360"/>
                    <a:gd name="connsiteX24" fmla="*/ 110332 w 691260"/>
                    <a:gd name="connsiteY24" fmla="*/ 59530 h 566360"/>
                    <a:gd name="connsiteX25" fmla="*/ 272256 w 691260"/>
                    <a:gd name="connsiteY25" fmla="*/ 85724 h 566360"/>
                    <a:gd name="connsiteX26" fmla="*/ 424656 w 691260"/>
                    <a:gd name="connsiteY26" fmla="*/ 0 h 566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91260" h="566360">
                      <a:moveTo>
                        <a:pt x="424656" y="0"/>
                      </a:moveTo>
                      <a:lnTo>
                        <a:pt x="453232" y="21430"/>
                      </a:lnTo>
                      <a:cubicBezTo>
                        <a:pt x="452440" y="48418"/>
                        <a:pt x="451648" y="75404"/>
                        <a:pt x="450852" y="102392"/>
                      </a:cubicBezTo>
                      <a:lnTo>
                        <a:pt x="527052" y="114300"/>
                      </a:lnTo>
                      <a:lnTo>
                        <a:pt x="584200" y="88104"/>
                      </a:lnTo>
                      <a:lnTo>
                        <a:pt x="661692" y="74430"/>
                      </a:lnTo>
                      <a:lnTo>
                        <a:pt x="691260" y="197226"/>
                      </a:lnTo>
                      <a:lnTo>
                        <a:pt x="655640" y="219074"/>
                      </a:lnTo>
                      <a:lnTo>
                        <a:pt x="605632" y="292892"/>
                      </a:lnTo>
                      <a:lnTo>
                        <a:pt x="527052" y="295274"/>
                      </a:lnTo>
                      <a:lnTo>
                        <a:pt x="498476" y="361948"/>
                      </a:lnTo>
                      <a:lnTo>
                        <a:pt x="410372" y="433388"/>
                      </a:lnTo>
                      <a:lnTo>
                        <a:pt x="378096" y="528812"/>
                      </a:lnTo>
                      <a:lnTo>
                        <a:pt x="323716" y="566360"/>
                      </a:lnTo>
                      <a:lnTo>
                        <a:pt x="260352" y="501648"/>
                      </a:lnTo>
                      <a:lnTo>
                        <a:pt x="273052" y="438148"/>
                      </a:lnTo>
                      <a:lnTo>
                        <a:pt x="177800" y="396874"/>
                      </a:lnTo>
                      <a:lnTo>
                        <a:pt x="168276" y="311148"/>
                      </a:lnTo>
                      <a:lnTo>
                        <a:pt x="209552" y="260348"/>
                      </a:lnTo>
                      <a:lnTo>
                        <a:pt x="127000" y="187324"/>
                      </a:lnTo>
                      <a:lnTo>
                        <a:pt x="12704" y="168274"/>
                      </a:lnTo>
                      <a:lnTo>
                        <a:pt x="0" y="130174"/>
                      </a:lnTo>
                      <a:lnTo>
                        <a:pt x="0" y="125072"/>
                      </a:lnTo>
                      <a:lnTo>
                        <a:pt x="796" y="126204"/>
                      </a:lnTo>
                      <a:lnTo>
                        <a:pt x="110332" y="59530"/>
                      </a:lnTo>
                      <a:lnTo>
                        <a:pt x="272256" y="85724"/>
                      </a:lnTo>
                      <a:lnTo>
                        <a:pt x="42465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2" name="フリーフォーム: 図形 2521">
                  <a:extLst>
                    <a:ext uri="{FF2B5EF4-FFF2-40B4-BE49-F238E27FC236}">
                      <a16:creationId xmlns:a16="http://schemas.microsoft.com/office/drawing/2014/main" id="{1508A2C1-7169-4CBB-A8A4-4D498F3CCB03}"/>
                    </a:ext>
                  </a:extLst>
                </p:cNvPr>
                <p:cNvSpPr/>
                <p:nvPr/>
              </p:nvSpPr>
              <p:spPr>
                <a:xfrm>
                  <a:off x="38636576" y="29205796"/>
                  <a:ext cx="288788" cy="190736"/>
                </a:xfrm>
                <a:custGeom>
                  <a:avLst/>
                  <a:gdLst>
                    <a:gd name="connsiteX0" fmla="*/ 177136 w 288788"/>
                    <a:gd name="connsiteY0" fmla="*/ 0 h 190736"/>
                    <a:gd name="connsiteX1" fmla="*/ 238124 w 288788"/>
                    <a:gd name="connsiteY1" fmla="*/ 26428 h 190736"/>
                    <a:gd name="connsiteX2" fmla="*/ 225424 w 288788"/>
                    <a:gd name="connsiteY2" fmla="*/ 89928 h 190736"/>
                    <a:gd name="connsiteX3" fmla="*/ 288788 w 288788"/>
                    <a:gd name="connsiteY3" fmla="*/ 154640 h 190736"/>
                    <a:gd name="connsiteX4" fmla="*/ 246856 w 288788"/>
                    <a:gd name="connsiteY4" fmla="*/ 183592 h 190736"/>
                    <a:gd name="connsiteX5" fmla="*/ 163512 w 288788"/>
                    <a:gd name="connsiteY5" fmla="*/ 190736 h 190736"/>
                    <a:gd name="connsiteX6" fmla="*/ 170656 w 288788"/>
                    <a:gd name="connsiteY6" fmla="*/ 150254 h 190736"/>
                    <a:gd name="connsiteX7" fmla="*/ 115888 w 288788"/>
                    <a:gd name="connsiteY7" fmla="*/ 133584 h 190736"/>
                    <a:gd name="connsiteX8" fmla="*/ 89692 w 288788"/>
                    <a:gd name="connsiteY8" fmla="*/ 176448 h 190736"/>
                    <a:gd name="connsiteX9" fmla="*/ 21004 w 288788"/>
                    <a:gd name="connsiteY9" fmla="*/ 162710 h 190736"/>
                    <a:gd name="connsiteX10" fmla="*/ 0 w 288788"/>
                    <a:gd name="connsiteY10" fmla="*/ 131204 h 190736"/>
                    <a:gd name="connsiteX11" fmla="*/ 15872 w 288788"/>
                    <a:gd name="connsiteY11" fmla="*/ 74054 h 190736"/>
                    <a:gd name="connsiteX12" fmla="*/ 101600 w 288788"/>
                    <a:gd name="connsiteY12" fmla="*/ 93104 h 190736"/>
                    <a:gd name="connsiteX13" fmla="*/ 177136 w 288788"/>
                    <a:gd name="connsiteY13" fmla="*/ 0 h 19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88788" h="190736">
                      <a:moveTo>
                        <a:pt x="177136" y="0"/>
                      </a:moveTo>
                      <a:lnTo>
                        <a:pt x="238124" y="26428"/>
                      </a:lnTo>
                      <a:lnTo>
                        <a:pt x="225424" y="89928"/>
                      </a:lnTo>
                      <a:lnTo>
                        <a:pt x="288788" y="154640"/>
                      </a:lnTo>
                      <a:lnTo>
                        <a:pt x="246856" y="183592"/>
                      </a:lnTo>
                      <a:lnTo>
                        <a:pt x="163512" y="190736"/>
                      </a:lnTo>
                      <a:lnTo>
                        <a:pt x="170656" y="150254"/>
                      </a:lnTo>
                      <a:lnTo>
                        <a:pt x="115888" y="133584"/>
                      </a:lnTo>
                      <a:lnTo>
                        <a:pt x="89692" y="176448"/>
                      </a:lnTo>
                      <a:lnTo>
                        <a:pt x="21004" y="162710"/>
                      </a:lnTo>
                      <a:lnTo>
                        <a:pt x="0" y="131204"/>
                      </a:lnTo>
                      <a:lnTo>
                        <a:pt x="15872" y="74054"/>
                      </a:lnTo>
                      <a:lnTo>
                        <a:pt x="101600" y="93104"/>
                      </a:lnTo>
                      <a:lnTo>
                        <a:pt x="177136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3" name="フリーフォーム: 図形 2522">
                  <a:extLst>
                    <a:ext uri="{FF2B5EF4-FFF2-40B4-BE49-F238E27FC236}">
                      <a16:creationId xmlns:a16="http://schemas.microsoft.com/office/drawing/2014/main" id="{7A10BECE-6BCB-4B58-9A5F-974EDBBC4913}"/>
                    </a:ext>
                  </a:extLst>
                </p:cNvPr>
                <p:cNvSpPr/>
                <p:nvPr/>
              </p:nvSpPr>
              <p:spPr>
                <a:xfrm>
                  <a:off x="38620700" y="28969154"/>
                  <a:ext cx="190500" cy="190046"/>
                </a:xfrm>
                <a:custGeom>
                  <a:avLst/>
                  <a:gdLst>
                    <a:gd name="connsiteX0" fmla="*/ 34472 w 190500"/>
                    <a:gd name="connsiteY0" fmla="*/ 0 h 190046"/>
                    <a:gd name="connsiteX1" fmla="*/ 107948 w 190500"/>
                    <a:gd name="connsiteY1" fmla="*/ 12246 h 190046"/>
                    <a:gd name="connsiteX2" fmla="*/ 190500 w 190500"/>
                    <a:gd name="connsiteY2" fmla="*/ 85270 h 190046"/>
                    <a:gd name="connsiteX3" fmla="*/ 149224 w 190500"/>
                    <a:gd name="connsiteY3" fmla="*/ 136070 h 190046"/>
                    <a:gd name="connsiteX4" fmla="*/ 155220 w 190500"/>
                    <a:gd name="connsiteY4" fmla="*/ 190046 h 190046"/>
                    <a:gd name="connsiteX5" fmla="*/ 85724 w 190500"/>
                    <a:gd name="connsiteY5" fmla="*/ 190046 h 190046"/>
                    <a:gd name="connsiteX6" fmla="*/ 66676 w 190500"/>
                    <a:gd name="connsiteY6" fmla="*/ 94796 h 190046"/>
                    <a:gd name="connsiteX7" fmla="*/ 8756 w 190500"/>
                    <a:gd name="connsiteY7" fmla="*/ 78248 h 190046"/>
                    <a:gd name="connsiteX8" fmla="*/ 0 w 190500"/>
                    <a:gd name="connsiteY8" fmla="*/ 34470 h 190046"/>
                    <a:gd name="connsiteX9" fmla="*/ 34472 w 190500"/>
                    <a:gd name="connsiteY9" fmla="*/ 0 h 19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0500" h="190046">
                      <a:moveTo>
                        <a:pt x="34472" y="0"/>
                      </a:moveTo>
                      <a:lnTo>
                        <a:pt x="107948" y="12246"/>
                      </a:lnTo>
                      <a:lnTo>
                        <a:pt x="190500" y="85270"/>
                      </a:lnTo>
                      <a:lnTo>
                        <a:pt x="149224" y="136070"/>
                      </a:lnTo>
                      <a:lnTo>
                        <a:pt x="155220" y="190046"/>
                      </a:lnTo>
                      <a:lnTo>
                        <a:pt x="85724" y="190046"/>
                      </a:lnTo>
                      <a:lnTo>
                        <a:pt x="66676" y="94796"/>
                      </a:lnTo>
                      <a:lnTo>
                        <a:pt x="8756" y="78248"/>
                      </a:lnTo>
                      <a:lnTo>
                        <a:pt x="0" y="34470"/>
                      </a:lnTo>
                      <a:lnTo>
                        <a:pt x="344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4" name="フリーフォーム: 図形 2523">
                  <a:extLst>
                    <a:ext uri="{FF2B5EF4-FFF2-40B4-BE49-F238E27FC236}">
                      <a16:creationId xmlns:a16="http://schemas.microsoft.com/office/drawing/2014/main" id="{AE7B324F-B9C9-4E41-8927-240DA3FC0C91}"/>
                    </a:ext>
                  </a:extLst>
                </p:cNvPr>
                <p:cNvSpPr/>
                <p:nvPr/>
              </p:nvSpPr>
              <p:spPr>
                <a:xfrm>
                  <a:off x="38376224" y="29047402"/>
                  <a:ext cx="437488" cy="620502"/>
                </a:xfrm>
                <a:custGeom>
                  <a:avLst/>
                  <a:gdLst>
                    <a:gd name="connsiteX0" fmla="*/ 253232 w 437488"/>
                    <a:gd name="connsiteY0" fmla="*/ 0 h 620502"/>
                    <a:gd name="connsiteX1" fmla="*/ 311152 w 437488"/>
                    <a:gd name="connsiteY1" fmla="*/ 16548 h 620502"/>
                    <a:gd name="connsiteX2" fmla="*/ 330200 w 437488"/>
                    <a:gd name="connsiteY2" fmla="*/ 111798 h 620502"/>
                    <a:gd name="connsiteX3" fmla="*/ 399696 w 437488"/>
                    <a:gd name="connsiteY3" fmla="*/ 111798 h 620502"/>
                    <a:gd name="connsiteX4" fmla="*/ 403224 w 437488"/>
                    <a:gd name="connsiteY4" fmla="*/ 143548 h 620502"/>
                    <a:gd name="connsiteX5" fmla="*/ 437488 w 437488"/>
                    <a:gd name="connsiteY5" fmla="*/ 158394 h 620502"/>
                    <a:gd name="connsiteX6" fmla="*/ 361952 w 437488"/>
                    <a:gd name="connsiteY6" fmla="*/ 251498 h 620502"/>
                    <a:gd name="connsiteX7" fmla="*/ 276224 w 437488"/>
                    <a:gd name="connsiteY7" fmla="*/ 232448 h 620502"/>
                    <a:gd name="connsiteX8" fmla="*/ 260352 w 437488"/>
                    <a:gd name="connsiteY8" fmla="*/ 289598 h 620502"/>
                    <a:gd name="connsiteX9" fmla="*/ 281356 w 437488"/>
                    <a:gd name="connsiteY9" fmla="*/ 321104 h 620502"/>
                    <a:gd name="connsiteX10" fmla="*/ 278608 w 437488"/>
                    <a:gd name="connsiteY10" fmla="*/ 320554 h 620502"/>
                    <a:gd name="connsiteX11" fmla="*/ 264320 w 437488"/>
                    <a:gd name="connsiteY11" fmla="*/ 387230 h 620502"/>
                    <a:gd name="connsiteX12" fmla="*/ 345280 w 437488"/>
                    <a:gd name="connsiteY12" fmla="*/ 408662 h 620502"/>
                    <a:gd name="connsiteX13" fmla="*/ 335756 w 437488"/>
                    <a:gd name="connsiteY13" fmla="*/ 451522 h 620502"/>
                    <a:gd name="connsiteX14" fmla="*/ 428624 w 437488"/>
                    <a:gd name="connsiteY14" fmla="*/ 532486 h 620502"/>
                    <a:gd name="connsiteX15" fmla="*/ 430640 w 437488"/>
                    <a:gd name="connsiteY15" fmla="*/ 536754 h 620502"/>
                    <a:gd name="connsiteX16" fmla="*/ 422276 w 437488"/>
                    <a:gd name="connsiteY16" fmla="*/ 530898 h 620502"/>
                    <a:gd name="connsiteX17" fmla="*/ 333376 w 437488"/>
                    <a:gd name="connsiteY17" fmla="*/ 581698 h 620502"/>
                    <a:gd name="connsiteX18" fmla="*/ 187328 w 437488"/>
                    <a:gd name="connsiteY18" fmla="*/ 568998 h 620502"/>
                    <a:gd name="connsiteX19" fmla="*/ 53976 w 437488"/>
                    <a:gd name="connsiteY19" fmla="*/ 619798 h 620502"/>
                    <a:gd name="connsiteX20" fmla="*/ 34276 w 437488"/>
                    <a:gd name="connsiteY20" fmla="*/ 620502 h 620502"/>
                    <a:gd name="connsiteX21" fmla="*/ 33340 w 437488"/>
                    <a:gd name="connsiteY21" fmla="*/ 515818 h 620502"/>
                    <a:gd name="connsiteX22" fmla="*/ 0 w 437488"/>
                    <a:gd name="connsiteY22" fmla="*/ 446762 h 620502"/>
                    <a:gd name="connsiteX23" fmla="*/ 88108 w 437488"/>
                    <a:gd name="connsiteY23" fmla="*/ 356274 h 620502"/>
                    <a:gd name="connsiteX24" fmla="*/ 97632 w 437488"/>
                    <a:gd name="connsiteY24" fmla="*/ 282454 h 620502"/>
                    <a:gd name="connsiteX25" fmla="*/ 95960 w 437488"/>
                    <a:gd name="connsiteY25" fmla="*/ 281678 h 620502"/>
                    <a:gd name="connsiteX26" fmla="*/ 117476 w 437488"/>
                    <a:gd name="connsiteY26" fmla="*/ 226098 h 620502"/>
                    <a:gd name="connsiteX27" fmla="*/ 171452 w 437488"/>
                    <a:gd name="connsiteY27" fmla="*/ 168948 h 620502"/>
                    <a:gd name="connsiteX28" fmla="*/ 171452 w 437488"/>
                    <a:gd name="connsiteY28" fmla="*/ 111798 h 620502"/>
                    <a:gd name="connsiteX29" fmla="*/ 254000 w 437488"/>
                    <a:gd name="connsiteY29" fmla="*/ 3848 h 620502"/>
                    <a:gd name="connsiteX30" fmla="*/ 253232 w 437488"/>
                    <a:gd name="connsiteY30" fmla="*/ 0 h 620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37488" h="620502">
                      <a:moveTo>
                        <a:pt x="253232" y="0"/>
                      </a:moveTo>
                      <a:lnTo>
                        <a:pt x="311152" y="16548"/>
                      </a:lnTo>
                      <a:lnTo>
                        <a:pt x="330200" y="111798"/>
                      </a:lnTo>
                      <a:lnTo>
                        <a:pt x="399696" y="111798"/>
                      </a:lnTo>
                      <a:lnTo>
                        <a:pt x="403224" y="143548"/>
                      </a:lnTo>
                      <a:lnTo>
                        <a:pt x="437488" y="158394"/>
                      </a:lnTo>
                      <a:lnTo>
                        <a:pt x="361952" y="251498"/>
                      </a:lnTo>
                      <a:lnTo>
                        <a:pt x="276224" y="232448"/>
                      </a:lnTo>
                      <a:lnTo>
                        <a:pt x="260352" y="289598"/>
                      </a:lnTo>
                      <a:lnTo>
                        <a:pt x="281356" y="321104"/>
                      </a:lnTo>
                      <a:lnTo>
                        <a:pt x="278608" y="320554"/>
                      </a:lnTo>
                      <a:lnTo>
                        <a:pt x="264320" y="387230"/>
                      </a:lnTo>
                      <a:lnTo>
                        <a:pt x="345280" y="408662"/>
                      </a:lnTo>
                      <a:lnTo>
                        <a:pt x="335756" y="451522"/>
                      </a:lnTo>
                      <a:lnTo>
                        <a:pt x="428624" y="532486"/>
                      </a:lnTo>
                      <a:lnTo>
                        <a:pt x="430640" y="536754"/>
                      </a:lnTo>
                      <a:lnTo>
                        <a:pt x="422276" y="530898"/>
                      </a:lnTo>
                      <a:lnTo>
                        <a:pt x="333376" y="581698"/>
                      </a:lnTo>
                      <a:lnTo>
                        <a:pt x="187328" y="568998"/>
                      </a:lnTo>
                      <a:lnTo>
                        <a:pt x="53976" y="619798"/>
                      </a:lnTo>
                      <a:lnTo>
                        <a:pt x="34276" y="620502"/>
                      </a:lnTo>
                      <a:lnTo>
                        <a:pt x="33340" y="515818"/>
                      </a:lnTo>
                      <a:lnTo>
                        <a:pt x="0" y="446762"/>
                      </a:lnTo>
                      <a:lnTo>
                        <a:pt x="88108" y="356274"/>
                      </a:lnTo>
                      <a:lnTo>
                        <a:pt x="97632" y="282454"/>
                      </a:lnTo>
                      <a:lnTo>
                        <a:pt x="95960" y="281678"/>
                      </a:lnTo>
                      <a:lnTo>
                        <a:pt x="117476" y="226098"/>
                      </a:lnTo>
                      <a:lnTo>
                        <a:pt x="171452" y="168948"/>
                      </a:lnTo>
                      <a:lnTo>
                        <a:pt x="171452" y="111798"/>
                      </a:lnTo>
                      <a:lnTo>
                        <a:pt x="254000" y="3848"/>
                      </a:lnTo>
                      <a:lnTo>
                        <a:pt x="25323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5" name="フリーフォーム: 図形 2524">
                  <a:extLst>
                    <a:ext uri="{FF2B5EF4-FFF2-40B4-BE49-F238E27FC236}">
                      <a16:creationId xmlns:a16="http://schemas.microsoft.com/office/drawing/2014/main" id="{8183F4EB-A5A6-42EC-A0DE-CBD3DCA07D60}"/>
                    </a:ext>
                  </a:extLst>
                </p:cNvPr>
                <p:cNvSpPr/>
                <p:nvPr/>
              </p:nvSpPr>
              <p:spPr>
                <a:xfrm>
                  <a:off x="37940220" y="28861720"/>
                  <a:ext cx="714952" cy="700178"/>
                </a:xfrm>
                <a:custGeom>
                  <a:avLst/>
                  <a:gdLst>
                    <a:gd name="connsiteX0" fmla="*/ 621072 w 714952"/>
                    <a:gd name="connsiteY0" fmla="*/ 0 h 700178"/>
                    <a:gd name="connsiteX1" fmla="*/ 661428 w 714952"/>
                    <a:gd name="connsiteY1" fmla="*/ 57428 h 700178"/>
                    <a:gd name="connsiteX2" fmla="*/ 661428 w 714952"/>
                    <a:gd name="connsiteY2" fmla="*/ 62530 h 700178"/>
                    <a:gd name="connsiteX3" fmla="*/ 674132 w 714952"/>
                    <a:gd name="connsiteY3" fmla="*/ 100630 h 700178"/>
                    <a:gd name="connsiteX4" fmla="*/ 714952 w 714952"/>
                    <a:gd name="connsiteY4" fmla="*/ 107434 h 700178"/>
                    <a:gd name="connsiteX5" fmla="*/ 680480 w 714952"/>
                    <a:gd name="connsiteY5" fmla="*/ 141904 h 700178"/>
                    <a:gd name="connsiteX6" fmla="*/ 690004 w 714952"/>
                    <a:gd name="connsiteY6" fmla="*/ 189530 h 700178"/>
                    <a:gd name="connsiteX7" fmla="*/ 607456 w 714952"/>
                    <a:gd name="connsiteY7" fmla="*/ 297480 h 700178"/>
                    <a:gd name="connsiteX8" fmla="*/ 607456 w 714952"/>
                    <a:gd name="connsiteY8" fmla="*/ 354630 h 700178"/>
                    <a:gd name="connsiteX9" fmla="*/ 553480 w 714952"/>
                    <a:gd name="connsiteY9" fmla="*/ 411780 h 700178"/>
                    <a:gd name="connsiteX10" fmla="*/ 531964 w 714952"/>
                    <a:gd name="connsiteY10" fmla="*/ 467360 h 700178"/>
                    <a:gd name="connsiteX11" fmla="*/ 466960 w 714952"/>
                    <a:gd name="connsiteY11" fmla="*/ 437180 h 700178"/>
                    <a:gd name="connsiteX12" fmla="*/ 450292 w 714952"/>
                    <a:gd name="connsiteY12" fmla="*/ 420512 h 700178"/>
                    <a:gd name="connsiteX13" fmla="*/ 443148 w 714952"/>
                    <a:gd name="connsiteY13" fmla="*/ 341930 h 700178"/>
                    <a:gd name="connsiteX14" fmla="*/ 331228 w 714952"/>
                    <a:gd name="connsiteY14" fmla="*/ 341930 h 700178"/>
                    <a:gd name="connsiteX15" fmla="*/ 240744 w 714952"/>
                    <a:gd name="connsiteY15" fmla="*/ 415748 h 700178"/>
                    <a:gd name="connsiteX16" fmla="*/ 240744 w 714952"/>
                    <a:gd name="connsiteY16" fmla="*/ 601486 h 700178"/>
                    <a:gd name="connsiteX17" fmla="*/ 153016 w 714952"/>
                    <a:gd name="connsiteY17" fmla="*/ 700178 h 700178"/>
                    <a:gd name="connsiteX18" fmla="*/ 102628 w 714952"/>
                    <a:gd name="connsiteY18" fmla="*/ 691180 h 700178"/>
                    <a:gd name="connsiteX19" fmla="*/ 89932 w 714952"/>
                    <a:gd name="connsiteY19" fmla="*/ 589580 h 700178"/>
                    <a:gd name="connsiteX20" fmla="*/ 1028 w 714952"/>
                    <a:gd name="connsiteY20" fmla="*/ 519730 h 700178"/>
                    <a:gd name="connsiteX21" fmla="*/ 0 w 714952"/>
                    <a:gd name="connsiteY21" fmla="*/ 520650 h 700178"/>
                    <a:gd name="connsiteX22" fmla="*/ 29604 w 714952"/>
                    <a:gd name="connsiteY22" fmla="*/ 376856 h 700178"/>
                    <a:gd name="connsiteX23" fmla="*/ 75408 w 714952"/>
                    <a:gd name="connsiteY23" fmla="*/ 294896 h 700178"/>
                    <a:gd name="connsiteX24" fmla="*/ 108980 w 714952"/>
                    <a:gd name="connsiteY24" fmla="*/ 297480 h 700178"/>
                    <a:gd name="connsiteX25" fmla="*/ 188356 w 714952"/>
                    <a:gd name="connsiteY25" fmla="*/ 253030 h 700178"/>
                    <a:gd name="connsiteX26" fmla="*/ 176932 w 714952"/>
                    <a:gd name="connsiteY26" fmla="*/ 231704 h 700178"/>
                    <a:gd name="connsiteX27" fmla="*/ 277256 w 714952"/>
                    <a:gd name="connsiteY27" fmla="*/ 259380 h 700178"/>
                    <a:gd name="connsiteX28" fmla="*/ 340756 w 714952"/>
                    <a:gd name="connsiteY28" fmla="*/ 176830 h 700178"/>
                    <a:gd name="connsiteX29" fmla="*/ 594756 w 714952"/>
                    <a:gd name="connsiteY29" fmla="*/ 91104 h 700178"/>
                    <a:gd name="connsiteX30" fmla="*/ 621072 w 714952"/>
                    <a:gd name="connsiteY30" fmla="*/ 0 h 70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14952" h="700178">
                      <a:moveTo>
                        <a:pt x="621072" y="0"/>
                      </a:moveTo>
                      <a:lnTo>
                        <a:pt x="661428" y="57428"/>
                      </a:lnTo>
                      <a:lnTo>
                        <a:pt x="661428" y="62530"/>
                      </a:lnTo>
                      <a:lnTo>
                        <a:pt x="674132" y="100630"/>
                      </a:lnTo>
                      <a:lnTo>
                        <a:pt x="714952" y="107434"/>
                      </a:lnTo>
                      <a:lnTo>
                        <a:pt x="680480" y="141904"/>
                      </a:lnTo>
                      <a:lnTo>
                        <a:pt x="690004" y="189530"/>
                      </a:lnTo>
                      <a:lnTo>
                        <a:pt x="607456" y="297480"/>
                      </a:lnTo>
                      <a:lnTo>
                        <a:pt x="607456" y="354630"/>
                      </a:lnTo>
                      <a:lnTo>
                        <a:pt x="553480" y="411780"/>
                      </a:lnTo>
                      <a:lnTo>
                        <a:pt x="531964" y="467360"/>
                      </a:lnTo>
                      <a:lnTo>
                        <a:pt x="466960" y="437180"/>
                      </a:lnTo>
                      <a:lnTo>
                        <a:pt x="450292" y="420512"/>
                      </a:lnTo>
                      <a:lnTo>
                        <a:pt x="443148" y="341930"/>
                      </a:lnTo>
                      <a:lnTo>
                        <a:pt x="331228" y="341930"/>
                      </a:lnTo>
                      <a:lnTo>
                        <a:pt x="240744" y="415748"/>
                      </a:lnTo>
                      <a:lnTo>
                        <a:pt x="240744" y="601486"/>
                      </a:lnTo>
                      <a:lnTo>
                        <a:pt x="153016" y="700178"/>
                      </a:lnTo>
                      <a:lnTo>
                        <a:pt x="102628" y="691180"/>
                      </a:lnTo>
                      <a:lnTo>
                        <a:pt x="89932" y="589580"/>
                      </a:lnTo>
                      <a:lnTo>
                        <a:pt x="1028" y="519730"/>
                      </a:lnTo>
                      <a:lnTo>
                        <a:pt x="0" y="520650"/>
                      </a:lnTo>
                      <a:lnTo>
                        <a:pt x="29604" y="376856"/>
                      </a:lnTo>
                      <a:lnTo>
                        <a:pt x="75408" y="294896"/>
                      </a:lnTo>
                      <a:lnTo>
                        <a:pt x="108980" y="297480"/>
                      </a:lnTo>
                      <a:lnTo>
                        <a:pt x="188356" y="253030"/>
                      </a:lnTo>
                      <a:lnTo>
                        <a:pt x="176932" y="231704"/>
                      </a:lnTo>
                      <a:lnTo>
                        <a:pt x="277256" y="259380"/>
                      </a:lnTo>
                      <a:lnTo>
                        <a:pt x="340756" y="176830"/>
                      </a:lnTo>
                      <a:lnTo>
                        <a:pt x="594756" y="91104"/>
                      </a:lnTo>
                      <a:lnTo>
                        <a:pt x="621072" y="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8" name="フリーフォーム: 図形 2497">
                <a:extLst>
                  <a:ext uri="{FF2B5EF4-FFF2-40B4-BE49-F238E27FC236}">
                    <a16:creationId xmlns:a16="http://schemas.microsoft.com/office/drawing/2014/main" id="{2ABC192C-AF40-4834-8E1C-DDC580E76A40}"/>
                  </a:ext>
                </a:extLst>
              </p:cNvPr>
              <p:cNvSpPr/>
              <p:nvPr/>
            </p:nvSpPr>
            <p:spPr>
              <a:xfrm>
                <a:off x="36718876" y="27412950"/>
                <a:ext cx="2905124" cy="2984500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noFill/>
              <a:ln w="381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8" name="グループ化 2467">
              <a:extLst>
                <a:ext uri="{FF2B5EF4-FFF2-40B4-BE49-F238E27FC236}">
                  <a16:creationId xmlns:a16="http://schemas.microsoft.com/office/drawing/2014/main" id="{B5293321-9846-4E9E-BDA5-7EA62758990F}"/>
                </a:ext>
              </a:extLst>
            </p:cNvPr>
            <p:cNvGrpSpPr/>
            <p:nvPr/>
          </p:nvGrpSpPr>
          <p:grpSpPr>
            <a:xfrm>
              <a:off x="36760276" y="27781158"/>
              <a:ext cx="2946314" cy="2461067"/>
              <a:chOff x="36760276" y="27781158"/>
              <a:chExt cx="2946314" cy="2461067"/>
            </a:xfrm>
          </p:grpSpPr>
          <p:sp>
            <p:nvSpPr>
              <p:cNvPr id="2469" name="正方形/長方形 2468">
                <a:extLst>
                  <a:ext uri="{FF2B5EF4-FFF2-40B4-BE49-F238E27FC236}">
                    <a16:creationId xmlns:a16="http://schemas.microsoft.com/office/drawing/2014/main" id="{F5A82E2E-24F9-47E1-B796-8D26D98D9332}"/>
                  </a:ext>
                </a:extLst>
              </p:cNvPr>
              <p:cNvSpPr/>
              <p:nvPr/>
            </p:nvSpPr>
            <p:spPr>
              <a:xfrm>
                <a:off x="37960775" y="28478553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　梨</a:t>
                </a:r>
              </a:p>
            </p:txBody>
          </p:sp>
          <p:sp>
            <p:nvSpPr>
              <p:cNvPr id="2470" name="正方形/長方形 2469">
                <a:extLst>
                  <a:ext uri="{FF2B5EF4-FFF2-40B4-BE49-F238E27FC236}">
                    <a16:creationId xmlns:a16="http://schemas.microsoft.com/office/drawing/2014/main" id="{6FA7C6D2-2EC4-4BB9-9554-AF029DBCC02F}"/>
                  </a:ext>
                </a:extLst>
              </p:cNvPr>
              <p:cNvSpPr/>
              <p:nvPr/>
            </p:nvSpPr>
            <p:spPr>
              <a:xfrm>
                <a:off x="37688024" y="284115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甲府市</a:t>
                </a:r>
              </a:p>
            </p:txBody>
          </p:sp>
          <p:sp>
            <p:nvSpPr>
              <p:cNvPr id="2471" name="正方形/長方形 2470">
                <a:extLst>
                  <a:ext uri="{FF2B5EF4-FFF2-40B4-BE49-F238E27FC236}">
                    <a16:creationId xmlns:a16="http://schemas.microsoft.com/office/drawing/2014/main" id="{0F5F5B48-3670-4BD0-88BB-2E0404163C6D}"/>
                  </a:ext>
                </a:extLst>
              </p:cNvPr>
              <p:cNvSpPr/>
              <p:nvPr/>
            </p:nvSpPr>
            <p:spPr>
              <a:xfrm>
                <a:off x="38684539" y="27909582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丹波山村</a:t>
                </a:r>
              </a:p>
            </p:txBody>
          </p:sp>
          <p:sp>
            <p:nvSpPr>
              <p:cNvPr id="2472" name="正方形/長方形 2471">
                <a:extLst>
                  <a:ext uri="{FF2B5EF4-FFF2-40B4-BE49-F238E27FC236}">
                    <a16:creationId xmlns:a16="http://schemas.microsoft.com/office/drawing/2014/main" id="{7F15F7A5-19AB-4C5A-8834-3C3B92A0465A}"/>
                  </a:ext>
                </a:extLst>
              </p:cNvPr>
              <p:cNvSpPr/>
              <p:nvPr/>
            </p:nvSpPr>
            <p:spPr>
              <a:xfrm>
                <a:off x="38781229" y="2812546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小菅村</a:t>
                </a:r>
              </a:p>
            </p:txBody>
          </p:sp>
          <p:sp>
            <p:nvSpPr>
              <p:cNvPr id="2473" name="正方形/長方形 2472">
                <a:extLst>
                  <a:ext uri="{FF2B5EF4-FFF2-40B4-BE49-F238E27FC236}">
                    <a16:creationId xmlns:a16="http://schemas.microsoft.com/office/drawing/2014/main" id="{C987F44C-8EC4-48B4-BB2A-95D24593D828}"/>
                  </a:ext>
                </a:extLst>
              </p:cNvPr>
              <p:cNvSpPr/>
              <p:nvPr/>
            </p:nvSpPr>
            <p:spPr>
              <a:xfrm>
                <a:off x="37882747" y="29134778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富士河口湖町</a:t>
                </a:r>
              </a:p>
            </p:txBody>
          </p:sp>
          <p:sp>
            <p:nvSpPr>
              <p:cNvPr id="2474" name="正方形/長方形 2473">
                <a:extLst>
                  <a:ext uri="{FF2B5EF4-FFF2-40B4-BE49-F238E27FC236}">
                    <a16:creationId xmlns:a16="http://schemas.microsoft.com/office/drawing/2014/main" id="{3C52EE84-08A2-40F0-A8C3-07855E0D9BBF}"/>
                  </a:ext>
                </a:extLst>
              </p:cNvPr>
              <p:cNvSpPr/>
              <p:nvPr/>
            </p:nvSpPr>
            <p:spPr>
              <a:xfrm>
                <a:off x="38087985" y="2935284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鳴沢村</a:t>
                </a:r>
              </a:p>
            </p:txBody>
          </p:sp>
          <p:sp>
            <p:nvSpPr>
              <p:cNvPr id="2475" name="正方形/長方形 2474">
                <a:extLst>
                  <a:ext uri="{FF2B5EF4-FFF2-40B4-BE49-F238E27FC236}">
                    <a16:creationId xmlns:a16="http://schemas.microsoft.com/office/drawing/2014/main" id="{E3190338-0CFD-4423-82C4-BA3A7EC656A3}"/>
                  </a:ext>
                </a:extLst>
              </p:cNvPr>
              <p:cNvSpPr/>
              <p:nvPr/>
            </p:nvSpPr>
            <p:spPr>
              <a:xfrm>
                <a:off x="38519373" y="2939006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山中湖村</a:t>
                </a:r>
              </a:p>
            </p:txBody>
          </p:sp>
          <p:sp>
            <p:nvSpPr>
              <p:cNvPr id="2476" name="正方形/長方形 2475">
                <a:extLst>
                  <a:ext uri="{FF2B5EF4-FFF2-40B4-BE49-F238E27FC236}">
                    <a16:creationId xmlns:a16="http://schemas.microsoft.com/office/drawing/2014/main" id="{B980ACB1-4703-46F4-AD0E-D87CA672D384}"/>
                  </a:ext>
                </a:extLst>
              </p:cNvPr>
              <p:cNvSpPr/>
              <p:nvPr/>
            </p:nvSpPr>
            <p:spPr>
              <a:xfrm>
                <a:off x="38559344" y="2923313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忍野村</a:t>
                </a:r>
              </a:p>
            </p:txBody>
          </p:sp>
          <p:sp>
            <p:nvSpPr>
              <p:cNvPr id="2477" name="正方形/長方形 2476">
                <a:extLst>
                  <a:ext uri="{FF2B5EF4-FFF2-40B4-BE49-F238E27FC236}">
                    <a16:creationId xmlns:a16="http://schemas.microsoft.com/office/drawing/2014/main" id="{D7B565E6-D16C-42A3-A6EC-651D6D34FA1E}"/>
                  </a:ext>
                </a:extLst>
              </p:cNvPr>
              <p:cNvSpPr/>
              <p:nvPr/>
            </p:nvSpPr>
            <p:spPr>
              <a:xfrm>
                <a:off x="39040629" y="2905572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道志村</a:t>
                </a:r>
              </a:p>
            </p:txBody>
          </p:sp>
          <p:sp>
            <p:nvSpPr>
              <p:cNvPr id="2478" name="正方形/長方形 2477">
                <a:extLst>
                  <a:ext uri="{FF2B5EF4-FFF2-40B4-BE49-F238E27FC236}">
                    <a16:creationId xmlns:a16="http://schemas.microsoft.com/office/drawing/2014/main" id="{E9E0AFBA-B792-483C-8E93-B0EC691A3CCF}"/>
                  </a:ext>
                </a:extLst>
              </p:cNvPr>
              <p:cNvSpPr/>
              <p:nvPr/>
            </p:nvSpPr>
            <p:spPr>
              <a:xfrm>
                <a:off x="38421358" y="2894238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西桂町</a:t>
                </a:r>
              </a:p>
            </p:txBody>
          </p:sp>
          <p:sp>
            <p:nvSpPr>
              <p:cNvPr id="2479" name="正方形/長方形 2478">
                <a:extLst>
                  <a:ext uri="{FF2B5EF4-FFF2-40B4-BE49-F238E27FC236}">
                    <a16:creationId xmlns:a16="http://schemas.microsoft.com/office/drawing/2014/main" id="{03CB298C-760E-481B-858B-1B6AD94BF0D3}"/>
                  </a:ext>
                </a:extLst>
              </p:cNvPr>
              <p:cNvSpPr/>
              <p:nvPr/>
            </p:nvSpPr>
            <p:spPr>
              <a:xfrm>
                <a:off x="37555383" y="28610780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昭和町</a:t>
                </a:r>
              </a:p>
            </p:txBody>
          </p:sp>
          <p:sp>
            <p:nvSpPr>
              <p:cNvPr id="2480" name="正方形/長方形 2479">
                <a:extLst>
                  <a:ext uri="{FF2B5EF4-FFF2-40B4-BE49-F238E27FC236}">
                    <a16:creationId xmlns:a16="http://schemas.microsoft.com/office/drawing/2014/main" id="{EC9F0F70-9051-4073-8D27-D8D5A5D21CC5}"/>
                  </a:ext>
                </a:extLst>
              </p:cNvPr>
              <p:cNvSpPr/>
              <p:nvPr/>
            </p:nvSpPr>
            <p:spPr>
              <a:xfrm>
                <a:off x="37085259" y="28915528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富士川町</a:t>
                </a:r>
              </a:p>
            </p:txBody>
          </p:sp>
          <p:sp>
            <p:nvSpPr>
              <p:cNvPr id="2481" name="正方形/長方形 2480">
                <a:extLst>
                  <a:ext uri="{FF2B5EF4-FFF2-40B4-BE49-F238E27FC236}">
                    <a16:creationId xmlns:a16="http://schemas.microsoft.com/office/drawing/2014/main" id="{F9E934D7-1603-4E58-806E-1B578FF75A7D}"/>
                  </a:ext>
                </a:extLst>
              </p:cNvPr>
              <p:cNvSpPr/>
              <p:nvPr/>
            </p:nvSpPr>
            <p:spPr>
              <a:xfrm>
                <a:off x="37315668" y="3002678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2482" name="正方形/長方形 2481">
                <a:extLst>
                  <a:ext uri="{FF2B5EF4-FFF2-40B4-BE49-F238E27FC236}">
                    <a16:creationId xmlns:a16="http://schemas.microsoft.com/office/drawing/2014/main" id="{AF29455E-4940-4BFD-BB10-9573DF91B60A}"/>
                  </a:ext>
                </a:extLst>
              </p:cNvPr>
              <p:cNvSpPr/>
              <p:nvPr/>
            </p:nvSpPr>
            <p:spPr>
              <a:xfrm>
                <a:off x="37369421" y="294063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身延町</a:t>
                </a:r>
              </a:p>
            </p:txBody>
          </p:sp>
          <p:sp>
            <p:nvSpPr>
              <p:cNvPr id="2483" name="正方形/長方形 2482">
                <a:extLst>
                  <a:ext uri="{FF2B5EF4-FFF2-40B4-BE49-F238E27FC236}">
                    <a16:creationId xmlns:a16="http://schemas.microsoft.com/office/drawing/2014/main" id="{C1BA2F39-DFB8-4277-8848-7D4030C61891}"/>
                  </a:ext>
                </a:extLst>
              </p:cNvPr>
              <p:cNvSpPr/>
              <p:nvPr/>
            </p:nvSpPr>
            <p:spPr>
              <a:xfrm>
                <a:off x="36912030" y="29370454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早川町</a:t>
                </a:r>
              </a:p>
            </p:txBody>
          </p:sp>
          <p:sp>
            <p:nvSpPr>
              <p:cNvPr id="2484" name="正方形/長方形 2483">
                <a:extLst>
                  <a:ext uri="{FF2B5EF4-FFF2-40B4-BE49-F238E27FC236}">
                    <a16:creationId xmlns:a16="http://schemas.microsoft.com/office/drawing/2014/main" id="{0E9A6911-A96D-469D-BE56-5BBEA6ACC9D7}"/>
                  </a:ext>
                </a:extLst>
              </p:cNvPr>
              <p:cNvSpPr/>
              <p:nvPr/>
            </p:nvSpPr>
            <p:spPr>
              <a:xfrm>
                <a:off x="37439938" y="28991302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市川三郷町</a:t>
                </a:r>
              </a:p>
            </p:txBody>
          </p:sp>
          <p:sp>
            <p:nvSpPr>
              <p:cNvPr id="2485" name="正方形/長方形 2484">
                <a:extLst>
                  <a:ext uri="{FF2B5EF4-FFF2-40B4-BE49-F238E27FC236}">
                    <a16:creationId xmlns:a16="http://schemas.microsoft.com/office/drawing/2014/main" id="{22CFE196-0CAB-4F91-BA39-A0EAB7C2E91B}"/>
                  </a:ext>
                </a:extLst>
              </p:cNvPr>
              <p:cNvSpPr/>
              <p:nvPr/>
            </p:nvSpPr>
            <p:spPr>
              <a:xfrm>
                <a:off x="37572741" y="28793023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中央市</a:t>
                </a:r>
              </a:p>
            </p:txBody>
          </p:sp>
          <p:sp>
            <p:nvSpPr>
              <p:cNvPr id="2486" name="正方形/長方形 2485">
                <a:extLst>
                  <a:ext uri="{FF2B5EF4-FFF2-40B4-BE49-F238E27FC236}">
                    <a16:creationId xmlns:a16="http://schemas.microsoft.com/office/drawing/2014/main" id="{E9B929D0-50E7-45C5-BCC0-A5F3569A5F80}"/>
                  </a:ext>
                </a:extLst>
              </p:cNvPr>
              <p:cNvSpPr/>
              <p:nvPr/>
            </p:nvSpPr>
            <p:spPr>
              <a:xfrm>
                <a:off x="38291111" y="2832328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甲州市</a:t>
                </a:r>
              </a:p>
            </p:txBody>
          </p:sp>
          <p:sp>
            <p:nvSpPr>
              <p:cNvPr id="2487" name="正方形/長方形 2486">
                <a:extLst>
                  <a:ext uri="{FF2B5EF4-FFF2-40B4-BE49-F238E27FC236}">
                    <a16:creationId xmlns:a16="http://schemas.microsoft.com/office/drawing/2014/main" id="{DB8DE80C-BD24-450C-996D-476FD074AFCA}"/>
                  </a:ext>
                </a:extLst>
              </p:cNvPr>
              <p:cNvSpPr/>
              <p:nvPr/>
            </p:nvSpPr>
            <p:spPr>
              <a:xfrm>
                <a:off x="39085907" y="28585366"/>
                <a:ext cx="620683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上野原市</a:t>
                </a:r>
              </a:p>
            </p:txBody>
          </p:sp>
          <p:sp>
            <p:nvSpPr>
              <p:cNvPr id="2488" name="正方形/長方形 2487">
                <a:extLst>
                  <a:ext uri="{FF2B5EF4-FFF2-40B4-BE49-F238E27FC236}">
                    <a16:creationId xmlns:a16="http://schemas.microsoft.com/office/drawing/2014/main" id="{0612A927-6BDF-467E-981A-19A2121E08D5}"/>
                  </a:ext>
                </a:extLst>
              </p:cNvPr>
              <p:cNvSpPr/>
              <p:nvPr/>
            </p:nvSpPr>
            <p:spPr>
              <a:xfrm>
                <a:off x="37979178" y="28760792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笛吹市</a:t>
                </a:r>
              </a:p>
            </p:txBody>
          </p:sp>
          <p:sp>
            <p:nvSpPr>
              <p:cNvPr id="2489" name="正方形/長方形 2488">
                <a:extLst>
                  <a:ext uri="{FF2B5EF4-FFF2-40B4-BE49-F238E27FC236}">
                    <a16:creationId xmlns:a16="http://schemas.microsoft.com/office/drawing/2014/main" id="{A10F8E2B-5D02-4332-80D2-CD69471A2DD3}"/>
                  </a:ext>
                </a:extLst>
              </p:cNvPr>
              <p:cNvSpPr/>
              <p:nvPr/>
            </p:nvSpPr>
            <p:spPr>
              <a:xfrm>
                <a:off x="37497028" y="2824627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甲斐市</a:t>
                </a:r>
              </a:p>
            </p:txBody>
          </p:sp>
          <p:sp>
            <p:nvSpPr>
              <p:cNvPr id="2490" name="正方形/長方形 2489">
                <a:extLst>
                  <a:ext uri="{FF2B5EF4-FFF2-40B4-BE49-F238E27FC236}">
                    <a16:creationId xmlns:a16="http://schemas.microsoft.com/office/drawing/2014/main" id="{6FC3C073-BAC0-4E6B-BDB6-87ACD0027688}"/>
                  </a:ext>
                </a:extLst>
              </p:cNvPr>
              <p:cNvSpPr/>
              <p:nvPr/>
            </p:nvSpPr>
            <p:spPr>
              <a:xfrm>
                <a:off x="37084934" y="27781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北杜市</a:t>
                </a:r>
              </a:p>
            </p:txBody>
          </p:sp>
          <p:sp>
            <p:nvSpPr>
              <p:cNvPr id="2491" name="正方形/長方形 2490">
                <a:extLst>
                  <a:ext uri="{FF2B5EF4-FFF2-40B4-BE49-F238E27FC236}">
                    <a16:creationId xmlns:a16="http://schemas.microsoft.com/office/drawing/2014/main" id="{6FD849CA-8AF7-4B89-B156-545306FC2ECD}"/>
                  </a:ext>
                </a:extLst>
              </p:cNvPr>
              <p:cNvSpPr/>
              <p:nvPr/>
            </p:nvSpPr>
            <p:spPr>
              <a:xfrm>
                <a:off x="36760276" y="28519851"/>
                <a:ext cx="838691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南アルプス市</a:t>
                </a:r>
              </a:p>
            </p:txBody>
          </p:sp>
          <p:sp>
            <p:nvSpPr>
              <p:cNvPr id="2492" name="正方形/長方形 2491">
                <a:extLst>
                  <a:ext uri="{FF2B5EF4-FFF2-40B4-BE49-F238E27FC236}">
                    <a16:creationId xmlns:a16="http://schemas.microsoft.com/office/drawing/2014/main" id="{539E7F95-243F-4697-9A55-BE66E008A7F0}"/>
                  </a:ext>
                </a:extLst>
              </p:cNvPr>
              <p:cNvSpPr/>
              <p:nvPr/>
            </p:nvSpPr>
            <p:spPr>
              <a:xfrm>
                <a:off x="37123997" y="2823432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韮崎市</a:t>
                </a:r>
              </a:p>
            </p:txBody>
          </p:sp>
          <p:sp>
            <p:nvSpPr>
              <p:cNvPr id="2493" name="正方形/長方形 2492">
                <a:extLst>
                  <a:ext uri="{FF2B5EF4-FFF2-40B4-BE49-F238E27FC236}">
                    <a16:creationId xmlns:a16="http://schemas.microsoft.com/office/drawing/2014/main" id="{0A1EE23F-CA07-4F0D-A23F-438C1B6C9B32}"/>
                  </a:ext>
                </a:extLst>
              </p:cNvPr>
              <p:cNvSpPr/>
              <p:nvPr/>
            </p:nvSpPr>
            <p:spPr>
              <a:xfrm>
                <a:off x="38729668" y="28527809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大月市</a:t>
                </a:r>
              </a:p>
            </p:txBody>
          </p:sp>
          <p:sp>
            <p:nvSpPr>
              <p:cNvPr id="2494" name="正方形/長方形 2493">
                <a:extLst>
                  <a:ext uri="{FF2B5EF4-FFF2-40B4-BE49-F238E27FC236}">
                    <a16:creationId xmlns:a16="http://schemas.microsoft.com/office/drawing/2014/main" id="{D5FCC9B1-4940-4F7B-B4D9-975281C83DAB}"/>
                  </a:ext>
                </a:extLst>
              </p:cNvPr>
              <p:cNvSpPr/>
              <p:nvPr/>
            </p:nvSpPr>
            <p:spPr>
              <a:xfrm>
                <a:off x="38036381" y="27898158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山梨市</a:t>
                </a:r>
              </a:p>
            </p:txBody>
          </p:sp>
          <p:sp>
            <p:nvSpPr>
              <p:cNvPr id="2495" name="正方形/長方形 2494">
                <a:extLst>
                  <a:ext uri="{FF2B5EF4-FFF2-40B4-BE49-F238E27FC236}">
                    <a16:creationId xmlns:a16="http://schemas.microsoft.com/office/drawing/2014/main" id="{64890BBE-5EB3-48D0-9DA1-F5969E270189}"/>
                  </a:ext>
                </a:extLst>
              </p:cNvPr>
              <p:cNvSpPr/>
              <p:nvPr/>
            </p:nvSpPr>
            <p:spPr>
              <a:xfrm>
                <a:off x="38754089" y="28880341"/>
                <a:ext cx="511679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都留市</a:t>
                </a:r>
              </a:p>
            </p:txBody>
          </p:sp>
          <p:sp>
            <p:nvSpPr>
              <p:cNvPr id="2496" name="正方形/長方形 2495">
                <a:extLst>
                  <a:ext uri="{FF2B5EF4-FFF2-40B4-BE49-F238E27FC236}">
                    <a16:creationId xmlns:a16="http://schemas.microsoft.com/office/drawing/2014/main" id="{C0E7F370-5509-4CE7-9D3E-06D6FEB95F2A}"/>
                  </a:ext>
                </a:extLst>
              </p:cNvPr>
              <p:cNvSpPr/>
              <p:nvPr/>
            </p:nvSpPr>
            <p:spPr>
              <a:xfrm>
                <a:off x="38264938" y="29468316"/>
                <a:ext cx="729687" cy="215444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800" spc="50" dirty="0">
                    <a:ln w="11430"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富士吉田市</a:t>
                </a:r>
              </a:p>
            </p:txBody>
          </p:sp>
        </p:grpSp>
      </p:grpSp>
      <p:sp>
        <p:nvSpPr>
          <p:cNvPr id="2526" name="フリーフォーム: 図形 2525">
            <a:extLst>
              <a:ext uri="{FF2B5EF4-FFF2-40B4-BE49-F238E27FC236}">
                <a16:creationId xmlns:a16="http://schemas.microsoft.com/office/drawing/2014/main" id="{ED4D6257-4632-492E-979B-880B2AD14A93}"/>
              </a:ext>
            </a:extLst>
          </p:cNvPr>
          <p:cNvSpPr/>
          <p:nvPr/>
        </p:nvSpPr>
        <p:spPr>
          <a:xfrm>
            <a:off x="3584471" y="9141081"/>
            <a:ext cx="1562100" cy="3529012"/>
          </a:xfrm>
          <a:custGeom>
            <a:avLst/>
            <a:gdLst>
              <a:gd name="connsiteX0" fmla="*/ 1522156 w 1562100"/>
              <a:gd name="connsiteY0" fmla="*/ 3328988 h 3529012"/>
              <a:gd name="connsiteX1" fmla="*/ 1562100 w 1562100"/>
              <a:gd name="connsiteY1" fmla="*/ 3452812 h 3529012"/>
              <a:gd name="connsiteX2" fmla="*/ 1517856 w 1562100"/>
              <a:gd name="connsiteY2" fmla="*/ 3514724 h 3529012"/>
              <a:gd name="connsiteX3" fmla="*/ 1458864 w 1562100"/>
              <a:gd name="connsiteY3" fmla="*/ 3529012 h 3529012"/>
              <a:gd name="connsiteX4" fmla="*/ 1409700 w 1562100"/>
              <a:gd name="connsiteY4" fmla="*/ 3481388 h 3529012"/>
              <a:gd name="connsiteX5" fmla="*/ 1409700 w 1562100"/>
              <a:gd name="connsiteY5" fmla="*/ 3414712 h 3529012"/>
              <a:gd name="connsiteX6" fmla="*/ 1429364 w 1562100"/>
              <a:gd name="connsiteY6" fmla="*/ 3386136 h 3529012"/>
              <a:gd name="connsiteX7" fmla="*/ 1444112 w 1562100"/>
              <a:gd name="connsiteY7" fmla="*/ 3343276 h 3529012"/>
              <a:gd name="connsiteX8" fmla="*/ 1128712 w 1562100"/>
              <a:gd name="connsiteY8" fmla="*/ 2519360 h 3529012"/>
              <a:gd name="connsiteX9" fmla="*/ 1319212 w 1562100"/>
              <a:gd name="connsiteY9" fmla="*/ 2524124 h 3529012"/>
              <a:gd name="connsiteX10" fmla="*/ 1366836 w 1562100"/>
              <a:gd name="connsiteY10" fmla="*/ 2600324 h 3529012"/>
              <a:gd name="connsiteX11" fmla="*/ 1352548 w 1562100"/>
              <a:gd name="connsiteY11" fmla="*/ 2705100 h 3529012"/>
              <a:gd name="connsiteX12" fmla="*/ 1338264 w 1562100"/>
              <a:gd name="connsiteY12" fmla="*/ 2747960 h 3529012"/>
              <a:gd name="connsiteX13" fmla="*/ 1238252 w 1562100"/>
              <a:gd name="connsiteY13" fmla="*/ 2781300 h 3529012"/>
              <a:gd name="connsiteX14" fmla="*/ 1104900 w 1562100"/>
              <a:gd name="connsiteY14" fmla="*/ 2771776 h 3529012"/>
              <a:gd name="connsiteX15" fmla="*/ 1085852 w 1562100"/>
              <a:gd name="connsiteY15" fmla="*/ 2724152 h 3529012"/>
              <a:gd name="connsiteX16" fmla="*/ 1085852 w 1562100"/>
              <a:gd name="connsiteY16" fmla="*/ 2643188 h 3529012"/>
              <a:gd name="connsiteX17" fmla="*/ 1138236 w 1562100"/>
              <a:gd name="connsiteY17" fmla="*/ 2600324 h 3529012"/>
              <a:gd name="connsiteX18" fmla="*/ 66676 w 1562100"/>
              <a:gd name="connsiteY18" fmla="*/ 2057400 h 3529012"/>
              <a:gd name="connsiteX19" fmla="*/ 166688 w 1562100"/>
              <a:gd name="connsiteY19" fmla="*/ 2105024 h 3529012"/>
              <a:gd name="connsiteX20" fmla="*/ 166688 w 1562100"/>
              <a:gd name="connsiteY20" fmla="*/ 2200276 h 3529012"/>
              <a:gd name="connsiteX21" fmla="*/ 123824 w 1562100"/>
              <a:gd name="connsiteY21" fmla="*/ 2219324 h 3529012"/>
              <a:gd name="connsiteX22" fmla="*/ 61912 w 1562100"/>
              <a:gd name="connsiteY22" fmla="*/ 2300288 h 3529012"/>
              <a:gd name="connsiteX23" fmla="*/ 0 w 1562100"/>
              <a:gd name="connsiteY23" fmla="*/ 2266952 h 3529012"/>
              <a:gd name="connsiteX24" fmla="*/ 23812 w 1562100"/>
              <a:gd name="connsiteY24" fmla="*/ 2219324 h 3529012"/>
              <a:gd name="connsiteX25" fmla="*/ 38100 w 1562100"/>
              <a:gd name="connsiteY25" fmla="*/ 2105024 h 3529012"/>
              <a:gd name="connsiteX26" fmla="*/ 276224 w 1562100"/>
              <a:gd name="connsiteY26" fmla="*/ 1700212 h 3529012"/>
              <a:gd name="connsiteX27" fmla="*/ 338140 w 1562100"/>
              <a:gd name="connsiteY27" fmla="*/ 1738312 h 3529012"/>
              <a:gd name="connsiteX28" fmla="*/ 319088 w 1562100"/>
              <a:gd name="connsiteY28" fmla="*/ 1785936 h 3529012"/>
              <a:gd name="connsiteX29" fmla="*/ 223836 w 1562100"/>
              <a:gd name="connsiteY29" fmla="*/ 1781176 h 3529012"/>
              <a:gd name="connsiteX30" fmla="*/ 514348 w 1562100"/>
              <a:gd name="connsiteY30" fmla="*/ 1371600 h 3529012"/>
              <a:gd name="connsiteX31" fmla="*/ 523876 w 1562100"/>
              <a:gd name="connsiteY31" fmla="*/ 1504950 h 3529012"/>
              <a:gd name="connsiteX32" fmla="*/ 500064 w 1562100"/>
              <a:gd name="connsiteY32" fmla="*/ 1538288 h 3529012"/>
              <a:gd name="connsiteX33" fmla="*/ 452436 w 1562100"/>
              <a:gd name="connsiteY33" fmla="*/ 1766888 h 3529012"/>
              <a:gd name="connsiteX34" fmla="*/ 376236 w 1562100"/>
              <a:gd name="connsiteY34" fmla="*/ 1685924 h 3529012"/>
              <a:gd name="connsiteX35" fmla="*/ 381000 w 1562100"/>
              <a:gd name="connsiteY35" fmla="*/ 1571624 h 3529012"/>
              <a:gd name="connsiteX36" fmla="*/ 433388 w 1562100"/>
              <a:gd name="connsiteY36" fmla="*/ 1471612 h 3529012"/>
              <a:gd name="connsiteX37" fmla="*/ 433388 w 1562100"/>
              <a:gd name="connsiteY37" fmla="*/ 1443036 h 3529012"/>
              <a:gd name="connsiteX38" fmla="*/ 481012 w 1562100"/>
              <a:gd name="connsiteY38" fmla="*/ 971550 h 3529012"/>
              <a:gd name="connsiteX39" fmla="*/ 523876 w 1562100"/>
              <a:gd name="connsiteY39" fmla="*/ 1047750 h 3529012"/>
              <a:gd name="connsiteX40" fmla="*/ 452436 w 1562100"/>
              <a:gd name="connsiteY40" fmla="*/ 1071562 h 3529012"/>
              <a:gd name="connsiteX41" fmla="*/ 433388 w 1562100"/>
              <a:gd name="connsiteY41" fmla="*/ 1047750 h 3529012"/>
              <a:gd name="connsiteX42" fmla="*/ 442912 w 1562100"/>
              <a:gd name="connsiteY42" fmla="*/ 990600 h 3529012"/>
              <a:gd name="connsiteX43" fmla="*/ 776288 w 1562100"/>
              <a:gd name="connsiteY43" fmla="*/ 0 h 3529012"/>
              <a:gd name="connsiteX44" fmla="*/ 814388 w 1562100"/>
              <a:gd name="connsiteY44" fmla="*/ 38100 h 3529012"/>
              <a:gd name="connsiteX45" fmla="*/ 914400 w 1562100"/>
              <a:gd name="connsiteY45" fmla="*/ 52388 h 3529012"/>
              <a:gd name="connsiteX46" fmla="*/ 981076 w 1562100"/>
              <a:gd name="connsiteY46" fmla="*/ 133350 h 3529012"/>
              <a:gd name="connsiteX47" fmla="*/ 1009652 w 1562100"/>
              <a:gd name="connsiteY47" fmla="*/ 361950 h 3529012"/>
              <a:gd name="connsiteX48" fmla="*/ 976312 w 1562100"/>
              <a:gd name="connsiteY48" fmla="*/ 452436 h 3529012"/>
              <a:gd name="connsiteX49" fmla="*/ 847724 w 1562100"/>
              <a:gd name="connsiteY49" fmla="*/ 442912 h 3529012"/>
              <a:gd name="connsiteX50" fmla="*/ 762000 w 1562100"/>
              <a:gd name="connsiteY50" fmla="*/ 361950 h 3529012"/>
              <a:gd name="connsiteX51" fmla="*/ 723900 w 1562100"/>
              <a:gd name="connsiteY51" fmla="*/ 328612 h 3529012"/>
              <a:gd name="connsiteX52" fmla="*/ 728664 w 1562100"/>
              <a:gd name="connsiteY52" fmla="*/ 228600 h 3529012"/>
              <a:gd name="connsiteX53" fmla="*/ 704852 w 1562100"/>
              <a:gd name="connsiteY53" fmla="*/ 100012 h 3529012"/>
              <a:gd name="connsiteX54" fmla="*/ 704852 w 1562100"/>
              <a:gd name="connsiteY54" fmla="*/ 47624 h 35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562100" h="3529012">
                <a:moveTo>
                  <a:pt x="1522156" y="3328988"/>
                </a:moveTo>
                <a:lnTo>
                  <a:pt x="1562100" y="3452812"/>
                </a:lnTo>
                <a:lnTo>
                  <a:pt x="1517856" y="3514724"/>
                </a:lnTo>
                <a:lnTo>
                  <a:pt x="1458864" y="3529012"/>
                </a:lnTo>
                <a:lnTo>
                  <a:pt x="1409700" y="3481388"/>
                </a:lnTo>
                <a:lnTo>
                  <a:pt x="1409700" y="3414712"/>
                </a:lnTo>
                <a:lnTo>
                  <a:pt x="1429364" y="3386136"/>
                </a:lnTo>
                <a:lnTo>
                  <a:pt x="1444112" y="3343276"/>
                </a:lnTo>
                <a:close/>
                <a:moveTo>
                  <a:pt x="1128712" y="2519360"/>
                </a:moveTo>
                <a:lnTo>
                  <a:pt x="1319212" y="2524124"/>
                </a:lnTo>
                <a:lnTo>
                  <a:pt x="1366836" y="2600324"/>
                </a:lnTo>
                <a:lnTo>
                  <a:pt x="1352548" y="2705100"/>
                </a:lnTo>
                <a:lnTo>
                  <a:pt x="1338264" y="2747960"/>
                </a:lnTo>
                <a:lnTo>
                  <a:pt x="1238252" y="2781300"/>
                </a:lnTo>
                <a:lnTo>
                  <a:pt x="1104900" y="2771776"/>
                </a:lnTo>
                <a:lnTo>
                  <a:pt x="1085852" y="2724152"/>
                </a:lnTo>
                <a:lnTo>
                  <a:pt x="1085852" y="2643188"/>
                </a:lnTo>
                <a:lnTo>
                  <a:pt x="1138236" y="2600324"/>
                </a:lnTo>
                <a:close/>
                <a:moveTo>
                  <a:pt x="66676" y="2057400"/>
                </a:moveTo>
                <a:lnTo>
                  <a:pt x="166688" y="2105024"/>
                </a:lnTo>
                <a:lnTo>
                  <a:pt x="166688" y="2200276"/>
                </a:lnTo>
                <a:lnTo>
                  <a:pt x="123824" y="2219324"/>
                </a:lnTo>
                <a:lnTo>
                  <a:pt x="61912" y="2300288"/>
                </a:lnTo>
                <a:lnTo>
                  <a:pt x="0" y="2266952"/>
                </a:lnTo>
                <a:lnTo>
                  <a:pt x="23812" y="2219324"/>
                </a:lnTo>
                <a:lnTo>
                  <a:pt x="38100" y="2105024"/>
                </a:lnTo>
                <a:close/>
                <a:moveTo>
                  <a:pt x="276224" y="1700212"/>
                </a:moveTo>
                <a:lnTo>
                  <a:pt x="338140" y="1738312"/>
                </a:lnTo>
                <a:lnTo>
                  <a:pt x="319088" y="1785936"/>
                </a:lnTo>
                <a:lnTo>
                  <a:pt x="223836" y="1781176"/>
                </a:lnTo>
                <a:close/>
                <a:moveTo>
                  <a:pt x="514348" y="1371600"/>
                </a:moveTo>
                <a:lnTo>
                  <a:pt x="523876" y="1504950"/>
                </a:lnTo>
                <a:lnTo>
                  <a:pt x="500064" y="1538288"/>
                </a:lnTo>
                <a:lnTo>
                  <a:pt x="452436" y="1766888"/>
                </a:lnTo>
                <a:lnTo>
                  <a:pt x="376236" y="1685924"/>
                </a:lnTo>
                <a:lnTo>
                  <a:pt x="381000" y="1571624"/>
                </a:lnTo>
                <a:lnTo>
                  <a:pt x="433388" y="1471612"/>
                </a:lnTo>
                <a:lnTo>
                  <a:pt x="433388" y="1443036"/>
                </a:lnTo>
                <a:close/>
                <a:moveTo>
                  <a:pt x="481012" y="971550"/>
                </a:moveTo>
                <a:lnTo>
                  <a:pt x="523876" y="1047750"/>
                </a:lnTo>
                <a:lnTo>
                  <a:pt x="452436" y="1071562"/>
                </a:lnTo>
                <a:lnTo>
                  <a:pt x="433388" y="1047750"/>
                </a:lnTo>
                <a:lnTo>
                  <a:pt x="442912" y="990600"/>
                </a:lnTo>
                <a:close/>
                <a:moveTo>
                  <a:pt x="776288" y="0"/>
                </a:moveTo>
                <a:lnTo>
                  <a:pt x="814388" y="38100"/>
                </a:lnTo>
                <a:lnTo>
                  <a:pt x="914400" y="52388"/>
                </a:lnTo>
                <a:lnTo>
                  <a:pt x="981076" y="133350"/>
                </a:lnTo>
                <a:lnTo>
                  <a:pt x="1009652" y="361950"/>
                </a:lnTo>
                <a:lnTo>
                  <a:pt x="976312" y="452436"/>
                </a:lnTo>
                <a:lnTo>
                  <a:pt x="847724" y="442912"/>
                </a:lnTo>
                <a:lnTo>
                  <a:pt x="762000" y="361950"/>
                </a:lnTo>
                <a:lnTo>
                  <a:pt x="723900" y="328612"/>
                </a:lnTo>
                <a:lnTo>
                  <a:pt x="728664" y="228600"/>
                </a:lnTo>
                <a:lnTo>
                  <a:pt x="704852" y="100012"/>
                </a:lnTo>
                <a:lnTo>
                  <a:pt x="704852" y="4762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527" name="グループ化 2526">
            <a:extLst>
              <a:ext uri="{FF2B5EF4-FFF2-40B4-BE49-F238E27FC236}">
                <a16:creationId xmlns:a16="http://schemas.microsoft.com/office/drawing/2014/main" id="{B734CAB1-4285-4B74-BDFD-5FA144425DE7}"/>
              </a:ext>
            </a:extLst>
          </p:cNvPr>
          <p:cNvGrpSpPr/>
          <p:nvPr/>
        </p:nvGrpSpPr>
        <p:grpSpPr>
          <a:xfrm>
            <a:off x="3432026" y="9291840"/>
            <a:ext cx="2122103" cy="3426144"/>
            <a:chOff x="39433455" y="31940446"/>
            <a:chExt cx="2122103" cy="3426144"/>
          </a:xfrm>
        </p:grpSpPr>
        <p:sp>
          <p:nvSpPr>
            <p:cNvPr id="2528" name="テキスト ボックス 114">
              <a:extLst>
                <a:ext uri="{FF2B5EF4-FFF2-40B4-BE49-F238E27FC236}">
                  <a16:creationId xmlns:a16="http://schemas.microsoft.com/office/drawing/2014/main" id="{D5A6DB07-09BA-49C5-9618-04FB7C495401}"/>
                </a:ext>
              </a:extLst>
            </p:cNvPr>
            <p:cNvSpPr txBox="1"/>
            <p:nvPr/>
          </p:nvSpPr>
          <p:spPr>
            <a:xfrm>
              <a:off x="40171305" y="31940446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大島町</a:t>
              </a:r>
            </a:p>
          </p:txBody>
        </p:sp>
        <p:sp>
          <p:nvSpPr>
            <p:cNvPr id="2529" name="テキスト ボックス 115">
              <a:extLst>
                <a:ext uri="{FF2B5EF4-FFF2-40B4-BE49-F238E27FC236}">
                  <a16:creationId xmlns:a16="http://schemas.microsoft.com/office/drawing/2014/main" id="{DB9BCF88-A36A-420D-BCE8-BB5C11110C9C}"/>
                </a:ext>
              </a:extLst>
            </p:cNvPr>
            <p:cNvSpPr txBox="1"/>
            <p:nvPr/>
          </p:nvSpPr>
          <p:spPr>
            <a:xfrm>
              <a:off x="40027319" y="32721847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利島村</a:t>
              </a:r>
            </a:p>
          </p:txBody>
        </p:sp>
        <p:sp>
          <p:nvSpPr>
            <p:cNvPr id="2530" name="テキスト ボックス 116">
              <a:extLst>
                <a:ext uri="{FF2B5EF4-FFF2-40B4-BE49-F238E27FC236}">
                  <a16:creationId xmlns:a16="http://schemas.microsoft.com/office/drawing/2014/main" id="{395A437D-4C1E-4163-82E8-15F57EDACC73}"/>
                </a:ext>
              </a:extLst>
            </p:cNvPr>
            <p:cNvSpPr txBox="1"/>
            <p:nvPr/>
          </p:nvSpPr>
          <p:spPr>
            <a:xfrm>
              <a:off x="39705239" y="33332266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en-US"/>
              </a:defPPr>
              <a:lvl1pPr algn="ctr" defTabSz="1221913" fontAlgn="base">
                <a:spcBef>
                  <a:spcPct val="0"/>
                </a:spcBef>
                <a:spcAft>
                  <a:spcPct val="0"/>
                </a:spcAft>
                <a:defRPr kumimoji="1" sz="800" spc="67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  <a:lvl2pPr marL="609600" indent="-152400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2pPr>
              <a:lvl3pPr marL="1220788" indent="-306388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3pPr>
              <a:lvl4pPr marL="1831975" indent="-460375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4pPr>
              <a:lvl5pPr marL="2443163" indent="-614363" defTabSz="1220788" fontAlgn="base">
                <a:spcBef>
                  <a:spcPct val="0"/>
                </a:spcBef>
                <a:spcAft>
                  <a:spcPct val="0"/>
                </a:spcAft>
                <a:defRPr kumimoji="1" sz="2400">
                  <a:latin typeface="Calibri" pitchFamily="34" charset="0"/>
                  <a:ea typeface="ＭＳ Ｐゴシック" charset="-128"/>
                </a:defRPr>
              </a:lvl5pPr>
              <a:lvl6pPr defTabSz="914400">
                <a:defRPr kumimoji="1" sz="2400">
                  <a:latin typeface="Calibri" pitchFamily="34" charset="0"/>
                  <a:ea typeface="ＭＳ Ｐゴシック" charset="-128"/>
                </a:defRPr>
              </a:lvl6pPr>
              <a:lvl7pPr defTabSz="914400">
                <a:defRPr kumimoji="1" sz="2400">
                  <a:latin typeface="Calibri" pitchFamily="34" charset="0"/>
                  <a:ea typeface="ＭＳ Ｐゴシック" charset="-128"/>
                </a:defRPr>
              </a:lvl7pPr>
              <a:lvl8pPr defTabSz="914400">
                <a:defRPr kumimoji="1" sz="2400">
                  <a:latin typeface="Calibri" pitchFamily="34" charset="0"/>
                  <a:ea typeface="ＭＳ Ｐゴシック" charset="-128"/>
                </a:defRPr>
              </a:lvl8pPr>
              <a:lvl9pPr defTabSz="914400">
                <a:defRPr kumimoji="1" sz="2400"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dirty="0"/>
                <a:t>新島村</a:t>
              </a:r>
            </a:p>
          </p:txBody>
        </p:sp>
        <p:sp>
          <p:nvSpPr>
            <p:cNvPr id="2531" name="テキスト ボックス 117">
              <a:extLst>
                <a:ext uri="{FF2B5EF4-FFF2-40B4-BE49-F238E27FC236}">
                  <a16:creationId xmlns:a16="http://schemas.microsoft.com/office/drawing/2014/main" id="{325CCFB4-072C-4C91-92BA-E7692A685EEA}"/>
                </a:ext>
              </a:extLst>
            </p:cNvPr>
            <p:cNvSpPr txBox="1"/>
            <p:nvPr/>
          </p:nvSpPr>
          <p:spPr>
            <a:xfrm>
              <a:off x="39433455" y="33862550"/>
              <a:ext cx="691461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神津島村</a:t>
              </a:r>
            </a:p>
          </p:txBody>
        </p:sp>
        <p:sp>
          <p:nvSpPr>
            <p:cNvPr id="2532" name="テキスト ボックス 118">
              <a:extLst>
                <a:ext uri="{FF2B5EF4-FFF2-40B4-BE49-F238E27FC236}">
                  <a16:creationId xmlns:a16="http://schemas.microsoft.com/office/drawing/2014/main" id="{9715058F-D92F-48D9-B791-343272FDD1DE}"/>
                </a:ext>
              </a:extLst>
            </p:cNvPr>
            <p:cNvSpPr txBox="1"/>
            <p:nvPr/>
          </p:nvSpPr>
          <p:spPr>
            <a:xfrm>
              <a:off x="40581288" y="34339613"/>
              <a:ext cx="580277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三宅村</a:t>
              </a:r>
            </a:p>
          </p:txBody>
        </p:sp>
        <p:sp>
          <p:nvSpPr>
            <p:cNvPr id="2533" name="テキスト ボックス 119">
              <a:extLst>
                <a:ext uri="{FF2B5EF4-FFF2-40B4-BE49-F238E27FC236}">
                  <a16:creationId xmlns:a16="http://schemas.microsoft.com/office/drawing/2014/main" id="{557EA341-E0BA-48A3-8232-9ABA455F9006}"/>
                </a:ext>
              </a:extLst>
            </p:cNvPr>
            <p:cNvSpPr txBox="1"/>
            <p:nvPr/>
          </p:nvSpPr>
          <p:spPr>
            <a:xfrm>
              <a:off x="40864097" y="35120116"/>
              <a:ext cx="691461" cy="246474"/>
            </a:xfrm>
            <a:prstGeom prst="rect">
              <a:avLst/>
            </a:prstGeom>
            <a:noFill/>
          </p:spPr>
          <p:txBody>
            <a:bodyPr wrap="none" lIns="122169" tIns="61085" rIns="122169" bIns="61085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  <a:cs typeface="+mn-cs"/>
                </a:defRPr>
              </a:lvl9pPr>
            </a:lstStyle>
            <a:p>
              <a:pPr algn="ctr" defTabSz="1221913">
                <a:defRPr/>
              </a:pPr>
              <a:r>
                <a:rPr lang="ja-JP" altLang="en-US" sz="800" spc="67" dirty="0">
                  <a:ln w="11430"/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御蔵島村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6EC7D5E2-1677-4366-BA02-968F45A12A4D}"/>
              </a:ext>
            </a:extLst>
          </p:cNvPr>
          <p:cNvGrpSpPr/>
          <p:nvPr/>
        </p:nvGrpSpPr>
        <p:grpSpPr>
          <a:xfrm>
            <a:off x="476248" y="93616"/>
            <a:ext cx="8667752" cy="9848850"/>
            <a:chOff x="36499800" y="22707600"/>
            <a:chExt cx="8667752" cy="9848850"/>
          </a:xfrm>
          <a:solidFill>
            <a:schemeClr val="bg1"/>
          </a:solidFill>
        </p:grpSpPr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00FB364-2190-4A3D-9CB3-B6067CEB9DF9}"/>
                </a:ext>
              </a:extLst>
            </p:cNvPr>
            <p:cNvSpPr/>
            <p:nvPr/>
          </p:nvSpPr>
          <p:spPr>
            <a:xfrm>
              <a:off x="39786560" y="22707600"/>
              <a:ext cx="5380992" cy="1568450"/>
            </a:xfrm>
            <a:custGeom>
              <a:avLst/>
              <a:gdLst>
                <a:gd name="connsiteX0" fmla="*/ 96520 w 5380992"/>
                <a:gd name="connsiteY0" fmla="*/ 0 h 1568450"/>
                <a:gd name="connsiteX1" fmla="*/ 5380992 w 5380992"/>
                <a:gd name="connsiteY1" fmla="*/ 0 h 1568450"/>
                <a:gd name="connsiteX2" fmla="*/ 5380992 w 5380992"/>
                <a:gd name="connsiteY2" fmla="*/ 933450 h 1568450"/>
                <a:gd name="connsiteX3" fmla="*/ 5292088 w 5380992"/>
                <a:gd name="connsiteY3" fmla="*/ 1035050 h 1568450"/>
                <a:gd name="connsiteX4" fmla="*/ 5234940 w 5380992"/>
                <a:gd name="connsiteY4" fmla="*/ 990600 h 1568450"/>
                <a:gd name="connsiteX5" fmla="*/ 5126992 w 5380992"/>
                <a:gd name="connsiteY5" fmla="*/ 1073150 h 1568450"/>
                <a:gd name="connsiteX6" fmla="*/ 5044440 w 5380992"/>
                <a:gd name="connsiteY6" fmla="*/ 1111250 h 1568450"/>
                <a:gd name="connsiteX7" fmla="*/ 4999992 w 5380992"/>
                <a:gd name="connsiteY7" fmla="*/ 1136650 h 1568450"/>
                <a:gd name="connsiteX8" fmla="*/ 4930140 w 5380992"/>
                <a:gd name="connsiteY8" fmla="*/ 1181100 h 1568450"/>
                <a:gd name="connsiteX9" fmla="*/ 4885688 w 5380992"/>
                <a:gd name="connsiteY9" fmla="*/ 1289050 h 1568450"/>
                <a:gd name="connsiteX10" fmla="*/ 4784088 w 5380992"/>
                <a:gd name="connsiteY10" fmla="*/ 1238250 h 1568450"/>
                <a:gd name="connsiteX11" fmla="*/ 4701540 w 5380992"/>
                <a:gd name="connsiteY11" fmla="*/ 1270000 h 1568450"/>
                <a:gd name="connsiteX12" fmla="*/ 4644392 w 5380992"/>
                <a:gd name="connsiteY12" fmla="*/ 1212850 h 1568450"/>
                <a:gd name="connsiteX13" fmla="*/ 4530088 w 5380992"/>
                <a:gd name="connsiteY13" fmla="*/ 1168400 h 1568450"/>
                <a:gd name="connsiteX14" fmla="*/ 4409440 w 5380992"/>
                <a:gd name="connsiteY14" fmla="*/ 1149350 h 1568450"/>
                <a:gd name="connsiteX15" fmla="*/ 4301488 w 5380992"/>
                <a:gd name="connsiteY15" fmla="*/ 990600 h 1568450"/>
                <a:gd name="connsiteX16" fmla="*/ 4231640 w 5380992"/>
                <a:gd name="connsiteY16" fmla="*/ 996950 h 1568450"/>
                <a:gd name="connsiteX17" fmla="*/ 4231640 w 5380992"/>
                <a:gd name="connsiteY17" fmla="*/ 1092200 h 1568450"/>
                <a:gd name="connsiteX18" fmla="*/ 4301488 w 5380992"/>
                <a:gd name="connsiteY18" fmla="*/ 1225550 h 1568450"/>
                <a:gd name="connsiteX19" fmla="*/ 4136392 w 5380992"/>
                <a:gd name="connsiteY19" fmla="*/ 1320800 h 1568450"/>
                <a:gd name="connsiteX20" fmla="*/ 4110992 w 5380992"/>
                <a:gd name="connsiteY20" fmla="*/ 1339850 h 1568450"/>
                <a:gd name="connsiteX21" fmla="*/ 4047488 w 5380992"/>
                <a:gd name="connsiteY21" fmla="*/ 1435100 h 1568450"/>
                <a:gd name="connsiteX22" fmla="*/ 3983992 w 5380992"/>
                <a:gd name="connsiteY22" fmla="*/ 1479550 h 1568450"/>
                <a:gd name="connsiteX23" fmla="*/ 3926840 w 5380992"/>
                <a:gd name="connsiteY23" fmla="*/ 1568450 h 1568450"/>
                <a:gd name="connsiteX24" fmla="*/ 3850640 w 5380992"/>
                <a:gd name="connsiteY24" fmla="*/ 1473200 h 1568450"/>
                <a:gd name="connsiteX25" fmla="*/ 3774440 w 5380992"/>
                <a:gd name="connsiteY25" fmla="*/ 1422400 h 1568450"/>
                <a:gd name="connsiteX26" fmla="*/ 3634740 w 5380992"/>
                <a:gd name="connsiteY26" fmla="*/ 1384300 h 1568450"/>
                <a:gd name="connsiteX27" fmla="*/ 3602992 w 5380992"/>
                <a:gd name="connsiteY27" fmla="*/ 1231900 h 1568450"/>
                <a:gd name="connsiteX28" fmla="*/ 3488688 w 5380992"/>
                <a:gd name="connsiteY28" fmla="*/ 1181100 h 1568450"/>
                <a:gd name="connsiteX29" fmla="*/ 3444240 w 5380992"/>
                <a:gd name="connsiteY29" fmla="*/ 1073150 h 1568450"/>
                <a:gd name="connsiteX30" fmla="*/ 3342640 w 5380992"/>
                <a:gd name="connsiteY30" fmla="*/ 1047750 h 1568450"/>
                <a:gd name="connsiteX31" fmla="*/ 3285488 w 5380992"/>
                <a:gd name="connsiteY31" fmla="*/ 1035050 h 1568450"/>
                <a:gd name="connsiteX32" fmla="*/ 3241040 w 5380992"/>
                <a:gd name="connsiteY32" fmla="*/ 977900 h 1568450"/>
                <a:gd name="connsiteX33" fmla="*/ 3253740 w 5380992"/>
                <a:gd name="connsiteY33" fmla="*/ 933450 h 1568450"/>
                <a:gd name="connsiteX34" fmla="*/ 3241040 w 5380992"/>
                <a:gd name="connsiteY34" fmla="*/ 838200 h 1568450"/>
                <a:gd name="connsiteX35" fmla="*/ 3228340 w 5380992"/>
                <a:gd name="connsiteY35" fmla="*/ 781050 h 1568450"/>
                <a:gd name="connsiteX36" fmla="*/ 3260088 w 5380992"/>
                <a:gd name="connsiteY36" fmla="*/ 723900 h 1568450"/>
                <a:gd name="connsiteX37" fmla="*/ 3260088 w 5380992"/>
                <a:gd name="connsiteY37" fmla="*/ 685800 h 1568450"/>
                <a:gd name="connsiteX38" fmla="*/ 3107688 w 5380992"/>
                <a:gd name="connsiteY38" fmla="*/ 685800 h 1568450"/>
                <a:gd name="connsiteX39" fmla="*/ 3082288 w 5380992"/>
                <a:gd name="connsiteY39" fmla="*/ 546100 h 1568450"/>
                <a:gd name="connsiteX40" fmla="*/ 3012440 w 5380992"/>
                <a:gd name="connsiteY40" fmla="*/ 488950 h 1568450"/>
                <a:gd name="connsiteX41" fmla="*/ 2898140 w 5380992"/>
                <a:gd name="connsiteY41" fmla="*/ 361950 h 1568450"/>
                <a:gd name="connsiteX42" fmla="*/ 2783840 w 5380992"/>
                <a:gd name="connsiteY42" fmla="*/ 311150 h 1568450"/>
                <a:gd name="connsiteX43" fmla="*/ 2713992 w 5380992"/>
                <a:gd name="connsiteY43" fmla="*/ 304800 h 1568450"/>
                <a:gd name="connsiteX44" fmla="*/ 2606040 w 5380992"/>
                <a:gd name="connsiteY44" fmla="*/ 254000 h 1568450"/>
                <a:gd name="connsiteX45" fmla="*/ 2396488 w 5380992"/>
                <a:gd name="connsiteY45" fmla="*/ 209550 h 1568450"/>
                <a:gd name="connsiteX46" fmla="*/ 2313940 w 5380992"/>
                <a:gd name="connsiteY46" fmla="*/ 184150 h 1568450"/>
                <a:gd name="connsiteX47" fmla="*/ 2180592 w 5380992"/>
                <a:gd name="connsiteY47" fmla="*/ 196850 h 1568450"/>
                <a:gd name="connsiteX48" fmla="*/ 1983740 w 5380992"/>
                <a:gd name="connsiteY48" fmla="*/ 254000 h 1568450"/>
                <a:gd name="connsiteX49" fmla="*/ 1939288 w 5380992"/>
                <a:gd name="connsiteY49" fmla="*/ 311150 h 1568450"/>
                <a:gd name="connsiteX50" fmla="*/ 1958340 w 5380992"/>
                <a:gd name="connsiteY50" fmla="*/ 393700 h 1568450"/>
                <a:gd name="connsiteX51" fmla="*/ 1958340 w 5380992"/>
                <a:gd name="connsiteY51" fmla="*/ 438150 h 1568450"/>
                <a:gd name="connsiteX52" fmla="*/ 1805940 w 5380992"/>
                <a:gd name="connsiteY52" fmla="*/ 438150 h 1568450"/>
                <a:gd name="connsiteX53" fmla="*/ 1710688 w 5380992"/>
                <a:gd name="connsiteY53" fmla="*/ 508000 h 1568450"/>
                <a:gd name="connsiteX54" fmla="*/ 1615440 w 5380992"/>
                <a:gd name="connsiteY54" fmla="*/ 501650 h 1568450"/>
                <a:gd name="connsiteX55" fmla="*/ 1513840 w 5380992"/>
                <a:gd name="connsiteY55" fmla="*/ 558800 h 1568450"/>
                <a:gd name="connsiteX56" fmla="*/ 1475740 w 5380992"/>
                <a:gd name="connsiteY56" fmla="*/ 622300 h 1568450"/>
                <a:gd name="connsiteX57" fmla="*/ 1348740 w 5380992"/>
                <a:gd name="connsiteY57" fmla="*/ 635000 h 1568450"/>
                <a:gd name="connsiteX58" fmla="*/ 1342392 w 5380992"/>
                <a:gd name="connsiteY58" fmla="*/ 698500 h 1568450"/>
                <a:gd name="connsiteX59" fmla="*/ 1234440 w 5380992"/>
                <a:gd name="connsiteY59" fmla="*/ 717550 h 1568450"/>
                <a:gd name="connsiteX60" fmla="*/ 1189992 w 5380992"/>
                <a:gd name="connsiteY60" fmla="*/ 768350 h 1568450"/>
                <a:gd name="connsiteX61" fmla="*/ 1132840 w 5380992"/>
                <a:gd name="connsiteY61" fmla="*/ 819150 h 1568450"/>
                <a:gd name="connsiteX62" fmla="*/ 948688 w 5380992"/>
                <a:gd name="connsiteY62" fmla="*/ 901700 h 1568450"/>
                <a:gd name="connsiteX63" fmla="*/ 878840 w 5380992"/>
                <a:gd name="connsiteY63" fmla="*/ 889000 h 1568450"/>
                <a:gd name="connsiteX64" fmla="*/ 840740 w 5380992"/>
                <a:gd name="connsiteY64" fmla="*/ 965200 h 1568450"/>
                <a:gd name="connsiteX65" fmla="*/ 707392 w 5380992"/>
                <a:gd name="connsiteY65" fmla="*/ 1028700 h 1568450"/>
                <a:gd name="connsiteX66" fmla="*/ 694688 w 5380992"/>
                <a:gd name="connsiteY66" fmla="*/ 1073150 h 1568450"/>
                <a:gd name="connsiteX67" fmla="*/ 631192 w 5380992"/>
                <a:gd name="connsiteY67" fmla="*/ 1098550 h 1568450"/>
                <a:gd name="connsiteX68" fmla="*/ 605792 w 5380992"/>
                <a:gd name="connsiteY68" fmla="*/ 1111250 h 1568450"/>
                <a:gd name="connsiteX69" fmla="*/ 574040 w 5380992"/>
                <a:gd name="connsiteY69" fmla="*/ 1085850 h 1568450"/>
                <a:gd name="connsiteX70" fmla="*/ 472440 w 5380992"/>
                <a:gd name="connsiteY70" fmla="*/ 1054100 h 1568450"/>
                <a:gd name="connsiteX71" fmla="*/ 269240 w 5380992"/>
                <a:gd name="connsiteY71" fmla="*/ 1016000 h 1568450"/>
                <a:gd name="connsiteX72" fmla="*/ 173992 w 5380992"/>
                <a:gd name="connsiteY72" fmla="*/ 1041400 h 1568450"/>
                <a:gd name="connsiteX73" fmla="*/ 145536 w 5380992"/>
                <a:gd name="connsiteY73" fmla="*/ 1017688 h 1568450"/>
                <a:gd name="connsiteX74" fmla="*/ 142240 w 5380992"/>
                <a:gd name="connsiteY74" fmla="*/ 998220 h 1568450"/>
                <a:gd name="connsiteX75" fmla="*/ 195580 w 5380992"/>
                <a:gd name="connsiteY75" fmla="*/ 922020 h 1568450"/>
                <a:gd name="connsiteX76" fmla="*/ 203200 w 5380992"/>
                <a:gd name="connsiteY76" fmla="*/ 822960 h 1568450"/>
                <a:gd name="connsiteX77" fmla="*/ 195580 w 5380992"/>
                <a:gd name="connsiteY77" fmla="*/ 723900 h 1568450"/>
                <a:gd name="connsiteX78" fmla="*/ 210820 w 5380992"/>
                <a:gd name="connsiteY78" fmla="*/ 655320 h 1568450"/>
                <a:gd name="connsiteX79" fmla="*/ 210820 w 5380992"/>
                <a:gd name="connsiteY79" fmla="*/ 586740 h 1568450"/>
                <a:gd name="connsiteX80" fmla="*/ 157480 w 5380992"/>
                <a:gd name="connsiteY80" fmla="*/ 388620 h 1568450"/>
                <a:gd name="connsiteX81" fmla="*/ 180340 w 5380992"/>
                <a:gd name="connsiteY81" fmla="*/ 114300 h 1568450"/>
                <a:gd name="connsiteX82" fmla="*/ 0 w 5380992"/>
                <a:gd name="connsiteY82" fmla="*/ 0 h 1568450"/>
                <a:gd name="connsiteX83" fmla="*/ 96520 w 5380992"/>
                <a:gd name="connsiteY83" fmla="*/ 0 h 1568450"/>
                <a:gd name="connsiteX84" fmla="*/ 12700 w 5380992"/>
                <a:gd name="connsiteY84" fmla="*/ 3810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80992" h="1568450">
                  <a:moveTo>
                    <a:pt x="96520" y="0"/>
                  </a:moveTo>
                  <a:lnTo>
                    <a:pt x="5380992" y="0"/>
                  </a:lnTo>
                  <a:lnTo>
                    <a:pt x="5380992" y="933450"/>
                  </a:lnTo>
                  <a:lnTo>
                    <a:pt x="5292088" y="1035050"/>
                  </a:lnTo>
                  <a:lnTo>
                    <a:pt x="5234940" y="990600"/>
                  </a:lnTo>
                  <a:lnTo>
                    <a:pt x="5126992" y="1073150"/>
                  </a:lnTo>
                  <a:lnTo>
                    <a:pt x="5044440" y="1111250"/>
                  </a:lnTo>
                  <a:lnTo>
                    <a:pt x="4999992" y="1136650"/>
                  </a:lnTo>
                  <a:lnTo>
                    <a:pt x="4930140" y="1181100"/>
                  </a:lnTo>
                  <a:lnTo>
                    <a:pt x="4885688" y="1289050"/>
                  </a:lnTo>
                  <a:lnTo>
                    <a:pt x="4784088" y="1238250"/>
                  </a:lnTo>
                  <a:lnTo>
                    <a:pt x="4701540" y="1270000"/>
                  </a:lnTo>
                  <a:lnTo>
                    <a:pt x="4644392" y="1212850"/>
                  </a:lnTo>
                  <a:lnTo>
                    <a:pt x="4530088" y="1168400"/>
                  </a:lnTo>
                  <a:lnTo>
                    <a:pt x="4409440" y="1149350"/>
                  </a:lnTo>
                  <a:lnTo>
                    <a:pt x="4301488" y="990600"/>
                  </a:lnTo>
                  <a:lnTo>
                    <a:pt x="4231640" y="996950"/>
                  </a:lnTo>
                  <a:lnTo>
                    <a:pt x="4231640" y="1092200"/>
                  </a:lnTo>
                  <a:lnTo>
                    <a:pt x="4301488" y="1225550"/>
                  </a:lnTo>
                  <a:lnTo>
                    <a:pt x="4136392" y="1320800"/>
                  </a:lnTo>
                  <a:lnTo>
                    <a:pt x="4110992" y="1339850"/>
                  </a:lnTo>
                  <a:lnTo>
                    <a:pt x="4047488" y="1435100"/>
                  </a:lnTo>
                  <a:lnTo>
                    <a:pt x="3983992" y="1479550"/>
                  </a:lnTo>
                  <a:lnTo>
                    <a:pt x="3926840" y="1568450"/>
                  </a:lnTo>
                  <a:lnTo>
                    <a:pt x="3850640" y="1473200"/>
                  </a:lnTo>
                  <a:lnTo>
                    <a:pt x="3774440" y="1422400"/>
                  </a:lnTo>
                  <a:lnTo>
                    <a:pt x="3634740" y="1384300"/>
                  </a:lnTo>
                  <a:lnTo>
                    <a:pt x="3602992" y="1231900"/>
                  </a:lnTo>
                  <a:lnTo>
                    <a:pt x="3488688" y="1181100"/>
                  </a:lnTo>
                  <a:lnTo>
                    <a:pt x="3444240" y="1073150"/>
                  </a:lnTo>
                  <a:lnTo>
                    <a:pt x="3342640" y="1047750"/>
                  </a:lnTo>
                  <a:lnTo>
                    <a:pt x="3285488" y="1035050"/>
                  </a:lnTo>
                  <a:lnTo>
                    <a:pt x="3241040" y="977900"/>
                  </a:lnTo>
                  <a:lnTo>
                    <a:pt x="3253740" y="933450"/>
                  </a:lnTo>
                  <a:lnTo>
                    <a:pt x="3241040" y="838200"/>
                  </a:lnTo>
                  <a:lnTo>
                    <a:pt x="3228340" y="781050"/>
                  </a:lnTo>
                  <a:lnTo>
                    <a:pt x="3260088" y="723900"/>
                  </a:lnTo>
                  <a:lnTo>
                    <a:pt x="3260088" y="685800"/>
                  </a:lnTo>
                  <a:lnTo>
                    <a:pt x="3107688" y="685800"/>
                  </a:lnTo>
                  <a:lnTo>
                    <a:pt x="3082288" y="546100"/>
                  </a:lnTo>
                  <a:lnTo>
                    <a:pt x="3012440" y="488950"/>
                  </a:lnTo>
                  <a:lnTo>
                    <a:pt x="2898140" y="361950"/>
                  </a:lnTo>
                  <a:lnTo>
                    <a:pt x="2783840" y="311150"/>
                  </a:lnTo>
                  <a:lnTo>
                    <a:pt x="2713992" y="304800"/>
                  </a:lnTo>
                  <a:lnTo>
                    <a:pt x="2606040" y="254000"/>
                  </a:lnTo>
                  <a:lnTo>
                    <a:pt x="2396488" y="209550"/>
                  </a:lnTo>
                  <a:lnTo>
                    <a:pt x="2313940" y="184150"/>
                  </a:lnTo>
                  <a:lnTo>
                    <a:pt x="2180592" y="196850"/>
                  </a:lnTo>
                  <a:lnTo>
                    <a:pt x="1983740" y="254000"/>
                  </a:lnTo>
                  <a:lnTo>
                    <a:pt x="1939288" y="311150"/>
                  </a:lnTo>
                  <a:lnTo>
                    <a:pt x="1958340" y="393700"/>
                  </a:lnTo>
                  <a:lnTo>
                    <a:pt x="1958340" y="438150"/>
                  </a:lnTo>
                  <a:lnTo>
                    <a:pt x="1805940" y="438150"/>
                  </a:lnTo>
                  <a:lnTo>
                    <a:pt x="1710688" y="508000"/>
                  </a:lnTo>
                  <a:lnTo>
                    <a:pt x="1615440" y="501650"/>
                  </a:lnTo>
                  <a:lnTo>
                    <a:pt x="1513840" y="558800"/>
                  </a:lnTo>
                  <a:lnTo>
                    <a:pt x="1475740" y="622300"/>
                  </a:lnTo>
                  <a:lnTo>
                    <a:pt x="1348740" y="635000"/>
                  </a:lnTo>
                  <a:lnTo>
                    <a:pt x="1342392" y="698500"/>
                  </a:lnTo>
                  <a:lnTo>
                    <a:pt x="1234440" y="717550"/>
                  </a:lnTo>
                  <a:lnTo>
                    <a:pt x="1189992" y="768350"/>
                  </a:lnTo>
                  <a:lnTo>
                    <a:pt x="1132840" y="819150"/>
                  </a:lnTo>
                  <a:lnTo>
                    <a:pt x="948688" y="901700"/>
                  </a:lnTo>
                  <a:lnTo>
                    <a:pt x="878840" y="889000"/>
                  </a:lnTo>
                  <a:lnTo>
                    <a:pt x="840740" y="965200"/>
                  </a:lnTo>
                  <a:lnTo>
                    <a:pt x="707392" y="1028700"/>
                  </a:lnTo>
                  <a:lnTo>
                    <a:pt x="694688" y="1073150"/>
                  </a:lnTo>
                  <a:lnTo>
                    <a:pt x="631192" y="1098550"/>
                  </a:lnTo>
                  <a:lnTo>
                    <a:pt x="605792" y="1111250"/>
                  </a:lnTo>
                  <a:lnTo>
                    <a:pt x="574040" y="1085850"/>
                  </a:lnTo>
                  <a:lnTo>
                    <a:pt x="472440" y="1054100"/>
                  </a:lnTo>
                  <a:lnTo>
                    <a:pt x="269240" y="1016000"/>
                  </a:lnTo>
                  <a:lnTo>
                    <a:pt x="173992" y="1041400"/>
                  </a:lnTo>
                  <a:lnTo>
                    <a:pt x="145536" y="1017688"/>
                  </a:lnTo>
                  <a:lnTo>
                    <a:pt x="142240" y="998220"/>
                  </a:lnTo>
                  <a:lnTo>
                    <a:pt x="195580" y="922020"/>
                  </a:lnTo>
                  <a:lnTo>
                    <a:pt x="203200" y="822960"/>
                  </a:lnTo>
                  <a:lnTo>
                    <a:pt x="195580" y="723900"/>
                  </a:lnTo>
                  <a:lnTo>
                    <a:pt x="210820" y="655320"/>
                  </a:lnTo>
                  <a:lnTo>
                    <a:pt x="210820" y="586740"/>
                  </a:lnTo>
                  <a:lnTo>
                    <a:pt x="157480" y="388620"/>
                  </a:lnTo>
                  <a:lnTo>
                    <a:pt x="180340" y="114300"/>
                  </a:lnTo>
                  <a:close/>
                  <a:moveTo>
                    <a:pt x="0" y="0"/>
                  </a:moveTo>
                  <a:lnTo>
                    <a:pt x="96520" y="0"/>
                  </a:lnTo>
                  <a:lnTo>
                    <a:pt x="12700" y="3810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kumimoji="1" lang="ja-JP" altLang="en-US" dirty="0"/>
                <a:t>　</a:t>
              </a: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D9D27B3A-35E8-4BEC-A5EB-84E0225E47D3}"/>
                </a:ext>
              </a:extLst>
            </p:cNvPr>
            <p:cNvSpPr/>
            <p:nvPr/>
          </p:nvSpPr>
          <p:spPr>
            <a:xfrm>
              <a:off x="36509324" y="22707600"/>
              <a:ext cx="3488056" cy="1771650"/>
            </a:xfrm>
            <a:custGeom>
              <a:avLst/>
              <a:gdLst>
                <a:gd name="connsiteX0" fmla="*/ 513672 w 3488056"/>
                <a:gd name="connsiteY0" fmla="*/ 0 h 1771650"/>
                <a:gd name="connsiteX1" fmla="*/ 3277236 w 3488056"/>
                <a:gd name="connsiteY1" fmla="*/ 0 h 1771650"/>
                <a:gd name="connsiteX2" fmla="*/ 3289936 w 3488056"/>
                <a:gd name="connsiteY2" fmla="*/ 38100 h 1771650"/>
                <a:gd name="connsiteX3" fmla="*/ 3373756 w 3488056"/>
                <a:gd name="connsiteY3" fmla="*/ 0 h 1771650"/>
                <a:gd name="connsiteX4" fmla="*/ 3457576 w 3488056"/>
                <a:gd name="connsiteY4" fmla="*/ 114300 h 1771650"/>
                <a:gd name="connsiteX5" fmla="*/ 3434716 w 3488056"/>
                <a:gd name="connsiteY5" fmla="*/ 388620 h 1771650"/>
                <a:gd name="connsiteX6" fmla="*/ 3488056 w 3488056"/>
                <a:gd name="connsiteY6" fmla="*/ 586740 h 1771650"/>
                <a:gd name="connsiteX7" fmla="*/ 3488056 w 3488056"/>
                <a:gd name="connsiteY7" fmla="*/ 655320 h 1771650"/>
                <a:gd name="connsiteX8" fmla="*/ 3472816 w 3488056"/>
                <a:gd name="connsiteY8" fmla="*/ 723900 h 1771650"/>
                <a:gd name="connsiteX9" fmla="*/ 3480436 w 3488056"/>
                <a:gd name="connsiteY9" fmla="*/ 822960 h 1771650"/>
                <a:gd name="connsiteX10" fmla="*/ 3472816 w 3488056"/>
                <a:gd name="connsiteY10" fmla="*/ 922020 h 1771650"/>
                <a:gd name="connsiteX11" fmla="*/ 3461416 w 3488056"/>
                <a:gd name="connsiteY11" fmla="*/ 938306 h 1771650"/>
                <a:gd name="connsiteX12" fmla="*/ 3381376 w 3488056"/>
                <a:gd name="connsiteY12" fmla="*/ 927100 h 1771650"/>
                <a:gd name="connsiteX13" fmla="*/ 3336924 w 3488056"/>
                <a:gd name="connsiteY13" fmla="*/ 933450 h 1771650"/>
                <a:gd name="connsiteX14" fmla="*/ 3279776 w 3488056"/>
                <a:gd name="connsiteY14" fmla="*/ 908050 h 1771650"/>
                <a:gd name="connsiteX15" fmla="*/ 3248028 w 3488056"/>
                <a:gd name="connsiteY15" fmla="*/ 869950 h 1771650"/>
                <a:gd name="connsiteX16" fmla="*/ 3241676 w 3488056"/>
                <a:gd name="connsiteY16" fmla="*/ 762000 h 1771650"/>
                <a:gd name="connsiteX17" fmla="*/ 3184524 w 3488056"/>
                <a:gd name="connsiteY17" fmla="*/ 749300 h 1771650"/>
                <a:gd name="connsiteX18" fmla="*/ 3133724 w 3488056"/>
                <a:gd name="connsiteY18" fmla="*/ 666750 h 1771650"/>
                <a:gd name="connsiteX19" fmla="*/ 3076576 w 3488056"/>
                <a:gd name="connsiteY19" fmla="*/ 596900 h 1771650"/>
                <a:gd name="connsiteX20" fmla="*/ 3019428 w 3488056"/>
                <a:gd name="connsiteY20" fmla="*/ 558800 h 1771650"/>
                <a:gd name="connsiteX21" fmla="*/ 2987676 w 3488056"/>
                <a:gd name="connsiteY21" fmla="*/ 603250 h 1771650"/>
                <a:gd name="connsiteX22" fmla="*/ 2981324 w 3488056"/>
                <a:gd name="connsiteY22" fmla="*/ 723900 h 1771650"/>
                <a:gd name="connsiteX23" fmla="*/ 2809876 w 3488056"/>
                <a:gd name="connsiteY23" fmla="*/ 831850 h 1771650"/>
                <a:gd name="connsiteX24" fmla="*/ 2644776 w 3488056"/>
                <a:gd name="connsiteY24" fmla="*/ 844550 h 1771650"/>
                <a:gd name="connsiteX25" fmla="*/ 2606676 w 3488056"/>
                <a:gd name="connsiteY25" fmla="*/ 876300 h 1771650"/>
                <a:gd name="connsiteX26" fmla="*/ 2600324 w 3488056"/>
                <a:gd name="connsiteY26" fmla="*/ 1016000 h 1771650"/>
                <a:gd name="connsiteX27" fmla="*/ 2651124 w 3488056"/>
                <a:gd name="connsiteY27" fmla="*/ 1066800 h 1771650"/>
                <a:gd name="connsiteX28" fmla="*/ 2651124 w 3488056"/>
                <a:gd name="connsiteY28" fmla="*/ 1200150 h 1771650"/>
                <a:gd name="connsiteX29" fmla="*/ 2562228 w 3488056"/>
                <a:gd name="connsiteY29" fmla="*/ 1187450 h 1771650"/>
                <a:gd name="connsiteX30" fmla="*/ 2498724 w 3488056"/>
                <a:gd name="connsiteY30" fmla="*/ 1206500 h 1771650"/>
                <a:gd name="connsiteX31" fmla="*/ 2466976 w 3488056"/>
                <a:gd name="connsiteY31" fmla="*/ 1244600 h 1771650"/>
                <a:gd name="connsiteX32" fmla="*/ 2486028 w 3488056"/>
                <a:gd name="connsiteY32" fmla="*/ 1358900 h 1771650"/>
                <a:gd name="connsiteX33" fmla="*/ 2473324 w 3488056"/>
                <a:gd name="connsiteY33" fmla="*/ 1422400 h 1771650"/>
                <a:gd name="connsiteX34" fmla="*/ 2435228 w 3488056"/>
                <a:gd name="connsiteY34" fmla="*/ 1435100 h 1771650"/>
                <a:gd name="connsiteX35" fmla="*/ 2320924 w 3488056"/>
                <a:gd name="connsiteY35" fmla="*/ 1428750 h 1771650"/>
                <a:gd name="connsiteX36" fmla="*/ 2276476 w 3488056"/>
                <a:gd name="connsiteY36" fmla="*/ 1479550 h 1771650"/>
                <a:gd name="connsiteX37" fmla="*/ 2174876 w 3488056"/>
                <a:gd name="connsiteY37" fmla="*/ 1479550 h 1771650"/>
                <a:gd name="connsiteX38" fmla="*/ 2193924 w 3488056"/>
                <a:gd name="connsiteY38" fmla="*/ 1593850 h 1771650"/>
                <a:gd name="connsiteX39" fmla="*/ 2143124 w 3488056"/>
                <a:gd name="connsiteY39" fmla="*/ 1670050 h 1771650"/>
                <a:gd name="connsiteX40" fmla="*/ 2105028 w 3488056"/>
                <a:gd name="connsiteY40" fmla="*/ 1676400 h 1771650"/>
                <a:gd name="connsiteX41" fmla="*/ 2073276 w 3488056"/>
                <a:gd name="connsiteY41" fmla="*/ 1733550 h 1771650"/>
                <a:gd name="connsiteX42" fmla="*/ 2028828 w 3488056"/>
                <a:gd name="connsiteY42" fmla="*/ 1733550 h 1771650"/>
                <a:gd name="connsiteX43" fmla="*/ 1901828 w 3488056"/>
                <a:gd name="connsiteY43" fmla="*/ 1689100 h 1771650"/>
                <a:gd name="connsiteX44" fmla="*/ 1863724 w 3488056"/>
                <a:gd name="connsiteY44" fmla="*/ 1695450 h 1771650"/>
                <a:gd name="connsiteX45" fmla="*/ 1825628 w 3488056"/>
                <a:gd name="connsiteY45" fmla="*/ 1771650 h 1771650"/>
                <a:gd name="connsiteX46" fmla="*/ 1768476 w 3488056"/>
                <a:gd name="connsiteY46" fmla="*/ 1771650 h 1771650"/>
                <a:gd name="connsiteX47" fmla="*/ 1749428 w 3488056"/>
                <a:gd name="connsiteY47" fmla="*/ 1657350 h 1771650"/>
                <a:gd name="connsiteX48" fmla="*/ 1698628 w 3488056"/>
                <a:gd name="connsiteY48" fmla="*/ 1638300 h 1771650"/>
                <a:gd name="connsiteX49" fmla="*/ 1698628 w 3488056"/>
                <a:gd name="connsiteY49" fmla="*/ 1600200 h 1771650"/>
                <a:gd name="connsiteX50" fmla="*/ 1762124 w 3488056"/>
                <a:gd name="connsiteY50" fmla="*/ 1568450 h 1771650"/>
                <a:gd name="connsiteX51" fmla="*/ 1768476 w 3488056"/>
                <a:gd name="connsiteY51" fmla="*/ 1504950 h 1771650"/>
                <a:gd name="connsiteX52" fmla="*/ 1743076 w 3488056"/>
                <a:gd name="connsiteY52" fmla="*/ 1441450 h 1771650"/>
                <a:gd name="connsiteX53" fmla="*/ 1768476 w 3488056"/>
                <a:gd name="connsiteY53" fmla="*/ 1346200 h 1771650"/>
                <a:gd name="connsiteX54" fmla="*/ 1730376 w 3488056"/>
                <a:gd name="connsiteY54" fmla="*/ 1276350 h 1771650"/>
                <a:gd name="connsiteX55" fmla="*/ 1666876 w 3488056"/>
                <a:gd name="connsiteY55" fmla="*/ 1289050 h 1771650"/>
                <a:gd name="connsiteX56" fmla="*/ 1539876 w 3488056"/>
                <a:gd name="connsiteY56" fmla="*/ 1200150 h 1771650"/>
                <a:gd name="connsiteX57" fmla="*/ 1539876 w 3488056"/>
                <a:gd name="connsiteY57" fmla="*/ 1123950 h 1771650"/>
                <a:gd name="connsiteX58" fmla="*/ 1476376 w 3488056"/>
                <a:gd name="connsiteY58" fmla="*/ 1123950 h 1771650"/>
                <a:gd name="connsiteX59" fmla="*/ 1463676 w 3488056"/>
                <a:gd name="connsiteY59" fmla="*/ 1085850 h 1771650"/>
                <a:gd name="connsiteX60" fmla="*/ 1457324 w 3488056"/>
                <a:gd name="connsiteY60" fmla="*/ 1047750 h 1771650"/>
                <a:gd name="connsiteX61" fmla="*/ 1431924 w 3488056"/>
                <a:gd name="connsiteY61" fmla="*/ 812800 h 1771650"/>
                <a:gd name="connsiteX62" fmla="*/ 1406524 w 3488056"/>
                <a:gd name="connsiteY62" fmla="*/ 768350 h 1771650"/>
                <a:gd name="connsiteX63" fmla="*/ 1400176 w 3488056"/>
                <a:gd name="connsiteY63" fmla="*/ 692150 h 1771650"/>
                <a:gd name="connsiteX64" fmla="*/ 1254124 w 3488056"/>
                <a:gd name="connsiteY64" fmla="*/ 679450 h 1771650"/>
                <a:gd name="connsiteX65" fmla="*/ 1222376 w 3488056"/>
                <a:gd name="connsiteY65" fmla="*/ 654050 h 1771650"/>
                <a:gd name="connsiteX66" fmla="*/ 841376 w 3488056"/>
                <a:gd name="connsiteY66" fmla="*/ 787400 h 1771650"/>
                <a:gd name="connsiteX67" fmla="*/ 796924 w 3488056"/>
                <a:gd name="connsiteY67" fmla="*/ 876300 h 1771650"/>
                <a:gd name="connsiteX68" fmla="*/ 784228 w 3488056"/>
                <a:gd name="connsiteY68" fmla="*/ 990600 h 1771650"/>
                <a:gd name="connsiteX69" fmla="*/ 663576 w 3488056"/>
                <a:gd name="connsiteY69" fmla="*/ 1054100 h 1771650"/>
                <a:gd name="connsiteX70" fmla="*/ 619124 w 3488056"/>
                <a:gd name="connsiteY70" fmla="*/ 1073150 h 1771650"/>
                <a:gd name="connsiteX71" fmla="*/ 549276 w 3488056"/>
                <a:gd name="connsiteY71" fmla="*/ 1143000 h 1771650"/>
                <a:gd name="connsiteX72" fmla="*/ 568324 w 3488056"/>
                <a:gd name="connsiteY72" fmla="*/ 1238250 h 1771650"/>
                <a:gd name="connsiteX73" fmla="*/ 549276 w 3488056"/>
                <a:gd name="connsiteY73" fmla="*/ 1276350 h 1771650"/>
                <a:gd name="connsiteX74" fmla="*/ 568324 w 3488056"/>
                <a:gd name="connsiteY74" fmla="*/ 1333500 h 1771650"/>
                <a:gd name="connsiteX75" fmla="*/ 504828 w 3488056"/>
                <a:gd name="connsiteY75" fmla="*/ 1384300 h 1771650"/>
                <a:gd name="connsiteX76" fmla="*/ 485776 w 3488056"/>
                <a:gd name="connsiteY76" fmla="*/ 1314450 h 1771650"/>
                <a:gd name="connsiteX77" fmla="*/ 415924 w 3488056"/>
                <a:gd name="connsiteY77" fmla="*/ 1270000 h 1771650"/>
                <a:gd name="connsiteX78" fmla="*/ 384176 w 3488056"/>
                <a:gd name="connsiteY78" fmla="*/ 1295400 h 1771650"/>
                <a:gd name="connsiteX79" fmla="*/ 295276 w 3488056"/>
                <a:gd name="connsiteY79" fmla="*/ 1289050 h 1771650"/>
                <a:gd name="connsiteX80" fmla="*/ 231776 w 3488056"/>
                <a:gd name="connsiteY80" fmla="*/ 1346200 h 1771650"/>
                <a:gd name="connsiteX81" fmla="*/ 123828 w 3488056"/>
                <a:gd name="connsiteY81" fmla="*/ 1365250 h 1771650"/>
                <a:gd name="connsiteX82" fmla="*/ 34924 w 3488056"/>
                <a:gd name="connsiteY82" fmla="*/ 1352550 h 1771650"/>
                <a:gd name="connsiteX83" fmla="*/ 0 w 3488056"/>
                <a:gd name="connsiteY83" fmla="*/ 1352550 h 1771650"/>
                <a:gd name="connsiteX84" fmla="*/ 0 w 3488056"/>
                <a:gd name="connsiteY84" fmla="*/ 122010 h 1771650"/>
                <a:gd name="connsiteX85" fmla="*/ 38100 w 3488056"/>
                <a:gd name="connsiteY85" fmla="*/ 123824 h 1771650"/>
                <a:gd name="connsiteX86" fmla="*/ 80964 w 3488056"/>
                <a:gd name="connsiteY86" fmla="*/ 161924 h 1771650"/>
                <a:gd name="connsiteX87" fmla="*/ 261940 w 3488056"/>
                <a:gd name="connsiteY87" fmla="*/ 123824 h 1771650"/>
                <a:gd name="connsiteX88" fmla="*/ 309564 w 3488056"/>
                <a:gd name="connsiteY88" fmla="*/ 119064 h 1771650"/>
                <a:gd name="connsiteX89" fmla="*/ 376240 w 3488056"/>
                <a:gd name="connsiteY89" fmla="*/ 109538 h 1771650"/>
                <a:gd name="connsiteX90" fmla="*/ 423864 w 3488056"/>
                <a:gd name="connsiteY90" fmla="*/ 28576 h 17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3488056" h="1771650">
                  <a:moveTo>
                    <a:pt x="513672" y="0"/>
                  </a:moveTo>
                  <a:lnTo>
                    <a:pt x="3277236" y="0"/>
                  </a:lnTo>
                  <a:lnTo>
                    <a:pt x="3289936" y="38100"/>
                  </a:lnTo>
                  <a:lnTo>
                    <a:pt x="3373756" y="0"/>
                  </a:lnTo>
                  <a:lnTo>
                    <a:pt x="3457576" y="114300"/>
                  </a:lnTo>
                  <a:lnTo>
                    <a:pt x="3434716" y="388620"/>
                  </a:lnTo>
                  <a:lnTo>
                    <a:pt x="3488056" y="586740"/>
                  </a:lnTo>
                  <a:lnTo>
                    <a:pt x="3488056" y="655320"/>
                  </a:lnTo>
                  <a:lnTo>
                    <a:pt x="3472816" y="723900"/>
                  </a:lnTo>
                  <a:lnTo>
                    <a:pt x="3480436" y="822960"/>
                  </a:lnTo>
                  <a:lnTo>
                    <a:pt x="3472816" y="922020"/>
                  </a:lnTo>
                  <a:lnTo>
                    <a:pt x="3461416" y="938306"/>
                  </a:lnTo>
                  <a:lnTo>
                    <a:pt x="3381376" y="927100"/>
                  </a:lnTo>
                  <a:lnTo>
                    <a:pt x="3336924" y="933450"/>
                  </a:lnTo>
                  <a:lnTo>
                    <a:pt x="3279776" y="908050"/>
                  </a:lnTo>
                  <a:lnTo>
                    <a:pt x="3248028" y="869950"/>
                  </a:lnTo>
                  <a:lnTo>
                    <a:pt x="3241676" y="762000"/>
                  </a:lnTo>
                  <a:lnTo>
                    <a:pt x="3184524" y="749300"/>
                  </a:lnTo>
                  <a:lnTo>
                    <a:pt x="3133724" y="666750"/>
                  </a:lnTo>
                  <a:lnTo>
                    <a:pt x="3076576" y="596900"/>
                  </a:lnTo>
                  <a:lnTo>
                    <a:pt x="3019428" y="558800"/>
                  </a:lnTo>
                  <a:lnTo>
                    <a:pt x="2987676" y="603250"/>
                  </a:lnTo>
                  <a:lnTo>
                    <a:pt x="2981324" y="723900"/>
                  </a:lnTo>
                  <a:lnTo>
                    <a:pt x="2809876" y="831850"/>
                  </a:lnTo>
                  <a:lnTo>
                    <a:pt x="2644776" y="844550"/>
                  </a:lnTo>
                  <a:lnTo>
                    <a:pt x="2606676" y="876300"/>
                  </a:lnTo>
                  <a:lnTo>
                    <a:pt x="2600324" y="1016000"/>
                  </a:lnTo>
                  <a:lnTo>
                    <a:pt x="2651124" y="1066800"/>
                  </a:lnTo>
                  <a:lnTo>
                    <a:pt x="2651124" y="1200150"/>
                  </a:lnTo>
                  <a:lnTo>
                    <a:pt x="2562228" y="1187450"/>
                  </a:lnTo>
                  <a:lnTo>
                    <a:pt x="2498724" y="1206500"/>
                  </a:lnTo>
                  <a:lnTo>
                    <a:pt x="2466976" y="1244600"/>
                  </a:lnTo>
                  <a:lnTo>
                    <a:pt x="2486028" y="1358900"/>
                  </a:lnTo>
                  <a:lnTo>
                    <a:pt x="2473324" y="1422400"/>
                  </a:lnTo>
                  <a:lnTo>
                    <a:pt x="2435228" y="1435100"/>
                  </a:lnTo>
                  <a:lnTo>
                    <a:pt x="2320924" y="1428750"/>
                  </a:lnTo>
                  <a:lnTo>
                    <a:pt x="2276476" y="1479550"/>
                  </a:lnTo>
                  <a:lnTo>
                    <a:pt x="2174876" y="1479550"/>
                  </a:lnTo>
                  <a:lnTo>
                    <a:pt x="2193924" y="1593850"/>
                  </a:lnTo>
                  <a:lnTo>
                    <a:pt x="2143124" y="1670050"/>
                  </a:lnTo>
                  <a:lnTo>
                    <a:pt x="2105028" y="1676400"/>
                  </a:lnTo>
                  <a:lnTo>
                    <a:pt x="2073276" y="1733550"/>
                  </a:lnTo>
                  <a:lnTo>
                    <a:pt x="2028828" y="1733550"/>
                  </a:lnTo>
                  <a:lnTo>
                    <a:pt x="1901828" y="1689100"/>
                  </a:lnTo>
                  <a:lnTo>
                    <a:pt x="1863724" y="1695450"/>
                  </a:lnTo>
                  <a:lnTo>
                    <a:pt x="1825628" y="1771650"/>
                  </a:lnTo>
                  <a:lnTo>
                    <a:pt x="1768476" y="1771650"/>
                  </a:lnTo>
                  <a:lnTo>
                    <a:pt x="1749428" y="1657350"/>
                  </a:lnTo>
                  <a:lnTo>
                    <a:pt x="1698628" y="1638300"/>
                  </a:lnTo>
                  <a:lnTo>
                    <a:pt x="1698628" y="1600200"/>
                  </a:lnTo>
                  <a:lnTo>
                    <a:pt x="1762124" y="1568450"/>
                  </a:lnTo>
                  <a:lnTo>
                    <a:pt x="1768476" y="1504950"/>
                  </a:lnTo>
                  <a:lnTo>
                    <a:pt x="1743076" y="1441450"/>
                  </a:lnTo>
                  <a:lnTo>
                    <a:pt x="1768476" y="1346200"/>
                  </a:lnTo>
                  <a:lnTo>
                    <a:pt x="1730376" y="1276350"/>
                  </a:lnTo>
                  <a:lnTo>
                    <a:pt x="1666876" y="1289050"/>
                  </a:lnTo>
                  <a:lnTo>
                    <a:pt x="1539876" y="1200150"/>
                  </a:lnTo>
                  <a:lnTo>
                    <a:pt x="1539876" y="1123950"/>
                  </a:lnTo>
                  <a:lnTo>
                    <a:pt x="1476376" y="1123950"/>
                  </a:lnTo>
                  <a:lnTo>
                    <a:pt x="1463676" y="1085850"/>
                  </a:lnTo>
                  <a:lnTo>
                    <a:pt x="1457324" y="1047750"/>
                  </a:lnTo>
                  <a:lnTo>
                    <a:pt x="1431924" y="812800"/>
                  </a:lnTo>
                  <a:lnTo>
                    <a:pt x="1406524" y="768350"/>
                  </a:lnTo>
                  <a:lnTo>
                    <a:pt x="1400176" y="692150"/>
                  </a:lnTo>
                  <a:lnTo>
                    <a:pt x="1254124" y="679450"/>
                  </a:lnTo>
                  <a:lnTo>
                    <a:pt x="1222376" y="654050"/>
                  </a:lnTo>
                  <a:lnTo>
                    <a:pt x="841376" y="787400"/>
                  </a:lnTo>
                  <a:lnTo>
                    <a:pt x="796924" y="876300"/>
                  </a:lnTo>
                  <a:lnTo>
                    <a:pt x="784228" y="990600"/>
                  </a:lnTo>
                  <a:lnTo>
                    <a:pt x="663576" y="1054100"/>
                  </a:lnTo>
                  <a:lnTo>
                    <a:pt x="619124" y="1073150"/>
                  </a:lnTo>
                  <a:lnTo>
                    <a:pt x="549276" y="1143000"/>
                  </a:lnTo>
                  <a:lnTo>
                    <a:pt x="568324" y="1238250"/>
                  </a:lnTo>
                  <a:lnTo>
                    <a:pt x="549276" y="1276350"/>
                  </a:lnTo>
                  <a:lnTo>
                    <a:pt x="568324" y="1333500"/>
                  </a:lnTo>
                  <a:lnTo>
                    <a:pt x="504828" y="1384300"/>
                  </a:lnTo>
                  <a:lnTo>
                    <a:pt x="485776" y="1314450"/>
                  </a:lnTo>
                  <a:lnTo>
                    <a:pt x="415924" y="1270000"/>
                  </a:lnTo>
                  <a:lnTo>
                    <a:pt x="384176" y="1295400"/>
                  </a:lnTo>
                  <a:lnTo>
                    <a:pt x="295276" y="1289050"/>
                  </a:lnTo>
                  <a:lnTo>
                    <a:pt x="231776" y="1346200"/>
                  </a:lnTo>
                  <a:lnTo>
                    <a:pt x="123828" y="1365250"/>
                  </a:lnTo>
                  <a:lnTo>
                    <a:pt x="34924" y="1352550"/>
                  </a:lnTo>
                  <a:lnTo>
                    <a:pt x="0" y="1352550"/>
                  </a:lnTo>
                  <a:lnTo>
                    <a:pt x="0" y="122010"/>
                  </a:lnTo>
                  <a:lnTo>
                    <a:pt x="38100" y="123824"/>
                  </a:lnTo>
                  <a:lnTo>
                    <a:pt x="80964" y="161924"/>
                  </a:lnTo>
                  <a:lnTo>
                    <a:pt x="261940" y="123824"/>
                  </a:lnTo>
                  <a:lnTo>
                    <a:pt x="309564" y="119064"/>
                  </a:lnTo>
                  <a:lnTo>
                    <a:pt x="376240" y="109538"/>
                  </a:lnTo>
                  <a:lnTo>
                    <a:pt x="423864" y="2857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3B871D2-6132-4C6E-8AA8-4007B5944E87}"/>
                </a:ext>
              </a:extLst>
            </p:cNvPr>
            <p:cNvSpPr/>
            <p:nvPr/>
          </p:nvSpPr>
          <p:spPr>
            <a:xfrm>
              <a:off x="36499800" y="23361650"/>
              <a:ext cx="1943100" cy="6331858"/>
            </a:xfrm>
            <a:custGeom>
              <a:avLst/>
              <a:gdLst>
                <a:gd name="connsiteX0" fmla="*/ 1231900 w 1943100"/>
                <a:gd name="connsiteY0" fmla="*/ 0 h 6331858"/>
                <a:gd name="connsiteX1" fmla="*/ 1263648 w 1943100"/>
                <a:gd name="connsiteY1" fmla="*/ 25400 h 6331858"/>
                <a:gd name="connsiteX2" fmla="*/ 1409700 w 1943100"/>
                <a:gd name="connsiteY2" fmla="*/ 38100 h 6331858"/>
                <a:gd name="connsiteX3" fmla="*/ 1416048 w 1943100"/>
                <a:gd name="connsiteY3" fmla="*/ 114300 h 6331858"/>
                <a:gd name="connsiteX4" fmla="*/ 1441448 w 1943100"/>
                <a:gd name="connsiteY4" fmla="*/ 158750 h 6331858"/>
                <a:gd name="connsiteX5" fmla="*/ 1466848 w 1943100"/>
                <a:gd name="connsiteY5" fmla="*/ 393700 h 6331858"/>
                <a:gd name="connsiteX6" fmla="*/ 1473200 w 1943100"/>
                <a:gd name="connsiteY6" fmla="*/ 431800 h 6331858"/>
                <a:gd name="connsiteX7" fmla="*/ 1485900 w 1943100"/>
                <a:gd name="connsiteY7" fmla="*/ 469900 h 6331858"/>
                <a:gd name="connsiteX8" fmla="*/ 1549400 w 1943100"/>
                <a:gd name="connsiteY8" fmla="*/ 469900 h 6331858"/>
                <a:gd name="connsiteX9" fmla="*/ 1549400 w 1943100"/>
                <a:gd name="connsiteY9" fmla="*/ 546100 h 6331858"/>
                <a:gd name="connsiteX10" fmla="*/ 1676400 w 1943100"/>
                <a:gd name="connsiteY10" fmla="*/ 635000 h 6331858"/>
                <a:gd name="connsiteX11" fmla="*/ 1739900 w 1943100"/>
                <a:gd name="connsiteY11" fmla="*/ 622300 h 6331858"/>
                <a:gd name="connsiteX12" fmla="*/ 1778000 w 1943100"/>
                <a:gd name="connsiteY12" fmla="*/ 692150 h 6331858"/>
                <a:gd name="connsiteX13" fmla="*/ 1752600 w 1943100"/>
                <a:gd name="connsiteY13" fmla="*/ 787400 h 6331858"/>
                <a:gd name="connsiteX14" fmla="*/ 1778000 w 1943100"/>
                <a:gd name="connsiteY14" fmla="*/ 850900 h 6331858"/>
                <a:gd name="connsiteX15" fmla="*/ 1771648 w 1943100"/>
                <a:gd name="connsiteY15" fmla="*/ 914400 h 6331858"/>
                <a:gd name="connsiteX16" fmla="*/ 1708152 w 1943100"/>
                <a:gd name="connsiteY16" fmla="*/ 946150 h 6331858"/>
                <a:gd name="connsiteX17" fmla="*/ 1708152 w 1943100"/>
                <a:gd name="connsiteY17" fmla="*/ 984250 h 6331858"/>
                <a:gd name="connsiteX18" fmla="*/ 1758952 w 1943100"/>
                <a:gd name="connsiteY18" fmla="*/ 1003300 h 6331858"/>
                <a:gd name="connsiteX19" fmla="*/ 1777640 w 1943100"/>
                <a:gd name="connsiteY19" fmla="*/ 1115438 h 6331858"/>
                <a:gd name="connsiteX20" fmla="*/ 1531620 w 1943100"/>
                <a:gd name="connsiteY20" fmla="*/ 1189990 h 6331858"/>
                <a:gd name="connsiteX21" fmla="*/ 1478280 w 1943100"/>
                <a:gd name="connsiteY21" fmla="*/ 1266190 h 6331858"/>
                <a:gd name="connsiteX22" fmla="*/ 1386840 w 1943100"/>
                <a:gd name="connsiteY22" fmla="*/ 1243330 h 6331858"/>
                <a:gd name="connsiteX23" fmla="*/ 1264920 w 1943100"/>
                <a:gd name="connsiteY23" fmla="*/ 1289050 h 6331858"/>
                <a:gd name="connsiteX24" fmla="*/ 1264920 w 1943100"/>
                <a:gd name="connsiteY24" fmla="*/ 1365250 h 6331858"/>
                <a:gd name="connsiteX25" fmla="*/ 1249680 w 1943100"/>
                <a:gd name="connsiteY25" fmla="*/ 1471930 h 6331858"/>
                <a:gd name="connsiteX26" fmla="*/ 1097280 w 1943100"/>
                <a:gd name="connsiteY26" fmla="*/ 1502410 h 6331858"/>
                <a:gd name="connsiteX27" fmla="*/ 1066800 w 1943100"/>
                <a:gd name="connsiteY27" fmla="*/ 1563370 h 6331858"/>
                <a:gd name="connsiteX28" fmla="*/ 975360 w 1943100"/>
                <a:gd name="connsiteY28" fmla="*/ 1662430 h 6331858"/>
                <a:gd name="connsiteX29" fmla="*/ 952500 w 1943100"/>
                <a:gd name="connsiteY29" fmla="*/ 1723390 h 6331858"/>
                <a:gd name="connsiteX30" fmla="*/ 975360 w 1943100"/>
                <a:gd name="connsiteY30" fmla="*/ 1807210 h 6331858"/>
                <a:gd name="connsiteX31" fmla="*/ 906780 w 1943100"/>
                <a:gd name="connsiteY31" fmla="*/ 1913890 h 6331858"/>
                <a:gd name="connsiteX32" fmla="*/ 891540 w 1943100"/>
                <a:gd name="connsiteY32" fmla="*/ 2272030 h 6331858"/>
                <a:gd name="connsiteX33" fmla="*/ 1036320 w 1943100"/>
                <a:gd name="connsiteY33" fmla="*/ 2325370 h 6331858"/>
                <a:gd name="connsiteX34" fmla="*/ 1089660 w 1943100"/>
                <a:gd name="connsiteY34" fmla="*/ 2393950 h 6331858"/>
                <a:gd name="connsiteX35" fmla="*/ 1158240 w 1943100"/>
                <a:gd name="connsiteY35" fmla="*/ 2401570 h 6331858"/>
                <a:gd name="connsiteX36" fmla="*/ 1173480 w 1943100"/>
                <a:gd name="connsiteY36" fmla="*/ 2348230 h 6331858"/>
                <a:gd name="connsiteX37" fmla="*/ 1287780 w 1943100"/>
                <a:gd name="connsiteY37" fmla="*/ 2409190 h 6331858"/>
                <a:gd name="connsiteX38" fmla="*/ 1409700 w 1943100"/>
                <a:gd name="connsiteY38" fmla="*/ 2332990 h 6331858"/>
                <a:gd name="connsiteX39" fmla="*/ 1592580 w 1943100"/>
                <a:gd name="connsiteY39" fmla="*/ 2340610 h 6331858"/>
                <a:gd name="connsiteX40" fmla="*/ 1645920 w 1943100"/>
                <a:gd name="connsiteY40" fmla="*/ 2416810 h 6331858"/>
                <a:gd name="connsiteX41" fmla="*/ 1661160 w 1943100"/>
                <a:gd name="connsiteY41" fmla="*/ 2630170 h 6331858"/>
                <a:gd name="connsiteX42" fmla="*/ 1661160 w 1943100"/>
                <a:gd name="connsiteY42" fmla="*/ 2790190 h 6331858"/>
                <a:gd name="connsiteX43" fmla="*/ 1623060 w 1943100"/>
                <a:gd name="connsiteY43" fmla="*/ 2835910 h 6331858"/>
                <a:gd name="connsiteX44" fmla="*/ 1501140 w 1943100"/>
                <a:gd name="connsiteY44" fmla="*/ 2896870 h 6331858"/>
                <a:gd name="connsiteX45" fmla="*/ 1516380 w 1943100"/>
                <a:gd name="connsiteY45" fmla="*/ 3003550 h 6331858"/>
                <a:gd name="connsiteX46" fmla="*/ 1592580 w 1943100"/>
                <a:gd name="connsiteY46" fmla="*/ 3079750 h 6331858"/>
                <a:gd name="connsiteX47" fmla="*/ 1592580 w 1943100"/>
                <a:gd name="connsiteY47" fmla="*/ 3110230 h 6331858"/>
                <a:gd name="connsiteX48" fmla="*/ 1584960 w 1943100"/>
                <a:gd name="connsiteY48" fmla="*/ 3186430 h 6331858"/>
                <a:gd name="connsiteX49" fmla="*/ 1600200 w 1943100"/>
                <a:gd name="connsiteY49" fmla="*/ 3270250 h 6331858"/>
                <a:gd name="connsiteX50" fmla="*/ 1463040 w 1943100"/>
                <a:gd name="connsiteY50" fmla="*/ 3300730 h 6331858"/>
                <a:gd name="connsiteX51" fmla="*/ 1493520 w 1943100"/>
                <a:gd name="connsiteY51" fmla="*/ 3415030 h 6331858"/>
                <a:gd name="connsiteX52" fmla="*/ 1615440 w 1943100"/>
                <a:gd name="connsiteY52" fmla="*/ 3422650 h 6331858"/>
                <a:gd name="connsiteX53" fmla="*/ 1653540 w 1943100"/>
                <a:gd name="connsiteY53" fmla="*/ 3521710 h 6331858"/>
                <a:gd name="connsiteX54" fmla="*/ 1600200 w 1943100"/>
                <a:gd name="connsiteY54" fmla="*/ 3590290 h 6331858"/>
                <a:gd name="connsiteX55" fmla="*/ 1630680 w 1943100"/>
                <a:gd name="connsiteY55" fmla="*/ 3696970 h 6331858"/>
                <a:gd name="connsiteX56" fmla="*/ 1615440 w 1943100"/>
                <a:gd name="connsiteY56" fmla="*/ 3818890 h 6331858"/>
                <a:gd name="connsiteX57" fmla="*/ 1838324 w 1943100"/>
                <a:gd name="connsiteY57" fmla="*/ 3982338 h 6331858"/>
                <a:gd name="connsiteX58" fmla="*/ 1838324 w 1943100"/>
                <a:gd name="connsiteY58" fmla="*/ 4060826 h 6331858"/>
                <a:gd name="connsiteX59" fmla="*/ 1895476 w 1943100"/>
                <a:gd name="connsiteY59" fmla="*/ 4108450 h 6331858"/>
                <a:gd name="connsiteX60" fmla="*/ 1943100 w 1943100"/>
                <a:gd name="connsiteY60" fmla="*/ 4146550 h 6331858"/>
                <a:gd name="connsiteX61" fmla="*/ 1895476 w 1943100"/>
                <a:gd name="connsiteY61" fmla="*/ 4279900 h 6331858"/>
                <a:gd name="connsiteX62" fmla="*/ 1781176 w 1943100"/>
                <a:gd name="connsiteY62" fmla="*/ 4279900 h 6331858"/>
                <a:gd name="connsiteX63" fmla="*/ 1752600 w 1943100"/>
                <a:gd name="connsiteY63" fmla="*/ 4318000 h 6331858"/>
                <a:gd name="connsiteX64" fmla="*/ 1743076 w 1943100"/>
                <a:gd name="connsiteY64" fmla="*/ 4403726 h 6331858"/>
                <a:gd name="connsiteX65" fmla="*/ 1533524 w 1943100"/>
                <a:gd name="connsiteY65" fmla="*/ 4403726 h 6331858"/>
                <a:gd name="connsiteX66" fmla="*/ 1533524 w 1943100"/>
                <a:gd name="connsiteY66" fmla="*/ 4279900 h 6331858"/>
                <a:gd name="connsiteX67" fmla="*/ 1485900 w 1943100"/>
                <a:gd name="connsiteY67" fmla="*/ 4232274 h 6331858"/>
                <a:gd name="connsiteX68" fmla="*/ 1428752 w 1943100"/>
                <a:gd name="connsiteY68" fmla="*/ 4251326 h 6331858"/>
                <a:gd name="connsiteX69" fmla="*/ 1371600 w 1943100"/>
                <a:gd name="connsiteY69" fmla="*/ 4232274 h 6331858"/>
                <a:gd name="connsiteX70" fmla="*/ 1219200 w 1943100"/>
                <a:gd name="connsiteY70" fmla="*/ 4241800 h 6331858"/>
                <a:gd name="connsiteX71" fmla="*/ 1190624 w 1943100"/>
                <a:gd name="connsiteY71" fmla="*/ 4270374 h 6331858"/>
                <a:gd name="connsiteX72" fmla="*/ 1171576 w 1943100"/>
                <a:gd name="connsiteY72" fmla="*/ 4308474 h 6331858"/>
                <a:gd name="connsiteX73" fmla="*/ 1085848 w 1943100"/>
                <a:gd name="connsiteY73" fmla="*/ 4318000 h 6331858"/>
                <a:gd name="connsiteX74" fmla="*/ 1028700 w 1943100"/>
                <a:gd name="connsiteY74" fmla="*/ 4270374 h 6331858"/>
                <a:gd name="connsiteX75" fmla="*/ 1028700 w 1943100"/>
                <a:gd name="connsiteY75" fmla="*/ 4203700 h 6331858"/>
                <a:gd name="connsiteX76" fmla="*/ 1019176 w 1943100"/>
                <a:gd name="connsiteY76" fmla="*/ 4137026 h 6331858"/>
                <a:gd name="connsiteX77" fmla="*/ 962024 w 1943100"/>
                <a:gd name="connsiteY77" fmla="*/ 4089400 h 6331858"/>
                <a:gd name="connsiteX78" fmla="*/ 790576 w 1943100"/>
                <a:gd name="connsiteY78" fmla="*/ 4051300 h 6331858"/>
                <a:gd name="connsiteX79" fmla="*/ 533400 w 1943100"/>
                <a:gd name="connsiteY79" fmla="*/ 4460874 h 6331858"/>
                <a:gd name="connsiteX80" fmla="*/ 466724 w 1943100"/>
                <a:gd name="connsiteY80" fmla="*/ 4365626 h 6331858"/>
                <a:gd name="connsiteX81" fmla="*/ 390524 w 1943100"/>
                <a:gd name="connsiteY81" fmla="*/ 4365626 h 6331858"/>
                <a:gd name="connsiteX82" fmla="*/ 314324 w 1943100"/>
                <a:gd name="connsiteY82" fmla="*/ 4575174 h 6331858"/>
                <a:gd name="connsiteX83" fmla="*/ 285752 w 1943100"/>
                <a:gd name="connsiteY83" fmla="*/ 4613274 h 6331858"/>
                <a:gd name="connsiteX84" fmla="*/ 228600 w 1943100"/>
                <a:gd name="connsiteY84" fmla="*/ 4708526 h 6331858"/>
                <a:gd name="connsiteX85" fmla="*/ 238124 w 1943100"/>
                <a:gd name="connsiteY85" fmla="*/ 4746626 h 6331858"/>
                <a:gd name="connsiteX86" fmla="*/ 371476 w 1943100"/>
                <a:gd name="connsiteY86" fmla="*/ 4851400 h 6331858"/>
                <a:gd name="connsiteX87" fmla="*/ 219076 w 1943100"/>
                <a:gd name="connsiteY87" fmla="*/ 5003800 h 6331858"/>
                <a:gd name="connsiteX88" fmla="*/ 266700 w 1943100"/>
                <a:gd name="connsiteY88" fmla="*/ 5041900 h 6331858"/>
                <a:gd name="connsiteX89" fmla="*/ 266700 w 1943100"/>
                <a:gd name="connsiteY89" fmla="*/ 5156200 h 6331858"/>
                <a:gd name="connsiteX90" fmla="*/ 333376 w 1943100"/>
                <a:gd name="connsiteY90" fmla="*/ 5280026 h 6331858"/>
                <a:gd name="connsiteX91" fmla="*/ 285752 w 1943100"/>
                <a:gd name="connsiteY91" fmla="*/ 5346700 h 6331858"/>
                <a:gd name="connsiteX92" fmla="*/ 285752 w 1943100"/>
                <a:gd name="connsiteY92" fmla="*/ 5422900 h 6331858"/>
                <a:gd name="connsiteX93" fmla="*/ 238124 w 1943100"/>
                <a:gd name="connsiteY93" fmla="*/ 5518150 h 6331858"/>
                <a:gd name="connsiteX94" fmla="*/ 171448 w 1943100"/>
                <a:gd name="connsiteY94" fmla="*/ 5499100 h 6331858"/>
                <a:gd name="connsiteX95" fmla="*/ 123824 w 1943100"/>
                <a:gd name="connsiteY95" fmla="*/ 5575300 h 6331858"/>
                <a:gd name="connsiteX96" fmla="*/ 133352 w 1943100"/>
                <a:gd name="connsiteY96" fmla="*/ 5613400 h 6331858"/>
                <a:gd name="connsiteX97" fmla="*/ 76200 w 1943100"/>
                <a:gd name="connsiteY97" fmla="*/ 5765800 h 6331858"/>
                <a:gd name="connsiteX98" fmla="*/ 161924 w 1943100"/>
                <a:gd name="connsiteY98" fmla="*/ 5822950 h 6331858"/>
                <a:gd name="connsiteX99" fmla="*/ 142876 w 1943100"/>
                <a:gd name="connsiteY99" fmla="*/ 5965826 h 6331858"/>
                <a:gd name="connsiteX100" fmla="*/ 47624 w 1943100"/>
                <a:gd name="connsiteY100" fmla="*/ 5965826 h 6331858"/>
                <a:gd name="connsiteX101" fmla="*/ 38100 w 1943100"/>
                <a:gd name="connsiteY101" fmla="*/ 6032500 h 6331858"/>
                <a:gd name="connsiteX102" fmla="*/ 66676 w 1943100"/>
                <a:gd name="connsiteY102" fmla="*/ 6089650 h 6331858"/>
                <a:gd name="connsiteX103" fmla="*/ 57152 w 1943100"/>
                <a:gd name="connsiteY103" fmla="*/ 6137274 h 6331858"/>
                <a:gd name="connsiteX104" fmla="*/ 123824 w 1943100"/>
                <a:gd name="connsiteY104" fmla="*/ 6194426 h 6331858"/>
                <a:gd name="connsiteX105" fmla="*/ 95248 w 1943100"/>
                <a:gd name="connsiteY105" fmla="*/ 6318250 h 6331858"/>
                <a:gd name="connsiteX106" fmla="*/ 0 w 1943100"/>
                <a:gd name="connsiteY106" fmla="*/ 6331858 h 6331858"/>
                <a:gd name="connsiteX107" fmla="*/ 0 w 1943100"/>
                <a:gd name="connsiteY107" fmla="*/ 698500 h 6331858"/>
                <a:gd name="connsiteX108" fmla="*/ 44448 w 1943100"/>
                <a:gd name="connsiteY108" fmla="*/ 698500 h 6331858"/>
                <a:gd name="connsiteX109" fmla="*/ 133352 w 1943100"/>
                <a:gd name="connsiteY109" fmla="*/ 711200 h 6331858"/>
                <a:gd name="connsiteX110" fmla="*/ 241300 w 1943100"/>
                <a:gd name="connsiteY110" fmla="*/ 692150 h 6331858"/>
                <a:gd name="connsiteX111" fmla="*/ 304800 w 1943100"/>
                <a:gd name="connsiteY111" fmla="*/ 635000 h 6331858"/>
                <a:gd name="connsiteX112" fmla="*/ 393700 w 1943100"/>
                <a:gd name="connsiteY112" fmla="*/ 641350 h 6331858"/>
                <a:gd name="connsiteX113" fmla="*/ 425448 w 1943100"/>
                <a:gd name="connsiteY113" fmla="*/ 615950 h 6331858"/>
                <a:gd name="connsiteX114" fmla="*/ 495300 w 1943100"/>
                <a:gd name="connsiteY114" fmla="*/ 660400 h 6331858"/>
                <a:gd name="connsiteX115" fmla="*/ 514352 w 1943100"/>
                <a:gd name="connsiteY115" fmla="*/ 730250 h 6331858"/>
                <a:gd name="connsiteX116" fmla="*/ 577848 w 1943100"/>
                <a:gd name="connsiteY116" fmla="*/ 679450 h 6331858"/>
                <a:gd name="connsiteX117" fmla="*/ 558800 w 1943100"/>
                <a:gd name="connsiteY117" fmla="*/ 622300 h 6331858"/>
                <a:gd name="connsiteX118" fmla="*/ 577848 w 1943100"/>
                <a:gd name="connsiteY118" fmla="*/ 584200 h 6331858"/>
                <a:gd name="connsiteX119" fmla="*/ 558800 w 1943100"/>
                <a:gd name="connsiteY119" fmla="*/ 488950 h 6331858"/>
                <a:gd name="connsiteX120" fmla="*/ 628648 w 1943100"/>
                <a:gd name="connsiteY120" fmla="*/ 419100 h 6331858"/>
                <a:gd name="connsiteX121" fmla="*/ 673100 w 1943100"/>
                <a:gd name="connsiteY121" fmla="*/ 400050 h 6331858"/>
                <a:gd name="connsiteX122" fmla="*/ 793752 w 1943100"/>
                <a:gd name="connsiteY122" fmla="*/ 336550 h 6331858"/>
                <a:gd name="connsiteX123" fmla="*/ 806448 w 1943100"/>
                <a:gd name="connsiteY123" fmla="*/ 222250 h 6331858"/>
                <a:gd name="connsiteX124" fmla="*/ 850900 w 1943100"/>
                <a:gd name="connsiteY124" fmla="*/ 133350 h 63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943100" h="6331858">
                  <a:moveTo>
                    <a:pt x="1231900" y="0"/>
                  </a:moveTo>
                  <a:lnTo>
                    <a:pt x="1263648" y="25400"/>
                  </a:lnTo>
                  <a:lnTo>
                    <a:pt x="1409700" y="38100"/>
                  </a:lnTo>
                  <a:lnTo>
                    <a:pt x="1416048" y="114300"/>
                  </a:lnTo>
                  <a:lnTo>
                    <a:pt x="1441448" y="158750"/>
                  </a:lnTo>
                  <a:lnTo>
                    <a:pt x="1466848" y="393700"/>
                  </a:lnTo>
                  <a:lnTo>
                    <a:pt x="1473200" y="431800"/>
                  </a:lnTo>
                  <a:lnTo>
                    <a:pt x="1485900" y="469900"/>
                  </a:lnTo>
                  <a:lnTo>
                    <a:pt x="1549400" y="469900"/>
                  </a:lnTo>
                  <a:lnTo>
                    <a:pt x="1549400" y="546100"/>
                  </a:lnTo>
                  <a:lnTo>
                    <a:pt x="1676400" y="635000"/>
                  </a:lnTo>
                  <a:lnTo>
                    <a:pt x="1739900" y="622300"/>
                  </a:lnTo>
                  <a:lnTo>
                    <a:pt x="1778000" y="692150"/>
                  </a:lnTo>
                  <a:lnTo>
                    <a:pt x="1752600" y="787400"/>
                  </a:lnTo>
                  <a:lnTo>
                    <a:pt x="1778000" y="850900"/>
                  </a:lnTo>
                  <a:lnTo>
                    <a:pt x="1771648" y="914400"/>
                  </a:lnTo>
                  <a:lnTo>
                    <a:pt x="1708152" y="946150"/>
                  </a:lnTo>
                  <a:lnTo>
                    <a:pt x="1708152" y="984250"/>
                  </a:lnTo>
                  <a:lnTo>
                    <a:pt x="1758952" y="1003300"/>
                  </a:lnTo>
                  <a:lnTo>
                    <a:pt x="1777640" y="1115438"/>
                  </a:lnTo>
                  <a:lnTo>
                    <a:pt x="1531620" y="1189990"/>
                  </a:lnTo>
                  <a:lnTo>
                    <a:pt x="1478280" y="1266190"/>
                  </a:lnTo>
                  <a:lnTo>
                    <a:pt x="1386840" y="1243330"/>
                  </a:lnTo>
                  <a:lnTo>
                    <a:pt x="1264920" y="1289050"/>
                  </a:lnTo>
                  <a:lnTo>
                    <a:pt x="1264920" y="1365250"/>
                  </a:lnTo>
                  <a:lnTo>
                    <a:pt x="1249680" y="1471930"/>
                  </a:lnTo>
                  <a:lnTo>
                    <a:pt x="1097280" y="1502410"/>
                  </a:lnTo>
                  <a:lnTo>
                    <a:pt x="1066800" y="1563370"/>
                  </a:lnTo>
                  <a:lnTo>
                    <a:pt x="975360" y="1662430"/>
                  </a:lnTo>
                  <a:lnTo>
                    <a:pt x="952500" y="1723390"/>
                  </a:lnTo>
                  <a:lnTo>
                    <a:pt x="975360" y="1807210"/>
                  </a:lnTo>
                  <a:lnTo>
                    <a:pt x="906780" y="1913890"/>
                  </a:lnTo>
                  <a:lnTo>
                    <a:pt x="891540" y="2272030"/>
                  </a:lnTo>
                  <a:lnTo>
                    <a:pt x="1036320" y="2325370"/>
                  </a:lnTo>
                  <a:lnTo>
                    <a:pt x="1089660" y="2393950"/>
                  </a:lnTo>
                  <a:lnTo>
                    <a:pt x="1158240" y="2401570"/>
                  </a:lnTo>
                  <a:lnTo>
                    <a:pt x="1173480" y="2348230"/>
                  </a:lnTo>
                  <a:lnTo>
                    <a:pt x="1287780" y="2409190"/>
                  </a:lnTo>
                  <a:lnTo>
                    <a:pt x="1409700" y="2332990"/>
                  </a:lnTo>
                  <a:lnTo>
                    <a:pt x="1592580" y="2340610"/>
                  </a:lnTo>
                  <a:lnTo>
                    <a:pt x="1645920" y="2416810"/>
                  </a:lnTo>
                  <a:lnTo>
                    <a:pt x="1661160" y="2630170"/>
                  </a:lnTo>
                  <a:lnTo>
                    <a:pt x="1661160" y="2790190"/>
                  </a:lnTo>
                  <a:lnTo>
                    <a:pt x="1623060" y="2835910"/>
                  </a:lnTo>
                  <a:lnTo>
                    <a:pt x="1501140" y="2896870"/>
                  </a:lnTo>
                  <a:lnTo>
                    <a:pt x="1516380" y="3003550"/>
                  </a:lnTo>
                  <a:lnTo>
                    <a:pt x="1592580" y="3079750"/>
                  </a:lnTo>
                  <a:lnTo>
                    <a:pt x="1592580" y="3110230"/>
                  </a:lnTo>
                  <a:lnTo>
                    <a:pt x="1584960" y="3186430"/>
                  </a:lnTo>
                  <a:lnTo>
                    <a:pt x="1600200" y="3270250"/>
                  </a:lnTo>
                  <a:lnTo>
                    <a:pt x="1463040" y="3300730"/>
                  </a:lnTo>
                  <a:lnTo>
                    <a:pt x="1493520" y="3415030"/>
                  </a:lnTo>
                  <a:lnTo>
                    <a:pt x="1615440" y="3422650"/>
                  </a:lnTo>
                  <a:lnTo>
                    <a:pt x="1653540" y="3521710"/>
                  </a:lnTo>
                  <a:lnTo>
                    <a:pt x="1600200" y="3590290"/>
                  </a:lnTo>
                  <a:lnTo>
                    <a:pt x="1630680" y="3696970"/>
                  </a:lnTo>
                  <a:lnTo>
                    <a:pt x="1615440" y="3818890"/>
                  </a:lnTo>
                  <a:lnTo>
                    <a:pt x="1838324" y="3982338"/>
                  </a:lnTo>
                  <a:lnTo>
                    <a:pt x="1838324" y="4060826"/>
                  </a:lnTo>
                  <a:lnTo>
                    <a:pt x="1895476" y="4108450"/>
                  </a:lnTo>
                  <a:lnTo>
                    <a:pt x="1943100" y="4146550"/>
                  </a:lnTo>
                  <a:lnTo>
                    <a:pt x="1895476" y="4279900"/>
                  </a:lnTo>
                  <a:lnTo>
                    <a:pt x="1781176" y="4279900"/>
                  </a:lnTo>
                  <a:lnTo>
                    <a:pt x="1752600" y="4318000"/>
                  </a:lnTo>
                  <a:lnTo>
                    <a:pt x="1743076" y="4403726"/>
                  </a:lnTo>
                  <a:lnTo>
                    <a:pt x="1533524" y="4403726"/>
                  </a:lnTo>
                  <a:lnTo>
                    <a:pt x="1533524" y="4279900"/>
                  </a:lnTo>
                  <a:lnTo>
                    <a:pt x="1485900" y="4232274"/>
                  </a:lnTo>
                  <a:lnTo>
                    <a:pt x="1428752" y="4251326"/>
                  </a:lnTo>
                  <a:lnTo>
                    <a:pt x="1371600" y="4232274"/>
                  </a:lnTo>
                  <a:lnTo>
                    <a:pt x="1219200" y="4241800"/>
                  </a:lnTo>
                  <a:lnTo>
                    <a:pt x="1190624" y="4270374"/>
                  </a:lnTo>
                  <a:lnTo>
                    <a:pt x="1171576" y="4308474"/>
                  </a:lnTo>
                  <a:lnTo>
                    <a:pt x="1085848" y="4318000"/>
                  </a:lnTo>
                  <a:lnTo>
                    <a:pt x="1028700" y="4270374"/>
                  </a:lnTo>
                  <a:lnTo>
                    <a:pt x="1028700" y="4203700"/>
                  </a:lnTo>
                  <a:lnTo>
                    <a:pt x="1019176" y="4137026"/>
                  </a:lnTo>
                  <a:lnTo>
                    <a:pt x="962024" y="4089400"/>
                  </a:lnTo>
                  <a:lnTo>
                    <a:pt x="790576" y="4051300"/>
                  </a:lnTo>
                  <a:lnTo>
                    <a:pt x="533400" y="4460874"/>
                  </a:lnTo>
                  <a:lnTo>
                    <a:pt x="466724" y="4365626"/>
                  </a:lnTo>
                  <a:lnTo>
                    <a:pt x="390524" y="4365626"/>
                  </a:lnTo>
                  <a:lnTo>
                    <a:pt x="314324" y="4575174"/>
                  </a:lnTo>
                  <a:lnTo>
                    <a:pt x="285752" y="4613274"/>
                  </a:lnTo>
                  <a:lnTo>
                    <a:pt x="228600" y="4708526"/>
                  </a:lnTo>
                  <a:lnTo>
                    <a:pt x="238124" y="4746626"/>
                  </a:lnTo>
                  <a:lnTo>
                    <a:pt x="371476" y="4851400"/>
                  </a:lnTo>
                  <a:lnTo>
                    <a:pt x="219076" y="5003800"/>
                  </a:lnTo>
                  <a:lnTo>
                    <a:pt x="266700" y="5041900"/>
                  </a:lnTo>
                  <a:lnTo>
                    <a:pt x="266700" y="5156200"/>
                  </a:lnTo>
                  <a:lnTo>
                    <a:pt x="333376" y="5280026"/>
                  </a:lnTo>
                  <a:lnTo>
                    <a:pt x="285752" y="5346700"/>
                  </a:lnTo>
                  <a:lnTo>
                    <a:pt x="285752" y="5422900"/>
                  </a:lnTo>
                  <a:lnTo>
                    <a:pt x="238124" y="5518150"/>
                  </a:lnTo>
                  <a:lnTo>
                    <a:pt x="171448" y="5499100"/>
                  </a:lnTo>
                  <a:lnTo>
                    <a:pt x="123824" y="5575300"/>
                  </a:lnTo>
                  <a:lnTo>
                    <a:pt x="133352" y="5613400"/>
                  </a:lnTo>
                  <a:lnTo>
                    <a:pt x="76200" y="5765800"/>
                  </a:lnTo>
                  <a:lnTo>
                    <a:pt x="161924" y="5822950"/>
                  </a:lnTo>
                  <a:lnTo>
                    <a:pt x="142876" y="5965826"/>
                  </a:lnTo>
                  <a:lnTo>
                    <a:pt x="47624" y="5965826"/>
                  </a:lnTo>
                  <a:lnTo>
                    <a:pt x="38100" y="6032500"/>
                  </a:lnTo>
                  <a:lnTo>
                    <a:pt x="66676" y="6089650"/>
                  </a:lnTo>
                  <a:lnTo>
                    <a:pt x="57152" y="6137274"/>
                  </a:lnTo>
                  <a:lnTo>
                    <a:pt x="123824" y="6194426"/>
                  </a:lnTo>
                  <a:lnTo>
                    <a:pt x="95248" y="6318250"/>
                  </a:lnTo>
                  <a:lnTo>
                    <a:pt x="0" y="6331858"/>
                  </a:lnTo>
                  <a:lnTo>
                    <a:pt x="0" y="698500"/>
                  </a:lnTo>
                  <a:lnTo>
                    <a:pt x="44448" y="698500"/>
                  </a:lnTo>
                  <a:lnTo>
                    <a:pt x="133352" y="711200"/>
                  </a:lnTo>
                  <a:lnTo>
                    <a:pt x="241300" y="692150"/>
                  </a:lnTo>
                  <a:lnTo>
                    <a:pt x="304800" y="635000"/>
                  </a:lnTo>
                  <a:lnTo>
                    <a:pt x="393700" y="641350"/>
                  </a:lnTo>
                  <a:lnTo>
                    <a:pt x="425448" y="615950"/>
                  </a:lnTo>
                  <a:lnTo>
                    <a:pt x="495300" y="660400"/>
                  </a:lnTo>
                  <a:lnTo>
                    <a:pt x="514352" y="730250"/>
                  </a:lnTo>
                  <a:lnTo>
                    <a:pt x="577848" y="679450"/>
                  </a:lnTo>
                  <a:lnTo>
                    <a:pt x="558800" y="622300"/>
                  </a:lnTo>
                  <a:lnTo>
                    <a:pt x="577848" y="584200"/>
                  </a:lnTo>
                  <a:lnTo>
                    <a:pt x="558800" y="488950"/>
                  </a:lnTo>
                  <a:lnTo>
                    <a:pt x="628648" y="419100"/>
                  </a:lnTo>
                  <a:lnTo>
                    <a:pt x="673100" y="400050"/>
                  </a:lnTo>
                  <a:lnTo>
                    <a:pt x="793752" y="336550"/>
                  </a:lnTo>
                  <a:lnTo>
                    <a:pt x="806448" y="222250"/>
                  </a:lnTo>
                  <a:lnTo>
                    <a:pt x="850900" y="1333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9098EE7B-FE9E-4A89-9F36-35C86E046109}"/>
                </a:ext>
              </a:extLst>
            </p:cNvPr>
            <p:cNvSpPr/>
            <p:nvPr/>
          </p:nvSpPr>
          <p:spPr>
            <a:xfrm>
              <a:off x="36499800" y="28638500"/>
              <a:ext cx="3168648" cy="3917950"/>
            </a:xfrm>
            <a:custGeom>
              <a:avLst/>
              <a:gdLst>
                <a:gd name="connsiteX0" fmla="*/ 342900 w 3168648"/>
                <a:gd name="connsiteY0" fmla="*/ 0 h 3917950"/>
                <a:gd name="connsiteX1" fmla="*/ 406400 w 3168648"/>
                <a:gd name="connsiteY1" fmla="*/ 177800 h 3917950"/>
                <a:gd name="connsiteX2" fmla="*/ 393700 w 3168648"/>
                <a:gd name="connsiteY2" fmla="*/ 234950 h 3917950"/>
                <a:gd name="connsiteX3" fmla="*/ 406400 w 3168648"/>
                <a:gd name="connsiteY3" fmla="*/ 298450 h 3917950"/>
                <a:gd name="connsiteX4" fmla="*/ 476248 w 3168648"/>
                <a:gd name="connsiteY4" fmla="*/ 355600 h 3917950"/>
                <a:gd name="connsiteX5" fmla="*/ 482600 w 3168648"/>
                <a:gd name="connsiteY5" fmla="*/ 457200 h 3917950"/>
                <a:gd name="connsiteX6" fmla="*/ 469900 w 3168648"/>
                <a:gd name="connsiteY6" fmla="*/ 501650 h 3917950"/>
                <a:gd name="connsiteX7" fmla="*/ 457200 w 3168648"/>
                <a:gd name="connsiteY7" fmla="*/ 628650 h 3917950"/>
                <a:gd name="connsiteX8" fmla="*/ 419100 w 3168648"/>
                <a:gd name="connsiteY8" fmla="*/ 692150 h 3917950"/>
                <a:gd name="connsiteX9" fmla="*/ 457200 w 3168648"/>
                <a:gd name="connsiteY9" fmla="*/ 793750 h 3917950"/>
                <a:gd name="connsiteX10" fmla="*/ 438152 w 3168648"/>
                <a:gd name="connsiteY10" fmla="*/ 920750 h 3917950"/>
                <a:gd name="connsiteX11" fmla="*/ 355600 w 3168648"/>
                <a:gd name="connsiteY11" fmla="*/ 990600 h 3917950"/>
                <a:gd name="connsiteX12" fmla="*/ 463552 w 3168648"/>
                <a:gd name="connsiteY12" fmla="*/ 1060450 h 3917950"/>
                <a:gd name="connsiteX13" fmla="*/ 469900 w 3168648"/>
                <a:gd name="connsiteY13" fmla="*/ 1212850 h 3917950"/>
                <a:gd name="connsiteX14" fmla="*/ 552448 w 3168648"/>
                <a:gd name="connsiteY14" fmla="*/ 1270000 h 3917950"/>
                <a:gd name="connsiteX15" fmla="*/ 660400 w 3168648"/>
                <a:gd name="connsiteY15" fmla="*/ 1168400 h 3917950"/>
                <a:gd name="connsiteX16" fmla="*/ 812800 w 3168648"/>
                <a:gd name="connsiteY16" fmla="*/ 1276350 h 3917950"/>
                <a:gd name="connsiteX17" fmla="*/ 762000 w 3168648"/>
                <a:gd name="connsiteY17" fmla="*/ 1416050 h 3917950"/>
                <a:gd name="connsiteX18" fmla="*/ 857248 w 3168648"/>
                <a:gd name="connsiteY18" fmla="*/ 1543050 h 3917950"/>
                <a:gd name="connsiteX19" fmla="*/ 863600 w 3168648"/>
                <a:gd name="connsiteY19" fmla="*/ 1631950 h 3917950"/>
                <a:gd name="connsiteX20" fmla="*/ 939800 w 3168648"/>
                <a:gd name="connsiteY20" fmla="*/ 1651000 h 3917950"/>
                <a:gd name="connsiteX21" fmla="*/ 958848 w 3168648"/>
                <a:gd name="connsiteY21" fmla="*/ 1733550 h 3917950"/>
                <a:gd name="connsiteX22" fmla="*/ 1174752 w 3168648"/>
                <a:gd name="connsiteY22" fmla="*/ 1758950 h 3917950"/>
                <a:gd name="connsiteX23" fmla="*/ 1295400 w 3168648"/>
                <a:gd name="connsiteY23" fmla="*/ 1638300 h 3917950"/>
                <a:gd name="connsiteX24" fmla="*/ 1276352 w 3168648"/>
                <a:gd name="connsiteY24" fmla="*/ 1536700 h 3917950"/>
                <a:gd name="connsiteX25" fmla="*/ 1244600 w 3168648"/>
                <a:gd name="connsiteY25" fmla="*/ 1466850 h 3917950"/>
                <a:gd name="connsiteX26" fmla="*/ 1257300 w 3168648"/>
                <a:gd name="connsiteY26" fmla="*/ 1295400 h 3917950"/>
                <a:gd name="connsiteX27" fmla="*/ 1225552 w 3168648"/>
                <a:gd name="connsiteY27" fmla="*/ 1212850 h 3917950"/>
                <a:gd name="connsiteX28" fmla="*/ 1308100 w 3168648"/>
                <a:gd name="connsiteY28" fmla="*/ 1149350 h 3917950"/>
                <a:gd name="connsiteX29" fmla="*/ 1320800 w 3168648"/>
                <a:gd name="connsiteY29" fmla="*/ 850900 h 3917950"/>
                <a:gd name="connsiteX30" fmla="*/ 1441448 w 3168648"/>
                <a:gd name="connsiteY30" fmla="*/ 742950 h 3917950"/>
                <a:gd name="connsiteX31" fmla="*/ 1530352 w 3168648"/>
                <a:gd name="connsiteY31" fmla="*/ 812800 h 3917950"/>
                <a:gd name="connsiteX32" fmla="*/ 1543048 w 3168648"/>
                <a:gd name="connsiteY32" fmla="*/ 914400 h 3917950"/>
                <a:gd name="connsiteX33" fmla="*/ 1720848 w 3168648"/>
                <a:gd name="connsiteY33" fmla="*/ 946150 h 3917950"/>
                <a:gd name="connsiteX34" fmla="*/ 1752600 w 3168648"/>
                <a:gd name="connsiteY34" fmla="*/ 1035050 h 3917950"/>
                <a:gd name="connsiteX35" fmla="*/ 1930400 w 3168648"/>
                <a:gd name="connsiteY35" fmla="*/ 1028700 h 3917950"/>
                <a:gd name="connsiteX36" fmla="*/ 2063752 w 3168648"/>
                <a:gd name="connsiteY36" fmla="*/ 977900 h 3917950"/>
                <a:gd name="connsiteX37" fmla="*/ 2209800 w 3168648"/>
                <a:gd name="connsiteY37" fmla="*/ 990600 h 3917950"/>
                <a:gd name="connsiteX38" fmla="*/ 2298700 w 3168648"/>
                <a:gd name="connsiteY38" fmla="*/ 939800 h 3917950"/>
                <a:gd name="connsiteX39" fmla="*/ 2362200 w 3168648"/>
                <a:gd name="connsiteY39" fmla="*/ 984250 h 3917950"/>
                <a:gd name="connsiteX40" fmla="*/ 2495552 w 3168648"/>
                <a:gd name="connsiteY40" fmla="*/ 908050 h 3917950"/>
                <a:gd name="connsiteX41" fmla="*/ 2717800 w 3168648"/>
                <a:gd name="connsiteY41" fmla="*/ 927100 h 3917950"/>
                <a:gd name="connsiteX42" fmla="*/ 2762248 w 3168648"/>
                <a:gd name="connsiteY42" fmla="*/ 1187450 h 3917950"/>
                <a:gd name="connsiteX43" fmla="*/ 2717800 w 3168648"/>
                <a:gd name="connsiteY43" fmla="*/ 1308100 h 3917950"/>
                <a:gd name="connsiteX44" fmla="*/ 2635248 w 3168648"/>
                <a:gd name="connsiteY44" fmla="*/ 1447800 h 3917950"/>
                <a:gd name="connsiteX45" fmla="*/ 2654300 w 3168648"/>
                <a:gd name="connsiteY45" fmla="*/ 1524000 h 3917950"/>
                <a:gd name="connsiteX46" fmla="*/ 2660648 w 3168648"/>
                <a:gd name="connsiteY46" fmla="*/ 1631950 h 3917950"/>
                <a:gd name="connsiteX47" fmla="*/ 2749552 w 3168648"/>
                <a:gd name="connsiteY47" fmla="*/ 1720850 h 3917950"/>
                <a:gd name="connsiteX48" fmla="*/ 2787648 w 3168648"/>
                <a:gd name="connsiteY48" fmla="*/ 1733550 h 3917950"/>
                <a:gd name="connsiteX49" fmla="*/ 2838448 w 3168648"/>
                <a:gd name="connsiteY49" fmla="*/ 1847850 h 3917950"/>
                <a:gd name="connsiteX50" fmla="*/ 2933700 w 3168648"/>
                <a:gd name="connsiteY50" fmla="*/ 1854200 h 3917950"/>
                <a:gd name="connsiteX51" fmla="*/ 3048000 w 3168648"/>
                <a:gd name="connsiteY51" fmla="*/ 1854200 h 3917950"/>
                <a:gd name="connsiteX52" fmla="*/ 2959100 w 3168648"/>
                <a:gd name="connsiteY52" fmla="*/ 2063750 h 3917950"/>
                <a:gd name="connsiteX53" fmla="*/ 2965448 w 3168648"/>
                <a:gd name="connsiteY53" fmla="*/ 2235200 h 3917950"/>
                <a:gd name="connsiteX54" fmla="*/ 3003552 w 3168648"/>
                <a:gd name="connsiteY54" fmla="*/ 2254250 h 3917950"/>
                <a:gd name="connsiteX55" fmla="*/ 3016248 w 3168648"/>
                <a:gd name="connsiteY55" fmla="*/ 2381250 h 3917950"/>
                <a:gd name="connsiteX56" fmla="*/ 2978152 w 3168648"/>
                <a:gd name="connsiteY56" fmla="*/ 2413000 h 3917950"/>
                <a:gd name="connsiteX57" fmla="*/ 3041648 w 3168648"/>
                <a:gd name="connsiteY57" fmla="*/ 2514600 h 3917950"/>
                <a:gd name="connsiteX58" fmla="*/ 3124200 w 3168648"/>
                <a:gd name="connsiteY58" fmla="*/ 2520950 h 3917950"/>
                <a:gd name="connsiteX59" fmla="*/ 3143248 w 3168648"/>
                <a:gd name="connsiteY59" fmla="*/ 2565400 h 3917950"/>
                <a:gd name="connsiteX60" fmla="*/ 3168648 w 3168648"/>
                <a:gd name="connsiteY60" fmla="*/ 2597150 h 3917950"/>
                <a:gd name="connsiteX61" fmla="*/ 3117848 w 3168648"/>
                <a:gd name="connsiteY61" fmla="*/ 2870200 h 3917950"/>
                <a:gd name="connsiteX62" fmla="*/ 2946400 w 3168648"/>
                <a:gd name="connsiteY62" fmla="*/ 2959100 h 3917950"/>
                <a:gd name="connsiteX63" fmla="*/ 2927352 w 3168648"/>
                <a:gd name="connsiteY63" fmla="*/ 3048000 h 3917950"/>
                <a:gd name="connsiteX64" fmla="*/ 2908300 w 3168648"/>
                <a:gd name="connsiteY64" fmla="*/ 3206750 h 3917950"/>
                <a:gd name="connsiteX65" fmla="*/ 2844800 w 3168648"/>
                <a:gd name="connsiteY65" fmla="*/ 3282950 h 3917950"/>
                <a:gd name="connsiteX66" fmla="*/ 2724152 w 3168648"/>
                <a:gd name="connsiteY66" fmla="*/ 3340100 h 3917950"/>
                <a:gd name="connsiteX67" fmla="*/ 2660648 w 3168648"/>
                <a:gd name="connsiteY67" fmla="*/ 3517900 h 3917950"/>
                <a:gd name="connsiteX68" fmla="*/ 2686048 w 3168648"/>
                <a:gd name="connsiteY68" fmla="*/ 3663950 h 3917950"/>
                <a:gd name="connsiteX69" fmla="*/ 2622552 w 3168648"/>
                <a:gd name="connsiteY69" fmla="*/ 3676650 h 3917950"/>
                <a:gd name="connsiteX70" fmla="*/ 2559048 w 3168648"/>
                <a:gd name="connsiteY70" fmla="*/ 3632200 h 3917950"/>
                <a:gd name="connsiteX71" fmla="*/ 2482848 w 3168648"/>
                <a:gd name="connsiteY71" fmla="*/ 3676650 h 3917950"/>
                <a:gd name="connsiteX72" fmla="*/ 2451100 w 3168648"/>
                <a:gd name="connsiteY72" fmla="*/ 3765550 h 3917950"/>
                <a:gd name="connsiteX73" fmla="*/ 2197100 w 3168648"/>
                <a:gd name="connsiteY73" fmla="*/ 3854450 h 3917950"/>
                <a:gd name="connsiteX74" fmla="*/ 2006600 w 3168648"/>
                <a:gd name="connsiteY74" fmla="*/ 3689350 h 3917950"/>
                <a:gd name="connsiteX75" fmla="*/ 2051048 w 3168648"/>
                <a:gd name="connsiteY75" fmla="*/ 3644900 h 3917950"/>
                <a:gd name="connsiteX76" fmla="*/ 1974848 w 3168648"/>
                <a:gd name="connsiteY76" fmla="*/ 3575050 h 3917950"/>
                <a:gd name="connsiteX77" fmla="*/ 1930400 w 3168648"/>
                <a:gd name="connsiteY77" fmla="*/ 3575050 h 3917950"/>
                <a:gd name="connsiteX78" fmla="*/ 1955800 w 3168648"/>
                <a:gd name="connsiteY78" fmla="*/ 3409950 h 3917950"/>
                <a:gd name="connsiteX79" fmla="*/ 2012952 w 3168648"/>
                <a:gd name="connsiteY79" fmla="*/ 3295650 h 3917950"/>
                <a:gd name="connsiteX80" fmla="*/ 1968500 w 3168648"/>
                <a:gd name="connsiteY80" fmla="*/ 3079750 h 3917950"/>
                <a:gd name="connsiteX81" fmla="*/ 2025648 w 3168648"/>
                <a:gd name="connsiteY81" fmla="*/ 2965450 h 3917950"/>
                <a:gd name="connsiteX82" fmla="*/ 1974848 w 3168648"/>
                <a:gd name="connsiteY82" fmla="*/ 2921000 h 3917950"/>
                <a:gd name="connsiteX83" fmla="*/ 1981200 w 3168648"/>
                <a:gd name="connsiteY83" fmla="*/ 2825750 h 3917950"/>
                <a:gd name="connsiteX84" fmla="*/ 2063752 w 3168648"/>
                <a:gd name="connsiteY84" fmla="*/ 2743200 h 3917950"/>
                <a:gd name="connsiteX85" fmla="*/ 1962152 w 3168648"/>
                <a:gd name="connsiteY85" fmla="*/ 2527300 h 3917950"/>
                <a:gd name="connsiteX86" fmla="*/ 2082800 w 3168648"/>
                <a:gd name="connsiteY86" fmla="*/ 2317750 h 3917950"/>
                <a:gd name="connsiteX87" fmla="*/ 2247900 w 3168648"/>
                <a:gd name="connsiteY87" fmla="*/ 2343150 h 3917950"/>
                <a:gd name="connsiteX88" fmla="*/ 2393952 w 3168648"/>
                <a:gd name="connsiteY88" fmla="*/ 2324100 h 3917950"/>
                <a:gd name="connsiteX89" fmla="*/ 2400300 w 3168648"/>
                <a:gd name="connsiteY89" fmla="*/ 2197100 h 3917950"/>
                <a:gd name="connsiteX90" fmla="*/ 2311400 w 3168648"/>
                <a:gd name="connsiteY90" fmla="*/ 2127250 h 3917950"/>
                <a:gd name="connsiteX91" fmla="*/ 2146300 w 3168648"/>
                <a:gd name="connsiteY91" fmla="*/ 1949450 h 3917950"/>
                <a:gd name="connsiteX92" fmla="*/ 1987552 w 3168648"/>
                <a:gd name="connsiteY92" fmla="*/ 1911350 h 3917950"/>
                <a:gd name="connsiteX93" fmla="*/ 1765300 w 3168648"/>
                <a:gd name="connsiteY93" fmla="*/ 1892300 h 3917950"/>
                <a:gd name="connsiteX94" fmla="*/ 1682752 w 3168648"/>
                <a:gd name="connsiteY94" fmla="*/ 1955800 h 3917950"/>
                <a:gd name="connsiteX95" fmla="*/ 1574800 w 3168648"/>
                <a:gd name="connsiteY95" fmla="*/ 1987550 h 3917950"/>
                <a:gd name="connsiteX96" fmla="*/ 1352552 w 3168648"/>
                <a:gd name="connsiteY96" fmla="*/ 2012950 h 3917950"/>
                <a:gd name="connsiteX97" fmla="*/ 1314448 w 3168648"/>
                <a:gd name="connsiteY97" fmla="*/ 2159000 h 3917950"/>
                <a:gd name="connsiteX98" fmla="*/ 1250952 w 3168648"/>
                <a:gd name="connsiteY98" fmla="*/ 2247900 h 3917950"/>
                <a:gd name="connsiteX99" fmla="*/ 1238248 w 3168648"/>
                <a:gd name="connsiteY99" fmla="*/ 2362200 h 3917950"/>
                <a:gd name="connsiteX100" fmla="*/ 1219200 w 3168648"/>
                <a:gd name="connsiteY100" fmla="*/ 2501900 h 3917950"/>
                <a:gd name="connsiteX101" fmla="*/ 1047752 w 3168648"/>
                <a:gd name="connsiteY101" fmla="*/ 2559050 h 3917950"/>
                <a:gd name="connsiteX102" fmla="*/ 812800 w 3168648"/>
                <a:gd name="connsiteY102" fmla="*/ 2673350 h 3917950"/>
                <a:gd name="connsiteX103" fmla="*/ 730248 w 3168648"/>
                <a:gd name="connsiteY103" fmla="*/ 2768600 h 3917950"/>
                <a:gd name="connsiteX104" fmla="*/ 673100 w 3168648"/>
                <a:gd name="connsiteY104" fmla="*/ 2946400 h 3917950"/>
                <a:gd name="connsiteX105" fmla="*/ 692152 w 3168648"/>
                <a:gd name="connsiteY105" fmla="*/ 3079750 h 3917950"/>
                <a:gd name="connsiteX106" fmla="*/ 596900 w 3168648"/>
                <a:gd name="connsiteY106" fmla="*/ 3225800 h 3917950"/>
                <a:gd name="connsiteX107" fmla="*/ 488952 w 3168648"/>
                <a:gd name="connsiteY107" fmla="*/ 3340100 h 3917950"/>
                <a:gd name="connsiteX108" fmla="*/ 361952 w 3168648"/>
                <a:gd name="connsiteY108" fmla="*/ 3397250 h 3917950"/>
                <a:gd name="connsiteX109" fmla="*/ 304800 w 3168648"/>
                <a:gd name="connsiteY109" fmla="*/ 3486150 h 3917950"/>
                <a:gd name="connsiteX110" fmla="*/ 279400 w 3168648"/>
                <a:gd name="connsiteY110" fmla="*/ 3663950 h 3917950"/>
                <a:gd name="connsiteX111" fmla="*/ 285752 w 3168648"/>
                <a:gd name="connsiteY111" fmla="*/ 3765550 h 3917950"/>
                <a:gd name="connsiteX112" fmla="*/ 361952 w 3168648"/>
                <a:gd name="connsiteY112" fmla="*/ 3848100 h 3917950"/>
                <a:gd name="connsiteX113" fmla="*/ 368300 w 3168648"/>
                <a:gd name="connsiteY113" fmla="*/ 3917950 h 3917950"/>
                <a:gd name="connsiteX114" fmla="*/ 101600 w 3168648"/>
                <a:gd name="connsiteY114" fmla="*/ 3822700 h 3917950"/>
                <a:gd name="connsiteX115" fmla="*/ 0 w 3168648"/>
                <a:gd name="connsiteY115" fmla="*/ 3782856 h 3917950"/>
                <a:gd name="connsiteX116" fmla="*/ 0 w 3168648"/>
                <a:gd name="connsiteY116" fmla="*/ 1055008 h 3917950"/>
                <a:gd name="connsiteX117" fmla="*/ 95248 w 3168648"/>
                <a:gd name="connsiteY117" fmla="*/ 1041400 h 3917950"/>
                <a:gd name="connsiteX118" fmla="*/ 123824 w 3168648"/>
                <a:gd name="connsiteY118" fmla="*/ 917576 h 3917950"/>
                <a:gd name="connsiteX119" fmla="*/ 57152 w 3168648"/>
                <a:gd name="connsiteY119" fmla="*/ 860424 h 3917950"/>
                <a:gd name="connsiteX120" fmla="*/ 66676 w 3168648"/>
                <a:gd name="connsiteY120" fmla="*/ 812800 h 3917950"/>
                <a:gd name="connsiteX121" fmla="*/ 38100 w 3168648"/>
                <a:gd name="connsiteY121" fmla="*/ 755650 h 3917950"/>
                <a:gd name="connsiteX122" fmla="*/ 47624 w 3168648"/>
                <a:gd name="connsiteY122" fmla="*/ 688976 h 3917950"/>
                <a:gd name="connsiteX123" fmla="*/ 142876 w 3168648"/>
                <a:gd name="connsiteY123" fmla="*/ 688976 h 3917950"/>
                <a:gd name="connsiteX124" fmla="*/ 161924 w 3168648"/>
                <a:gd name="connsiteY124" fmla="*/ 546100 h 3917950"/>
                <a:gd name="connsiteX125" fmla="*/ 76200 w 3168648"/>
                <a:gd name="connsiteY125" fmla="*/ 488950 h 3917950"/>
                <a:gd name="connsiteX126" fmla="*/ 133352 w 3168648"/>
                <a:gd name="connsiteY126" fmla="*/ 336550 h 3917950"/>
                <a:gd name="connsiteX127" fmla="*/ 123824 w 3168648"/>
                <a:gd name="connsiteY127" fmla="*/ 298450 h 3917950"/>
                <a:gd name="connsiteX128" fmla="*/ 171448 w 3168648"/>
                <a:gd name="connsiteY128" fmla="*/ 222250 h 3917950"/>
                <a:gd name="connsiteX129" fmla="*/ 238124 w 3168648"/>
                <a:gd name="connsiteY129" fmla="*/ 241300 h 3917950"/>
                <a:gd name="connsiteX130" fmla="*/ 285752 w 3168648"/>
                <a:gd name="connsiteY130" fmla="*/ 146050 h 3917950"/>
                <a:gd name="connsiteX131" fmla="*/ 285752 w 3168648"/>
                <a:gd name="connsiteY131" fmla="*/ 69850 h 3917950"/>
                <a:gd name="connsiteX132" fmla="*/ 333376 w 3168648"/>
                <a:gd name="connsiteY132" fmla="*/ 3176 h 3917950"/>
                <a:gd name="connsiteX133" fmla="*/ 332936 w 3168648"/>
                <a:gd name="connsiteY13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168648" h="3917950">
                  <a:moveTo>
                    <a:pt x="342900" y="0"/>
                  </a:moveTo>
                  <a:lnTo>
                    <a:pt x="406400" y="177800"/>
                  </a:lnTo>
                  <a:lnTo>
                    <a:pt x="393700" y="234950"/>
                  </a:lnTo>
                  <a:lnTo>
                    <a:pt x="406400" y="298450"/>
                  </a:lnTo>
                  <a:lnTo>
                    <a:pt x="476248" y="355600"/>
                  </a:lnTo>
                  <a:lnTo>
                    <a:pt x="482600" y="457200"/>
                  </a:lnTo>
                  <a:lnTo>
                    <a:pt x="469900" y="501650"/>
                  </a:lnTo>
                  <a:lnTo>
                    <a:pt x="457200" y="628650"/>
                  </a:lnTo>
                  <a:lnTo>
                    <a:pt x="419100" y="692150"/>
                  </a:lnTo>
                  <a:lnTo>
                    <a:pt x="457200" y="793750"/>
                  </a:lnTo>
                  <a:lnTo>
                    <a:pt x="438152" y="920750"/>
                  </a:lnTo>
                  <a:lnTo>
                    <a:pt x="355600" y="990600"/>
                  </a:lnTo>
                  <a:lnTo>
                    <a:pt x="463552" y="1060450"/>
                  </a:lnTo>
                  <a:lnTo>
                    <a:pt x="469900" y="1212850"/>
                  </a:lnTo>
                  <a:lnTo>
                    <a:pt x="552448" y="1270000"/>
                  </a:lnTo>
                  <a:lnTo>
                    <a:pt x="660400" y="1168400"/>
                  </a:lnTo>
                  <a:lnTo>
                    <a:pt x="812800" y="1276350"/>
                  </a:lnTo>
                  <a:lnTo>
                    <a:pt x="762000" y="1416050"/>
                  </a:lnTo>
                  <a:lnTo>
                    <a:pt x="857248" y="1543050"/>
                  </a:lnTo>
                  <a:lnTo>
                    <a:pt x="863600" y="1631950"/>
                  </a:lnTo>
                  <a:lnTo>
                    <a:pt x="939800" y="1651000"/>
                  </a:lnTo>
                  <a:lnTo>
                    <a:pt x="958848" y="1733550"/>
                  </a:lnTo>
                  <a:lnTo>
                    <a:pt x="1174752" y="1758950"/>
                  </a:lnTo>
                  <a:lnTo>
                    <a:pt x="1295400" y="1638300"/>
                  </a:lnTo>
                  <a:lnTo>
                    <a:pt x="1276352" y="1536700"/>
                  </a:lnTo>
                  <a:lnTo>
                    <a:pt x="1244600" y="1466850"/>
                  </a:lnTo>
                  <a:lnTo>
                    <a:pt x="1257300" y="1295400"/>
                  </a:lnTo>
                  <a:lnTo>
                    <a:pt x="1225552" y="1212850"/>
                  </a:lnTo>
                  <a:lnTo>
                    <a:pt x="1308100" y="1149350"/>
                  </a:lnTo>
                  <a:lnTo>
                    <a:pt x="1320800" y="850900"/>
                  </a:lnTo>
                  <a:lnTo>
                    <a:pt x="1441448" y="742950"/>
                  </a:lnTo>
                  <a:lnTo>
                    <a:pt x="1530352" y="812800"/>
                  </a:lnTo>
                  <a:lnTo>
                    <a:pt x="1543048" y="914400"/>
                  </a:lnTo>
                  <a:lnTo>
                    <a:pt x="1720848" y="946150"/>
                  </a:lnTo>
                  <a:lnTo>
                    <a:pt x="1752600" y="1035050"/>
                  </a:lnTo>
                  <a:lnTo>
                    <a:pt x="1930400" y="1028700"/>
                  </a:lnTo>
                  <a:lnTo>
                    <a:pt x="2063752" y="977900"/>
                  </a:lnTo>
                  <a:lnTo>
                    <a:pt x="2209800" y="990600"/>
                  </a:lnTo>
                  <a:lnTo>
                    <a:pt x="2298700" y="939800"/>
                  </a:lnTo>
                  <a:lnTo>
                    <a:pt x="2362200" y="984250"/>
                  </a:lnTo>
                  <a:lnTo>
                    <a:pt x="2495552" y="908050"/>
                  </a:lnTo>
                  <a:lnTo>
                    <a:pt x="2717800" y="927100"/>
                  </a:lnTo>
                  <a:lnTo>
                    <a:pt x="2762248" y="1187450"/>
                  </a:lnTo>
                  <a:lnTo>
                    <a:pt x="2717800" y="1308100"/>
                  </a:lnTo>
                  <a:lnTo>
                    <a:pt x="2635248" y="1447800"/>
                  </a:lnTo>
                  <a:lnTo>
                    <a:pt x="2654300" y="1524000"/>
                  </a:lnTo>
                  <a:lnTo>
                    <a:pt x="2660648" y="1631950"/>
                  </a:lnTo>
                  <a:lnTo>
                    <a:pt x="2749552" y="1720850"/>
                  </a:lnTo>
                  <a:lnTo>
                    <a:pt x="2787648" y="1733550"/>
                  </a:lnTo>
                  <a:lnTo>
                    <a:pt x="2838448" y="1847850"/>
                  </a:lnTo>
                  <a:lnTo>
                    <a:pt x="2933700" y="1854200"/>
                  </a:lnTo>
                  <a:lnTo>
                    <a:pt x="3048000" y="1854200"/>
                  </a:lnTo>
                  <a:lnTo>
                    <a:pt x="2959100" y="2063750"/>
                  </a:lnTo>
                  <a:lnTo>
                    <a:pt x="2965448" y="2235200"/>
                  </a:lnTo>
                  <a:lnTo>
                    <a:pt x="3003552" y="2254250"/>
                  </a:lnTo>
                  <a:lnTo>
                    <a:pt x="3016248" y="2381250"/>
                  </a:lnTo>
                  <a:lnTo>
                    <a:pt x="2978152" y="2413000"/>
                  </a:lnTo>
                  <a:lnTo>
                    <a:pt x="3041648" y="2514600"/>
                  </a:lnTo>
                  <a:lnTo>
                    <a:pt x="3124200" y="2520950"/>
                  </a:lnTo>
                  <a:lnTo>
                    <a:pt x="3143248" y="2565400"/>
                  </a:lnTo>
                  <a:lnTo>
                    <a:pt x="3168648" y="2597150"/>
                  </a:lnTo>
                  <a:lnTo>
                    <a:pt x="3117848" y="2870200"/>
                  </a:lnTo>
                  <a:lnTo>
                    <a:pt x="2946400" y="2959100"/>
                  </a:lnTo>
                  <a:lnTo>
                    <a:pt x="2927352" y="3048000"/>
                  </a:lnTo>
                  <a:lnTo>
                    <a:pt x="2908300" y="3206750"/>
                  </a:lnTo>
                  <a:lnTo>
                    <a:pt x="2844800" y="3282950"/>
                  </a:lnTo>
                  <a:lnTo>
                    <a:pt x="2724152" y="3340100"/>
                  </a:lnTo>
                  <a:lnTo>
                    <a:pt x="2660648" y="3517900"/>
                  </a:lnTo>
                  <a:lnTo>
                    <a:pt x="2686048" y="3663950"/>
                  </a:lnTo>
                  <a:lnTo>
                    <a:pt x="2622552" y="3676650"/>
                  </a:lnTo>
                  <a:lnTo>
                    <a:pt x="2559048" y="3632200"/>
                  </a:lnTo>
                  <a:lnTo>
                    <a:pt x="2482848" y="3676650"/>
                  </a:lnTo>
                  <a:lnTo>
                    <a:pt x="2451100" y="3765550"/>
                  </a:lnTo>
                  <a:lnTo>
                    <a:pt x="2197100" y="3854450"/>
                  </a:lnTo>
                  <a:lnTo>
                    <a:pt x="2006600" y="3689350"/>
                  </a:lnTo>
                  <a:lnTo>
                    <a:pt x="2051048" y="3644900"/>
                  </a:lnTo>
                  <a:lnTo>
                    <a:pt x="1974848" y="3575050"/>
                  </a:lnTo>
                  <a:lnTo>
                    <a:pt x="1930400" y="3575050"/>
                  </a:lnTo>
                  <a:lnTo>
                    <a:pt x="1955800" y="3409950"/>
                  </a:lnTo>
                  <a:lnTo>
                    <a:pt x="2012952" y="3295650"/>
                  </a:lnTo>
                  <a:lnTo>
                    <a:pt x="1968500" y="3079750"/>
                  </a:lnTo>
                  <a:lnTo>
                    <a:pt x="2025648" y="2965450"/>
                  </a:lnTo>
                  <a:lnTo>
                    <a:pt x="1974848" y="2921000"/>
                  </a:lnTo>
                  <a:lnTo>
                    <a:pt x="1981200" y="2825750"/>
                  </a:lnTo>
                  <a:lnTo>
                    <a:pt x="2063752" y="2743200"/>
                  </a:lnTo>
                  <a:lnTo>
                    <a:pt x="1962152" y="2527300"/>
                  </a:lnTo>
                  <a:lnTo>
                    <a:pt x="2082800" y="2317750"/>
                  </a:lnTo>
                  <a:lnTo>
                    <a:pt x="2247900" y="2343150"/>
                  </a:lnTo>
                  <a:lnTo>
                    <a:pt x="2393952" y="2324100"/>
                  </a:lnTo>
                  <a:lnTo>
                    <a:pt x="2400300" y="2197100"/>
                  </a:lnTo>
                  <a:lnTo>
                    <a:pt x="2311400" y="2127250"/>
                  </a:lnTo>
                  <a:lnTo>
                    <a:pt x="2146300" y="1949450"/>
                  </a:lnTo>
                  <a:lnTo>
                    <a:pt x="1987552" y="1911350"/>
                  </a:lnTo>
                  <a:lnTo>
                    <a:pt x="1765300" y="1892300"/>
                  </a:lnTo>
                  <a:lnTo>
                    <a:pt x="1682752" y="1955800"/>
                  </a:lnTo>
                  <a:lnTo>
                    <a:pt x="1574800" y="1987550"/>
                  </a:lnTo>
                  <a:lnTo>
                    <a:pt x="1352552" y="2012950"/>
                  </a:lnTo>
                  <a:lnTo>
                    <a:pt x="1314448" y="2159000"/>
                  </a:lnTo>
                  <a:lnTo>
                    <a:pt x="1250952" y="2247900"/>
                  </a:lnTo>
                  <a:lnTo>
                    <a:pt x="1238248" y="2362200"/>
                  </a:lnTo>
                  <a:lnTo>
                    <a:pt x="1219200" y="2501900"/>
                  </a:lnTo>
                  <a:lnTo>
                    <a:pt x="1047752" y="2559050"/>
                  </a:lnTo>
                  <a:lnTo>
                    <a:pt x="812800" y="2673350"/>
                  </a:lnTo>
                  <a:lnTo>
                    <a:pt x="730248" y="2768600"/>
                  </a:lnTo>
                  <a:lnTo>
                    <a:pt x="673100" y="2946400"/>
                  </a:lnTo>
                  <a:lnTo>
                    <a:pt x="692152" y="3079750"/>
                  </a:lnTo>
                  <a:lnTo>
                    <a:pt x="596900" y="3225800"/>
                  </a:lnTo>
                  <a:lnTo>
                    <a:pt x="488952" y="3340100"/>
                  </a:lnTo>
                  <a:lnTo>
                    <a:pt x="361952" y="3397250"/>
                  </a:lnTo>
                  <a:lnTo>
                    <a:pt x="304800" y="3486150"/>
                  </a:lnTo>
                  <a:lnTo>
                    <a:pt x="279400" y="3663950"/>
                  </a:lnTo>
                  <a:lnTo>
                    <a:pt x="285752" y="3765550"/>
                  </a:lnTo>
                  <a:lnTo>
                    <a:pt x="361952" y="3848100"/>
                  </a:lnTo>
                  <a:lnTo>
                    <a:pt x="368300" y="3917950"/>
                  </a:lnTo>
                  <a:lnTo>
                    <a:pt x="101600" y="3822700"/>
                  </a:lnTo>
                  <a:lnTo>
                    <a:pt x="0" y="3782856"/>
                  </a:lnTo>
                  <a:lnTo>
                    <a:pt x="0" y="1055008"/>
                  </a:lnTo>
                  <a:lnTo>
                    <a:pt x="95248" y="1041400"/>
                  </a:lnTo>
                  <a:lnTo>
                    <a:pt x="123824" y="917576"/>
                  </a:lnTo>
                  <a:lnTo>
                    <a:pt x="57152" y="860424"/>
                  </a:lnTo>
                  <a:lnTo>
                    <a:pt x="66676" y="812800"/>
                  </a:lnTo>
                  <a:lnTo>
                    <a:pt x="38100" y="755650"/>
                  </a:lnTo>
                  <a:lnTo>
                    <a:pt x="47624" y="688976"/>
                  </a:lnTo>
                  <a:lnTo>
                    <a:pt x="142876" y="688976"/>
                  </a:lnTo>
                  <a:lnTo>
                    <a:pt x="161924" y="546100"/>
                  </a:lnTo>
                  <a:lnTo>
                    <a:pt x="76200" y="488950"/>
                  </a:lnTo>
                  <a:lnTo>
                    <a:pt x="133352" y="336550"/>
                  </a:lnTo>
                  <a:lnTo>
                    <a:pt x="123824" y="298450"/>
                  </a:lnTo>
                  <a:lnTo>
                    <a:pt x="171448" y="222250"/>
                  </a:lnTo>
                  <a:lnTo>
                    <a:pt x="238124" y="241300"/>
                  </a:lnTo>
                  <a:lnTo>
                    <a:pt x="285752" y="146050"/>
                  </a:lnTo>
                  <a:lnTo>
                    <a:pt x="285752" y="69850"/>
                  </a:lnTo>
                  <a:lnTo>
                    <a:pt x="333376" y="3176"/>
                  </a:lnTo>
                  <a:lnTo>
                    <a:pt x="332936" y="2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B8AB5DEE-9BE7-4C85-8DEB-4CB27774B0E8}"/>
              </a:ext>
            </a:extLst>
          </p:cNvPr>
          <p:cNvGrpSpPr/>
          <p:nvPr/>
        </p:nvGrpSpPr>
        <p:grpSpPr>
          <a:xfrm>
            <a:off x="834609" y="331530"/>
            <a:ext cx="7641194" cy="7400657"/>
            <a:chOff x="36858161" y="22945514"/>
            <a:chExt cx="7641194" cy="7400657"/>
          </a:xfrm>
        </p:grpSpPr>
        <p:sp>
          <p:nvSpPr>
            <p:cNvPr id="243" name="正方形/長方形 242">
              <a:extLst>
                <a:ext uri="{FF2B5EF4-FFF2-40B4-BE49-F238E27FC236}">
                  <a16:creationId xmlns:a16="http://schemas.microsoft.com/office/drawing/2014/main" id="{D7CFB7CD-AA26-4DAF-8776-8A33D34386CB}"/>
                </a:ext>
              </a:extLst>
            </p:cNvPr>
            <p:cNvSpPr/>
            <p:nvPr/>
          </p:nvSpPr>
          <p:spPr>
            <a:xfrm>
              <a:off x="37770132" y="2294551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　潟</a:t>
              </a:r>
            </a:p>
          </p:txBody>
        </p:sp>
        <p:sp>
          <p:nvSpPr>
            <p:cNvPr id="244" name="正方形/長方形 243">
              <a:extLst>
                <a:ext uri="{FF2B5EF4-FFF2-40B4-BE49-F238E27FC236}">
                  <a16:creationId xmlns:a16="http://schemas.microsoft.com/office/drawing/2014/main" id="{90EBB1B2-174C-4BD0-9C2A-AED8C24E7B44}"/>
                </a:ext>
              </a:extLst>
            </p:cNvPr>
            <p:cNvSpPr/>
            <p:nvPr/>
          </p:nvSpPr>
          <p:spPr>
            <a:xfrm>
              <a:off x="43602956" y="2299231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　島</a:t>
              </a: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0C6A2CD8-9194-4BCE-84BB-8A0A56373BE6}"/>
                </a:ext>
              </a:extLst>
            </p:cNvPr>
            <p:cNvSpPr/>
            <p:nvPr/>
          </p:nvSpPr>
          <p:spPr>
            <a:xfrm>
              <a:off x="36858161" y="2617653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　野</a:t>
              </a:r>
            </a:p>
          </p:txBody>
        </p:sp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F1A6BBFC-D75B-4486-AE45-D6A603786A41}"/>
                </a:ext>
              </a:extLst>
            </p:cNvPr>
            <p:cNvSpPr/>
            <p:nvPr/>
          </p:nvSpPr>
          <p:spPr>
            <a:xfrm>
              <a:off x="37994700" y="29976839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静　岡</a:t>
              </a: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76DC8897-854D-4DA1-B3F7-58B62D77B8F1}"/>
              </a:ext>
            </a:extLst>
          </p:cNvPr>
          <p:cNvGrpSpPr/>
          <p:nvPr/>
        </p:nvGrpSpPr>
        <p:grpSpPr>
          <a:xfrm>
            <a:off x="5281928" y="1084216"/>
            <a:ext cx="3599180" cy="4556760"/>
            <a:chOff x="41305480" y="23698200"/>
            <a:chExt cx="3599180" cy="4556760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2EBD650-7891-4DD9-AFAF-18CC6BEF9FC9}"/>
                </a:ext>
              </a:extLst>
            </p:cNvPr>
            <p:cNvGrpSpPr/>
            <p:nvPr/>
          </p:nvGrpSpPr>
          <p:grpSpPr>
            <a:xfrm>
              <a:off x="41305480" y="23698200"/>
              <a:ext cx="3599180" cy="4556760"/>
              <a:chOff x="41305480" y="23698200"/>
              <a:chExt cx="3599180" cy="4556760"/>
            </a:xfrm>
          </p:grpSpPr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7CB808E0-55F1-4453-B5CB-F7A639035348}"/>
                  </a:ext>
                </a:extLst>
              </p:cNvPr>
              <p:cNvGrpSpPr/>
              <p:nvPr/>
            </p:nvGrpSpPr>
            <p:grpSpPr>
              <a:xfrm>
                <a:off x="41308020" y="23698200"/>
                <a:ext cx="3596640" cy="4556760"/>
                <a:chOff x="41308020" y="23698200"/>
                <a:chExt cx="3596640" cy="4556760"/>
              </a:xfrm>
              <a:solidFill>
                <a:schemeClr val="bg1"/>
              </a:solidFill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F0AF72E2-D596-4A82-A6FC-7CC89F47E2D6}"/>
                    </a:ext>
                  </a:extLst>
                </p:cNvPr>
                <p:cNvSpPr/>
                <p:nvPr/>
              </p:nvSpPr>
              <p:spPr>
                <a:xfrm>
                  <a:off x="44018200" y="23698200"/>
                  <a:ext cx="711200" cy="717498"/>
                </a:xfrm>
                <a:custGeom>
                  <a:avLst/>
                  <a:gdLst>
                    <a:gd name="connsiteX0" fmla="*/ 69848 w 711200"/>
                    <a:gd name="connsiteY0" fmla="*/ 0 h 717498"/>
                    <a:gd name="connsiteX1" fmla="*/ 177800 w 711200"/>
                    <a:gd name="connsiteY1" fmla="*/ 158750 h 717498"/>
                    <a:gd name="connsiteX2" fmla="*/ 298448 w 711200"/>
                    <a:gd name="connsiteY2" fmla="*/ 177800 h 717498"/>
                    <a:gd name="connsiteX3" fmla="*/ 412752 w 711200"/>
                    <a:gd name="connsiteY3" fmla="*/ 222250 h 717498"/>
                    <a:gd name="connsiteX4" fmla="*/ 469900 w 711200"/>
                    <a:gd name="connsiteY4" fmla="*/ 279400 h 717498"/>
                    <a:gd name="connsiteX5" fmla="*/ 552448 w 711200"/>
                    <a:gd name="connsiteY5" fmla="*/ 247650 h 717498"/>
                    <a:gd name="connsiteX6" fmla="*/ 654048 w 711200"/>
                    <a:gd name="connsiteY6" fmla="*/ 298450 h 717498"/>
                    <a:gd name="connsiteX7" fmla="*/ 659612 w 711200"/>
                    <a:gd name="connsiteY7" fmla="*/ 284942 h 717498"/>
                    <a:gd name="connsiteX8" fmla="*/ 711200 w 711200"/>
                    <a:gd name="connsiteY8" fmla="*/ 373380 h 717498"/>
                    <a:gd name="connsiteX9" fmla="*/ 711200 w 711200"/>
                    <a:gd name="connsiteY9" fmla="*/ 441960 h 717498"/>
                    <a:gd name="connsiteX10" fmla="*/ 627380 w 711200"/>
                    <a:gd name="connsiteY10" fmla="*/ 472440 h 717498"/>
                    <a:gd name="connsiteX11" fmla="*/ 501352 w 711200"/>
                    <a:gd name="connsiteY11" fmla="*/ 717498 h 717498"/>
                    <a:gd name="connsiteX12" fmla="*/ 339724 w 711200"/>
                    <a:gd name="connsiteY12" fmla="*/ 709612 h 717498"/>
                    <a:gd name="connsiteX13" fmla="*/ 315912 w 711200"/>
                    <a:gd name="connsiteY13" fmla="*/ 681038 h 717498"/>
                    <a:gd name="connsiteX14" fmla="*/ 239712 w 711200"/>
                    <a:gd name="connsiteY14" fmla="*/ 642938 h 717498"/>
                    <a:gd name="connsiteX15" fmla="*/ 315912 w 711200"/>
                    <a:gd name="connsiteY15" fmla="*/ 523876 h 717498"/>
                    <a:gd name="connsiteX16" fmla="*/ 87312 w 711200"/>
                    <a:gd name="connsiteY16" fmla="*/ 333376 h 717498"/>
                    <a:gd name="connsiteX17" fmla="*/ 68264 w 711200"/>
                    <a:gd name="connsiteY17" fmla="*/ 238124 h 717498"/>
                    <a:gd name="connsiteX18" fmla="*/ 65832 w 711200"/>
                    <a:gd name="connsiteY18" fmla="*/ 237266 h 717498"/>
                    <a:gd name="connsiteX19" fmla="*/ 69848 w 711200"/>
                    <a:gd name="connsiteY19" fmla="*/ 234950 h 717498"/>
                    <a:gd name="connsiteX20" fmla="*/ 0 w 711200"/>
                    <a:gd name="connsiteY20" fmla="*/ 101600 h 717498"/>
                    <a:gd name="connsiteX21" fmla="*/ 0 w 711200"/>
                    <a:gd name="connsiteY21" fmla="*/ 6350 h 717498"/>
                    <a:gd name="connsiteX22" fmla="*/ 69848 w 711200"/>
                    <a:gd name="connsiteY22" fmla="*/ 0 h 71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11200" h="717498">
                      <a:moveTo>
                        <a:pt x="69848" y="0"/>
                      </a:moveTo>
                      <a:lnTo>
                        <a:pt x="177800" y="158750"/>
                      </a:lnTo>
                      <a:lnTo>
                        <a:pt x="298448" y="177800"/>
                      </a:lnTo>
                      <a:lnTo>
                        <a:pt x="412752" y="222250"/>
                      </a:lnTo>
                      <a:lnTo>
                        <a:pt x="469900" y="279400"/>
                      </a:lnTo>
                      <a:lnTo>
                        <a:pt x="552448" y="247650"/>
                      </a:lnTo>
                      <a:lnTo>
                        <a:pt x="654048" y="298450"/>
                      </a:lnTo>
                      <a:lnTo>
                        <a:pt x="659612" y="284942"/>
                      </a:lnTo>
                      <a:lnTo>
                        <a:pt x="711200" y="373380"/>
                      </a:lnTo>
                      <a:lnTo>
                        <a:pt x="711200" y="441960"/>
                      </a:lnTo>
                      <a:lnTo>
                        <a:pt x="627380" y="472440"/>
                      </a:lnTo>
                      <a:lnTo>
                        <a:pt x="501352" y="717498"/>
                      </a:lnTo>
                      <a:lnTo>
                        <a:pt x="339724" y="709612"/>
                      </a:lnTo>
                      <a:lnTo>
                        <a:pt x="315912" y="681038"/>
                      </a:lnTo>
                      <a:lnTo>
                        <a:pt x="239712" y="642938"/>
                      </a:lnTo>
                      <a:lnTo>
                        <a:pt x="315912" y="523876"/>
                      </a:lnTo>
                      <a:lnTo>
                        <a:pt x="87312" y="333376"/>
                      </a:lnTo>
                      <a:lnTo>
                        <a:pt x="68264" y="238124"/>
                      </a:lnTo>
                      <a:lnTo>
                        <a:pt x="65832" y="237266"/>
                      </a:lnTo>
                      <a:lnTo>
                        <a:pt x="69848" y="234950"/>
                      </a:lnTo>
                      <a:lnTo>
                        <a:pt x="0" y="101600"/>
                      </a:lnTo>
                      <a:lnTo>
                        <a:pt x="0" y="6350"/>
                      </a:lnTo>
                      <a:lnTo>
                        <a:pt x="69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EACBB0C-8316-43A0-8D07-1EFF8DF39338}"/>
                    </a:ext>
                  </a:extLst>
                </p:cNvPr>
                <p:cNvSpPr/>
                <p:nvPr/>
              </p:nvSpPr>
              <p:spPr>
                <a:xfrm>
                  <a:off x="43045380" y="23740454"/>
                  <a:ext cx="674372" cy="934058"/>
                </a:xfrm>
                <a:custGeom>
                  <a:avLst/>
                  <a:gdLst>
                    <a:gd name="connsiteX0" fmla="*/ 24960 w 674372"/>
                    <a:gd name="connsiteY0" fmla="*/ 0 h 934058"/>
                    <a:gd name="connsiteX1" fmla="*/ 26668 w 674372"/>
                    <a:gd name="connsiteY1" fmla="*/ 2196 h 934058"/>
                    <a:gd name="connsiteX2" fmla="*/ 83820 w 674372"/>
                    <a:gd name="connsiteY2" fmla="*/ 14896 h 934058"/>
                    <a:gd name="connsiteX3" fmla="*/ 185420 w 674372"/>
                    <a:gd name="connsiteY3" fmla="*/ 40296 h 934058"/>
                    <a:gd name="connsiteX4" fmla="*/ 229868 w 674372"/>
                    <a:gd name="connsiteY4" fmla="*/ 148246 h 934058"/>
                    <a:gd name="connsiteX5" fmla="*/ 344172 w 674372"/>
                    <a:gd name="connsiteY5" fmla="*/ 199046 h 934058"/>
                    <a:gd name="connsiteX6" fmla="*/ 375920 w 674372"/>
                    <a:gd name="connsiteY6" fmla="*/ 351446 h 934058"/>
                    <a:gd name="connsiteX7" fmla="*/ 515620 w 674372"/>
                    <a:gd name="connsiteY7" fmla="*/ 389546 h 934058"/>
                    <a:gd name="connsiteX8" fmla="*/ 591820 w 674372"/>
                    <a:gd name="connsiteY8" fmla="*/ 440346 h 934058"/>
                    <a:gd name="connsiteX9" fmla="*/ 665620 w 674372"/>
                    <a:gd name="connsiteY9" fmla="*/ 532594 h 934058"/>
                    <a:gd name="connsiteX10" fmla="*/ 674372 w 674372"/>
                    <a:gd name="connsiteY10" fmla="*/ 705458 h 934058"/>
                    <a:gd name="connsiteX11" fmla="*/ 598172 w 674372"/>
                    <a:gd name="connsiteY11" fmla="*/ 710222 h 934058"/>
                    <a:gd name="connsiteX12" fmla="*/ 579120 w 674372"/>
                    <a:gd name="connsiteY12" fmla="*/ 748322 h 934058"/>
                    <a:gd name="connsiteX13" fmla="*/ 521972 w 674372"/>
                    <a:gd name="connsiteY13" fmla="*/ 743558 h 934058"/>
                    <a:gd name="connsiteX14" fmla="*/ 488632 w 674372"/>
                    <a:gd name="connsiteY14" fmla="*/ 781658 h 934058"/>
                    <a:gd name="connsiteX15" fmla="*/ 574356 w 674372"/>
                    <a:gd name="connsiteY15" fmla="*/ 886434 h 934058"/>
                    <a:gd name="connsiteX16" fmla="*/ 550544 w 674372"/>
                    <a:gd name="connsiteY16" fmla="*/ 929296 h 934058"/>
                    <a:gd name="connsiteX17" fmla="*/ 402908 w 674372"/>
                    <a:gd name="connsiteY17" fmla="*/ 934058 h 934058"/>
                    <a:gd name="connsiteX18" fmla="*/ 212408 w 674372"/>
                    <a:gd name="connsiteY18" fmla="*/ 800710 h 934058"/>
                    <a:gd name="connsiteX19" fmla="*/ 160020 w 674372"/>
                    <a:gd name="connsiteY19" fmla="*/ 857858 h 934058"/>
                    <a:gd name="connsiteX20" fmla="*/ 123044 w 674372"/>
                    <a:gd name="connsiteY20" fmla="*/ 851894 h 934058"/>
                    <a:gd name="connsiteX21" fmla="*/ 144780 w 674372"/>
                    <a:gd name="connsiteY21" fmla="*/ 849286 h 934058"/>
                    <a:gd name="connsiteX22" fmla="*/ 30480 w 674372"/>
                    <a:gd name="connsiteY22" fmla="*/ 658786 h 934058"/>
                    <a:gd name="connsiteX23" fmla="*/ 38100 w 674372"/>
                    <a:gd name="connsiteY23" fmla="*/ 574966 h 934058"/>
                    <a:gd name="connsiteX24" fmla="*/ 60960 w 674372"/>
                    <a:gd name="connsiteY24" fmla="*/ 544486 h 934058"/>
                    <a:gd name="connsiteX25" fmla="*/ 68580 w 674372"/>
                    <a:gd name="connsiteY25" fmla="*/ 399706 h 934058"/>
                    <a:gd name="connsiteX26" fmla="*/ 15240 w 674372"/>
                    <a:gd name="connsiteY26" fmla="*/ 293026 h 934058"/>
                    <a:gd name="connsiteX27" fmla="*/ 0 w 674372"/>
                    <a:gd name="connsiteY27" fmla="*/ 33946 h 934058"/>
                    <a:gd name="connsiteX28" fmla="*/ 24960 w 674372"/>
                    <a:gd name="connsiteY28" fmla="*/ 0 h 934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74372" h="934058">
                      <a:moveTo>
                        <a:pt x="24960" y="0"/>
                      </a:moveTo>
                      <a:lnTo>
                        <a:pt x="26668" y="2196"/>
                      </a:lnTo>
                      <a:lnTo>
                        <a:pt x="83820" y="14896"/>
                      </a:lnTo>
                      <a:lnTo>
                        <a:pt x="185420" y="40296"/>
                      </a:lnTo>
                      <a:lnTo>
                        <a:pt x="229868" y="148246"/>
                      </a:lnTo>
                      <a:lnTo>
                        <a:pt x="344172" y="199046"/>
                      </a:lnTo>
                      <a:lnTo>
                        <a:pt x="375920" y="351446"/>
                      </a:lnTo>
                      <a:lnTo>
                        <a:pt x="515620" y="389546"/>
                      </a:lnTo>
                      <a:lnTo>
                        <a:pt x="591820" y="440346"/>
                      </a:lnTo>
                      <a:lnTo>
                        <a:pt x="665620" y="532594"/>
                      </a:lnTo>
                      <a:lnTo>
                        <a:pt x="674372" y="705458"/>
                      </a:lnTo>
                      <a:lnTo>
                        <a:pt x="598172" y="710222"/>
                      </a:lnTo>
                      <a:lnTo>
                        <a:pt x="579120" y="748322"/>
                      </a:lnTo>
                      <a:lnTo>
                        <a:pt x="521972" y="743558"/>
                      </a:lnTo>
                      <a:lnTo>
                        <a:pt x="488632" y="781658"/>
                      </a:lnTo>
                      <a:lnTo>
                        <a:pt x="574356" y="886434"/>
                      </a:lnTo>
                      <a:lnTo>
                        <a:pt x="550544" y="929296"/>
                      </a:lnTo>
                      <a:lnTo>
                        <a:pt x="402908" y="934058"/>
                      </a:lnTo>
                      <a:lnTo>
                        <a:pt x="212408" y="800710"/>
                      </a:lnTo>
                      <a:lnTo>
                        <a:pt x="160020" y="857858"/>
                      </a:lnTo>
                      <a:lnTo>
                        <a:pt x="123044" y="851894"/>
                      </a:lnTo>
                      <a:lnTo>
                        <a:pt x="144780" y="849286"/>
                      </a:lnTo>
                      <a:lnTo>
                        <a:pt x="30480" y="658786"/>
                      </a:lnTo>
                      <a:lnTo>
                        <a:pt x="38100" y="574966"/>
                      </a:lnTo>
                      <a:lnTo>
                        <a:pt x="60960" y="544486"/>
                      </a:lnTo>
                      <a:lnTo>
                        <a:pt x="68580" y="399706"/>
                      </a:lnTo>
                      <a:lnTo>
                        <a:pt x="15240" y="293026"/>
                      </a:lnTo>
                      <a:lnTo>
                        <a:pt x="0" y="33946"/>
                      </a:lnTo>
                      <a:lnTo>
                        <a:pt x="249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C39CF2C-9E99-4C37-9049-4BE19DA57452}"/>
                    </a:ext>
                  </a:extLst>
                </p:cNvPr>
                <p:cNvSpPr/>
                <p:nvPr/>
              </p:nvSpPr>
              <p:spPr>
                <a:xfrm>
                  <a:off x="43872152" y="24579264"/>
                  <a:ext cx="590548" cy="917290"/>
                </a:xfrm>
                <a:custGeom>
                  <a:avLst/>
                  <a:gdLst>
                    <a:gd name="connsiteX0" fmla="*/ 71436 w 590548"/>
                    <a:gd name="connsiteY0" fmla="*/ 0 h 917290"/>
                    <a:gd name="connsiteX1" fmla="*/ 214312 w 590548"/>
                    <a:gd name="connsiteY1" fmla="*/ 42860 h 917290"/>
                    <a:gd name="connsiteX2" fmla="*/ 285748 w 590548"/>
                    <a:gd name="connsiteY2" fmla="*/ 14286 h 917290"/>
                    <a:gd name="connsiteX3" fmla="*/ 323848 w 590548"/>
                    <a:gd name="connsiteY3" fmla="*/ 28574 h 917290"/>
                    <a:gd name="connsiteX4" fmla="*/ 395288 w 590548"/>
                    <a:gd name="connsiteY4" fmla="*/ 19048 h 917290"/>
                    <a:gd name="connsiteX5" fmla="*/ 481012 w 590548"/>
                    <a:gd name="connsiteY5" fmla="*/ 71436 h 917290"/>
                    <a:gd name="connsiteX6" fmla="*/ 581024 w 590548"/>
                    <a:gd name="connsiteY6" fmla="*/ 57148 h 917290"/>
                    <a:gd name="connsiteX7" fmla="*/ 589724 w 590548"/>
                    <a:gd name="connsiteY7" fmla="*/ 54756 h 917290"/>
                    <a:gd name="connsiteX8" fmla="*/ 582928 w 590548"/>
                    <a:gd name="connsiteY8" fmla="*/ 63816 h 917290"/>
                    <a:gd name="connsiteX9" fmla="*/ 590548 w 590548"/>
                    <a:gd name="connsiteY9" fmla="*/ 200976 h 917290"/>
                    <a:gd name="connsiteX10" fmla="*/ 514348 w 590548"/>
                    <a:gd name="connsiteY10" fmla="*/ 315276 h 917290"/>
                    <a:gd name="connsiteX11" fmla="*/ 468628 w 590548"/>
                    <a:gd name="connsiteY11" fmla="*/ 383856 h 917290"/>
                    <a:gd name="connsiteX12" fmla="*/ 331468 w 590548"/>
                    <a:gd name="connsiteY12" fmla="*/ 726756 h 917290"/>
                    <a:gd name="connsiteX13" fmla="*/ 331468 w 590548"/>
                    <a:gd name="connsiteY13" fmla="*/ 818196 h 917290"/>
                    <a:gd name="connsiteX14" fmla="*/ 285748 w 590548"/>
                    <a:gd name="connsiteY14" fmla="*/ 886776 h 917290"/>
                    <a:gd name="connsiteX15" fmla="*/ 282356 w 590548"/>
                    <a:gd name="connsiteY15" fmla="*/ 917290 h 917290"/>
                    <a:gd name="connsiteX16" fmla="*/ 214312 w 590548"/>
                    <a:gd name="connsiteY16" fmla="*/ 857248 h 917290"/>
                    <a:gd name="connsiteX17" fmla="*/ 142872 w 590548"/>
                    <a:gd name="connsiteY17" fmla="*/ 819148 h 917290"/>
                    <a:gd name="connsiteX18" fmla="*/ 190496 w 590548"/>
                    <a:gd name="connsiteY18" fmla="*/ 738186 h 917290"/>
                    <a:gd name="connsiteX19" fmla="*/ 228600 w 590548"/>
                    <a:gd name="connsiteY19" fmla="*/ 714374 h 917290"/>
                    <a:gd name="connsiteX20" fmla="*/ 204784 w 590548"/>
                    <a:gd name="connsiteY20" fmla="*/ 633412 h 917290"/>
                    <a:gd name="connsiteX21" fmla="*/ 185736 w 590548"/>
                    <a:gd name="connsiteY21" fmla="*/ 438148 h 917290"/>
                    <a:gd name="connsiteX22" fmla="*/ 195260 w 590548"/>
                    <a:gd name="connsiteY22" fmla="*/ 361948 h 917290"/>
                    <a:gd name="connsiteX23" fmla="*/ 100012 w 590548"/>
                    <a:gd name="connsiteY23" fmla="*/ 333374 h 917290"/>
                    <a:gd name="connsiteX24" fmla="*/ 52384 w 590548"/>
                    <a:gd name="connsiteY24" fmla="*/ 371474 h 917290"/>
                    <a:gd name="connsiteX25" fmla="*/ 0 w 590548"/>
                    <a:gd name="connsiteY25" fmla="*/ 266700 h 917290"/>
                    <a:gd name="connsiteX26" fmla="*/ 71436 w 590548"/>
                    <a:gd name="connsiteY26" fmla="*/ 185736 h 917290"/>
                    <a:gd name="connsiteX27" fmla="*/ 76200 w 590548"/>
                    <a:gd name="connsiteY27" fmla="*/ 128586 h 917290"/>
                    <a:gd name="connsiteX28" fmla="*/ 66672 w 590548"/>
                    <a:gd name="connsiteY28" fmla="*/ 90486 h 917290"/>
                    <a:gd name="connsiteX29" fmla="*/ 71436 w 590548"/>
                    <a:gd name="connsiteY29" fmla="*/ 0 h 91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90548" h="917290">
                      <a:moveTo>
                        <a:pt x="71436" y="0"/>
                      </a:moveTo>
                      <a:lnTo>
                        <a:pt x="214312" y="42860"/>
                      </a:lnTo>
                      <a:lnTo>
                        <a:pt x="285748" y="14286"/>
                      </a:lnTo>
                      <a:lnTo>
                        <a:pt x="323848" y="28574"/>
                      </a:lnTo>
                      <a:lnTo>
                        <a:pt x="395288" y="19048"/>
                      </a:lnTo>
                      <a:lnTo>
                        <a:pt x="481012" y="71436"/>
                      </a:lnTo>
                      <a:lnTo>
                        <a:pt x="581024" y="57148"/>
                      </a:lnTo>
                      <a:lnTo>
                        <a:pt x="589724" y="54756"/>
                      </a:lnTo>
                      <a:lnTo>
                        <a:pt x="582928" y="63816"/>
                      </a:lnTo>
                      <a:lnTo>
                        <a:pt x="590548" y="200976"/>
                      </a:lnTo>
                      <a:lnTo>
                        <a:pt x="514348" y="315276"/>
                      </a:lnTo>
                      <a:lnTo>
                        <a:pt x="468628" y="383856"/>
                      </a:lnTo>
                      <a:lnTo>
                        <a:pt x="331468" y="726756"/>
                      </a:lnTo>
                      <a:lnTo>
                        <a:pt x="331468" y="818196"/>
                      </a:lnTo>
                      <a:lnTo>
                        <a:pt x="285748" y="886776"/>
                      </a:lnTo>
                      <a:lnTo>
                        <a:pt x="282356" y="917290"/>
                      </a:lnTo>
                      <a:lnTo>
                        <a:pt x="214312" y="857248"/>
                      </a:lnTo>
                      <a:lnTo>
                        <a:pt x="142872" y="819148"/>
                      </a:lnTo>
                      <a:lnTo>
                        <a:pt x="190496" y="738186"/>
                      </a:lnTo>
                      <a:lnTo>
                        <a:pt x="228600" y="714374"/>
                      </a:lnTo>
                      <a:lnTo>
                        <a:pt x="204784" y="633412"/>
                      </a:lnTo>
                      <a:lnTo>
                        <a:pt x="185736" y="438148"/>
                      </a:lnTo>
                      <a:lnTo>
                        <a:pt x="195260" y="361948"/>
                      </a:lnTo>
                      <a:lnTo>
                        <a:pt x="100012" y="333374"/>
                      </a:lnTo>
                      <a:lnTo>
                        <a:pt x="52384" y="371474"/>
                      </a:lnTo>
                      <a:lnTo>
                        <a:pt x="0" y="266700"/>
                      </a:lnTo>
                      <a:lnTo>
                        <a:pt x="71436" y="185736"/>
                      </a:lnTo>
                      <a:lnTo>
                        <a:pt x="76200" y="128586"/>
                      </a:lnTo>
                      <a:lnTo>
                        <a:pt x="66672" y="90486"/>
                      </a:lnTo>
                      <a:lnTo>
                        <a:pt x="71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8EFAE4F-AF2E-4396-AD64-79617AAB24CC}"/>
                    </a:ext>
                  </a:extLst>
                </p:cNvPr>
                <p:cNvSpPr/>
                <p:nvPr/>
              </p:nvSpPr>
              <p:spPr>
                <a:xfrm>
                  <a:off x="42762488" y="25598438"/>
                  <a:ext cx="628648" cy="709612"/>
                </a:xfrm>
                <a:custGeom>
                  <a:avLst/>
                  <a:gdLst>
                    <a:gd name="connsiteX0" fmla="*/ 409576 w 628648"/>
                    <a:gd name="connsiteY0" fmla="*/ 0 h 709612"/>
                    <a:gd name="connsiteX1" fmla="*/ 485776 w 628648"/>
                    <a:gd name="connsiteY1" fmla="*/ 14286 h 709612"/>
                    <a:gd name="connsiteX2" fmla="*/ 576264 w 628648"/>
                    <a:gd name="connsiteY2" fmla="*/ 100012 h 709612"/>
                    <a:gd name="connsiteX3" fmla="*/ 609600 w 628648"/>
                    <a:gd name="connsiteY3" fmla="*/ 166686 h 709612"/>
                    <a:gd name="connsiteX4" fmla="*/ 485776 w 628648"/>
                    <a:gd name="connsiteY4" fmla="*/ 190500 h 709612"/>
                    <a:gd name="connsiteX5" fmla="*/ 500064 w 628648"/>
                    <a:gd name="connsiteY5" fmla="*/ 242886 h 709612"/>
                    <a:gd name="connsiteX6" fmla="*/ 561976 w 628648"/>
                    <a:gd name="connsiteY6" fmla="*/ 280986 h 709612"/>
                    <a:gd name="connsiteX7" fmla="*/ 528636 w 628648"/>
                    <a:gd name="connsiteY7" fmla="*/ 395286 h 709612"/>
                    <a:gd name="connsiteX8" fmla="*/ 566736 w 628648"/>
                    <a:gd name="connsiteY8" fmla="*/ 466726 h 709612"/>
                    <a:gd name="connsiteX9" fmla="*/ 628648 w 628648"/>
                    <a:gd name="connsiteY9" fmla="*/ 490538 h 709612"/>
                    <a:gd name="connsiteX10" fmla="*/ 581024 w 628648"/>
                    <a:gd name="connsiteY10" fmla="*/ 666750 h 709612"/>
                    <a:gd name="connsiteX11" fmla="*/ 490536 w 628648"/>
                    <a:gd name="connsiteY11" fmla="*/ 652462 h 709612"/>
                    <a:gd name="connsiteX12" fmla="*/ 423864 w 628648"/>
                    <a:gd name="connsiteY12" fmla="*/ 652462 h 709612"/>
                    <a:gd name="connsiteX13" fmla="*/ 414336 w 628648"/>
                    <a:gd name="connsiteY13" fmla="*/ 709612 h 709612"/>
                    <a:gd name="connsiteX14" fmla="*/ 342900 w 628648"/>
                    <a:gd name="connsiteY14" fmla="*/ 695326 h 709612"/>
                    <a:gd name="connsiteX15" fmla="*/ 223836 w 628648"/>
                    <a:gd name="connsiteY15" fmla="*/ 604838 h 709612"/>
                    <a:gd name="connsiteX16" fmla="*/ 147636 w 628648"/>
                    <a:gd name="connsiteY16" fmla="*/ 461962 h 709612"/>
                    <a:gd name="connsiteX17" fmla="*/ 57152 w 628648"/>
                    <a:gd name="connsiteY17" fmla="*/ 461962 h 709612"/>
                    <a:gd name="connsiteX18" fmla="*/ 57152 w 628648"/>
                    <a:gd name="connsiteY18" fmla="*/ 419100 h 709612"/>
                    <a:gd name="connsiteX19" fmla="*/ 0 w 628648"/>
                    <a:gd name="connsiteY19" fmla="*/ 395286 h 709612"/>
                    <a:gd name="connsiteX20" fmla="*/ 4760 w 628648"/>
                    <a:gd name="connsiteY20" fmla="*/ 338138 h 709612"/>
                    <a:gd name="connsiteX21" fmla="*/ 76200 w 628648"/>
                    <a:gd name="connsiteY21" fmla="*/ 323850 h 709612"/>
                    <a:gd name="connsiteX22" fmla="*/ 76200 w 628648"/>
                    <a:gd name="connsiteY22" fmla="*/ 159860 h 709612"/>
                    <a:gd name="connsiteX23" fmla="*/ 92392 w 628648"/>
                    <a:gd name="connsiteY23" fmla="*/ 157162 h 709612"/>
                    <a:gd name="connsiteX24" fmla="*/ 138112 w 628648"/>
                    <a:gd name="connsiteY24" fmla="*/ 80962 h 709612"/>
                    <a:gd name="connsiteX25" fmla="*/ 141080 w 628648"/>
                    <a:gd name="connsiteY25" fmla="*/ 21562 h 709612"/>
                    <a:gd name="connsiteX26" fmla="*/ 390524 w 628648"/>
                    <a:gd name="connsiteY26" fmla="*/ 47626 h 709612"/>
                    <a:gd name="connsiteX27" fmla="*/ 409576 w 628648"/>
                    <a:gd name="connsiteY27" fmla="*/ 0 h 709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28648" h="709612">
                      <a:moveTo>
                        <a:pt x="409576" y="0"/>
                      </a:moveTo>
                      <a:lnTo>
                        <a:pt x="485776" y="14286"/>
                      </a:lnTo>
                      <a:lnTo>
                        <a:pt x="576264" y="100012"/>
                      </a:lnTo>
                      <a:lnTo>
                        <a:pt x="609600" y="166686"/>
                      </a:lnTo>
                      <a:lnTo>
                        <a:pt x="485776" y="190500"/>
                      </a:lnTo>
                      <a:lnTo>
                        <a:pt x="500064" y="242886"/>
                      </a:lnTo>
                      <a:lnTo>
                        <a:pt x="561976" y="280986"/>
                      </a:lnTo>
                      <a:lnTo>
                        <a:pt x="528636" y="395286"/>
                      </a:lnTo>
                      <a:lnTo>
                        <a:pt x="566736" y="466726"/>
                      </a:lnTo>
                      <a:lnTo>
                        <a:pt x="628648" y="490538"/>
                      </a:lnTo>
                      <a:lnTo>
                        <a:pt x="581024" y="666750"/>
                      </a:lnTo>
                      <a:lnTo>
                        <a:pt x="490536" y="652462"/>
                      </a:lnTo>
                      <a:lnTo>
                        <a:pt x="423864" y="652462"/>
                      </a:lnTo>
                      <a:lnTo>
                        <a:pt x="414336" y="709612"/>
                      </a:lnTo>
                      <a:lnTo>
                        <a:pt x="342900" y="695326"/>
                      </a:lnTo>
                      <a:lnTo>
                        <a:pt x="223836" y="604838"/>
                      </a:lnTo>
                      <a:lnTo>
                        <a:pt x="147636" y="461962"/>
                      </a:lnTo>
                      <a:lnTo>
                        <a:pt x="57152" y="461962"/>
                      </a:lnTo>
                      <a:lnTo>
                        <a:pt x="57152" y="419100"/>
                      </a:lnTo>
                      <a:lnTo>
                        <a:pt x="0" y="395286"/>
                      </a:lnTo>
                      <a:lnTo>
                        <a:pt x="4760" y="338138"/>
                      </a:lnTo>
                      <a:lnTo>
                        <a:pt x="76200" y="323850"/>
                      </a:lnTo>
                      <a:lnTo>
                        <a:pt x="76200" y="159860"/>
                      </a:lnTo>
                      <a:lnTo>
                        <a:pt x="92392" y="157162"/>
                      </a:lnTo>
                      <a:lnTo>
                        <a:pt x="138112" y="80962"/>
                      </a:lnTo>
                      <a:lnTo>
                        <a:pt x="141080" y="21562"/>
                      </a:lnTo>
                      <a:lnTo>
                        <a:pt x="390524" y="47626"/>
                      </a:lnTo>
                      <a:lnTo>
                        <a:pt x="409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A632135-2FFC-40AC-BFF9-0E3E026C2A52}"/>
                    </a:ext>
                  </a:extLst>
                </p:cNvPr>
                <p:cNvSpPr/>
                <p:nvPr/>
              </p:nvSpPr>
              <p:spPr>
                <a:xfrm>
                  <a:off x="41929048" y="25844216"/>
                  <a:ext cx="547688" cy="711484"/>
                </a:xfrm>
                <a:custGeom>
                  <a:avLst/>
                  <a:gdLst>
                    <a:gd name="connsiteX0" fmla="*/ 513036 w 547688"/>
                    <a:gd name="connsiteY0" fmla="*/ 0 h 711484"/>
                    <a:gd name="connsiteX1" fmla="*/ 466728 w 547688"/>
                    <a:gd name="connsiteY1" fmla="*/ 101884 h 711484"/>
                    <a:gd name="connsiteX2" fmla="*/ 500064 w 547688"/>
                    <a:gd name="connsiteY2" fmla="*/ 173322 h 711484"/>
                    <a:gd name="connsiteX3" fmla="*/ 495304 w 547688"/>
                    <a:gd name="connsiteY3" fmla="*/ 340008 h 711484"/>
                    <a:gd name="connsiteX4" fmla="*/ 519116 w 547688"/>
                    <a:gd name="connsiteY4" fmla="*/ 382872 h 711484"/>
                    <a:gd name="connsiteX5" fmla="*/ 547688 w 547688"/>
                    <a:gd name="connsiteY5" fmla="*/ 468596 h 711484"/>
                    <a:gd name="connsiteX6" fmla="*/ 528640 w 547688"/>
                    <a:gd name="connsiteY6" fmla="*/ 506696 h 711484"/>
                    <a:gd name="connsiteX7" fmla="*/ 533400 w 547688"/>
                    <a:gd name="connsiteY7" fmla="*/ 587660 h 711484"/>
                    <a:gd name="connsiteX8" fmla="*/ 447676 w 547688"/>
                    <a:gd name="connsiteY8" fmla="*/ 711484 h 711484"/>
                    <a:gd name="connsiteX9" fmla="*/ 347664 w 547688"/>
                    <a:gd name="connsiteY9" fmla="*/ 668622 h 711484"/>
                    <a:gd name="connsiteX10" fmla="*/ 347664 w 547688"/>
                    <a:gd name="connsiteY10" fmla="*/ 587660 h 711484"/>
                    <a:gd name="connsiteX11" fmla="*/ 271464 w 547688"/>
                    <a:gd name="connsiteY11" fmla="*/ 554322 h 711484"/>
                    <a:gd name="connsiteX12" fmla="*/ 200028 w 547688"/>
                    <a:gd name="connsiteY12" fmla="*/ 582896 h 711484"/>
                    <a:gd name="connsiteX13" fmla="*/ 180976 w 547688"/>
                    <a:gd name="connsiteY13" fmla="*/ 530508 h 711484"/>
                    <a:gd name="connsiteX14" fmla="*/ 133352 w 547688"/>
                    <a:gd name="connsiteY14" fmla="*/ 520984 h 711484"/>
                    <a:gd name="connsiteX15" fmla="*/ 85728 w 547688"/>
                    <a:gd name="connsiteY15" fmla="*/ 587660 h 711484"/>
                    <a:gd name="connsiteX16" fmla="*/ 0 w 547688"/>
                    <a:gd name="connsiteY16" fmla="*/ 506696 h 711484"/>
                    <a:gd name="connsiteX17" fmla="*/ 47628 w 547688"/>
                    <a:gd name="connsiteY17" fmla="*/ 449548 h 711484"/>
                    <a:gd name="connsiteX18" fmla="*/ 76200 w 547688"/>
                    <a:gd name="connsiteY18" fmla="*/ 292384 h 711484"/>
                    <a:gd name="connsiteX19" fmla="*/ 72920 w 547688"/>
                    <a:gd name="connsiteY19" fmla="*/ 284764 h 711484"/>
                    <a:gd name="connsiteX20" fmla="*/ 80012 w 547688"/>
                    <a:gd name="connsiteY20" fmla="*/ 284764 h 711484"/>
                    <a:gd name="connsiteX21" fmla="*/ 80012 w 547688"/>
                    <a:gd name="connsiteY21" fmla="*/ 155224 h 711484"/>
                    <a:gd name="connsiteX22" fmla="*/ 247652 w 547688"/>
                    <a:gd name="connsiteY22" fmla="*/ 86644 h 711484"/>
                    <a:gd name="connsiteX23" fmla="*/ 247652 w 547688"/>
                    <a:gd name="connsiteY23" fmla="*/ 18064 h 711484"/>
                    <a:gd name="connsiteX24" fmla="*/ 293372 w 547688"/>
                    <a:gd name="connsiteY24" fmla="*/ 48544 h 711484"/>
                    <a:gd name="connsiteX25" fmla="*/ 499112 w 547688"/>
                    <a:gd name="connsiteY25" fmla="*/ 10444 h 711484"/>
                    <a:gd name="connsiteX26" fmla="*/ 513036 w 547688"/>
                    <a:gd name="connsiteY26" fmla="*/ 0 h 711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7688" h="711484">
                      <a:moveTo>
                        <a:pt x="513036" y="0"/>
                      </a:moveTo>
                      <a:lnTo>
                        <a:pt x="466728" y="101884"/>
                      </a:lnTo>
                      <a:lnTo>
                        <a:pt x="500064" y="173322"/>
                      </a:lnTo>
                      <a:lnTo>
                        <a:pt x="495304" y="340008"/>
                      </a:lnTo>
                      <a:lnTo>
                        <a:pt x="519116" y="382872"/>
                      </a:lnTo>
                      <a:lnTo>
                        <a:pt x="547688" y="468596"/>
                      </a:lnTo>
                      <a:lnTo>
                        <a:pt x="528640" y="506696"/>
                      </a:lnTo>
                      <a:lnTo>
                        <a:pt x="533400" y="587660"/>
                      </a:lnTo>
                      <a:lnTo>
                        <a:pt x="447676" y="711484"/>
                      </a:lnTo>
                      <a:lnTo>
                        <a:pt x="347664" y="668622"/>
                      </a:lnTo>
                      <a:lnTo>
                        <a:pt x="347664" y="587660"/>
                      </a:lnTo>
                      <a:lnTo>
                        <a:pt x="271464" y="554322"/>
                      </a:lnTo>
                      <a:lnTo>
                        <a:pt x="200028" y="582896"/>
                      </a:lnTo>
                      <a:lnTo>
                        <a:pt x="180976" y="530508"/>
                      </a:lnTo>
                      <a:lnTo>
                        <a:pt x="133352" y="520984"/>
                      </a:lnTo>
                      <a:lnTo>
                        <a:pt x="85728" y="587660"/>
                      </a:lnTo>
                      <a:lnTo>
                        <a:pt x="0" y="506696"/>
                      </a:lnTo>
                      <a:lnTo>
                        <a:pt x="47628" y="449548"/>
                      </a:lnTo>
                      <a:lnTo>
                        <a:pt x="76200" y="292384"/>
                      </a:lnTo>
                      <a:lnTo>
                        <a:pt x="72920" y="284764"/>
                      </a:lnTo>
                      <a:lnTo>
                        <a:pt x="80012" y="284764"/>
                      </a:lnTo>
                      <a:lnTo>
                        <a:pt x="80012" y="155224"/>
                      </a:lnTo>
                      <a:lnTo>
                        <a:pt x="247652" y="86644"/>
                      </a:lnTo>
                      <a:lnTo>
                        <a:pt x="247652" y="18064"/>
                      </a:lnTo>
                      <a:lnTo>
                        <a:pt x="293372" y="48544"/>
                      </a:lnTo>
                      <a:lnTo>
                        <a:pt x="499112" y="10444"/>
                      </a:lnTo>
                      <a:lnTo>
                        <a:pt x="513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E5F7FDE-6B3F-407E-8532-31AEAA942D07}"/>
                    </a:ext>
                  </a:extLst>
                </p:cNvPr>
                <p:cNvSpPr/>
                <p:nvPr/>
              </p:nvSpPr>
              <p:spPr>
                <a:xfrm>
                  <a:off x="43557824" y="26241376"/>
                  <a:ext cx="594908" cy="819148"/>
                </a:xfrm>
                <a:custGeom>
                  <a:avLst/>
                  <a:gdLst>
                    <a:gd name="connsiteX0" fmla="*/ 328616 w 594908"/>
                    <a:gd name="connsiteY0" fmla="*/ 0 h 819148"/>
                    <a:gd name="connsiteX1" fmla="*/ 361952 w 594908"/>
                    <a:gd name="connsiteY1" fmla="*/ 23812 h 819148"/>
                    <a:gd name="connsiteX2" fmla="*/ 436012 w 594908"/>
                    <a:gd name="connsiteY2" fmla="*/ 47088 h 819148"/>
                    <a:gd name="connsiteX3" fmla="*/ 462916 w 594908"/>
                    <a:gd name="connsiteY3" fmla="*/ 329564 h 819148"/>
                    <a:gd name="connsiteX4" fmla="*/ 592456 w 594908"/>
                    <a:gd name="connsiteY4" fmla="*/ 702944 h 819148"/>
                    <a:gd name="connsiteX5" fmla="*/ 594908 w 594908"/>
                    <a:gd name="connsiteY5" fmla="*/ 708634 h 819148"/>
                    <a:gd name="connsiteX6" fmla="*/ 400052 w 594908"/>
                    <a:gd name="connsiteY6" fmla="*/ 819148 h 819148"/>
                    <a:gd name="connsiteX7" fmla="*/ 342900 w 594908"/>
                    <a:gd name="connsiteY7" fmla="*/ 604836 h 819148"/>
                    <a:gd name="connsiteX8" fmla="*/ 209552 w 594908"/>
                    <a:gd name="connsiteY8" fmla="*/ 571500 h 819148"/>
                    <a:gd name="connsiteX9" fmla="*/ 142876 w 594908"/>
                    <a:gd name="connsiteY9" fmla="*/ 571500 h 819148"/>
                    <a:gd name="connsiteX10" fmla="*/ 76200 w 594908"/>
                    <a:gd name="connsiteY10" fmla="*/ 519112 h 819148"/>
                    <a:gd name="connsiteX11" fmla="*/ 104776 w 594908"/>
                    <a:gd name="connsiteY11" fmla="*/ 476248 h 819148"/>
                    <a:gd name="connsiteX12" fmla="*/ 104776 w 594908"/>
                    <a:gd name="connsiteY12" fmla="*/ 438148 h 819148"/>
                    <a:gd name="connsiteX13" fmla="*/ 47624 w 594908"/>
                    <a:gd name="connsiteY13" fmla="*/ 419100 h 819148"/>
                    <a:gd name="connsiteX14" fmla="*/ 71440 w 594908"/>
                    <a:gd name="connsiteY14" fmla="*/ 376236 h 819148"/>
                    <a:gd name="connsiteX15" fmla="*/ 80964 w 594908"/>
                    <a:gd name="connsiteY15" fmla="*/ 285748 h 819148"/>
                    <a:gd name="connsiteX16" fmla="*/ 0 w 594908"/>
                    <a:gd name="connsiteY16" fmla="*/ 223836 h 819148"/>
                    <a:gd name="connsiteX17" fmla="*/ 0 w 594908"/>
                    <a:gd name="connsiteY17" fmla="*/ 161924 h 819148"/>
                    <a:gd name="connsiteX18" fmla="*/ 71440 w 594908"/>
                    <a:gd name="connsiteY18" fmla="*/ 147636 h 819148"/>
                    <a:gd name="connsiteX19" fmla="*/ 138112 w 594908"/>
                    <a:gd name="connsiteY19" fmla="*/ 152400 h 819148"/>
                    <a:gd name="connsiteX20" fmla="*/ 257176 w 594908"/>
                    <a:gd name="connsiteY20" fmla="*/ 100012 h 819148"/>
                    <a:gd name="connsiteX21" fmla="*/ 266700 w 594908"/>
                    <a:gd name="connsiteY21" fmla="*/ 9524 h 819148"/>
                    <a:gd name="connsiteX22" fmla="*/ 328616 w 594908"/>
                    <a:gd name="connsiteY22" fmla="*/ 0 h 819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4908" h="819148">
                      <a:moveTo>
                        <a:pt x="328616" y="0"/>
                      </a:moveTo>
                      <a:lnTo>
                        <a:pt x="361952" y="23812"/>
                      </a:lnTo>
                      <a:lnTo>
                        <a:pt x="436012" y="47088"/>
                      </a:lnTo>
                      <a:lnTo>
                        <a:pt x="462916" y="329564"/>
                      </a:lnTo>
                      <a:lnTo>
                        <a:pt x="592456" y="702944"/>
                      </a:lnTo>
                      <a:lnTo>
                        <a:pt x="594908" y="708634"/>
                      </a:lnTo>
                      <a:lnTo>
                        <a:pt x="400052" y="819148"/>
                      </a:lnTo>
                      <a:lnTo>
                        <a:pt x="342900" y="604836"/>
                      </a:lnTo>
                      <a:lnTo>
                        <a:pt x="209552" y="571500"/>
                      </a:lnTo>
                      <a:lnTo>
                        <a:pt x="142876" y="571500"/>
                      </a:lnTo>
                      <a:lnTo>
                        <a:pt x="76200" y="519112"/>
                      </a:lnTo>
                      <a:lnTo>
                        <a:pt x="104776" y="476248"/>
                      </a:lnTo>
                      <a:lnTo>
                        <a:pt x="104776" y="438148"/>
                      </a:lnTo>
                      <a:lnTo>
                        <a:pt x="47624" y="419100"/>
                      </a:lnTo>
                      <a:lnTo>
                        <a:pt x="71440" y="376236"/>
                      </a:lnTo>
                      <a:lnTo>
                        <a:pt x="80964" y="285748"/>
                      </a:lnTo>
                      <a:lnTo>
                        <a:pt x="0" y="223836"/>
                      </a:lnTo>
                      <a:lnTo>
                        <a:pt x="0" y="161924"/>
                      </a:lnTo>
                      <a:lnTo>
                        <a:pt x="71440" y="147636"/>
                      </a:lnTo>
                      <a:lnTo>
                        <a:pt x="138112" y="152400"/>
                      </a:lnTo>
                      <a:lnTo>
                        <a:pt x="257176" y="100012"/>
                      </a:lnTo>
                      <a:lnTo>
                        <a:pt x="266700" y="9524"/>
                      </a:lnTo>
                      <a:lnTo>
                        <a:pt x="3286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C632EB88-98B4-4382-9389-D55808182E15}"/>
                    </a:ext>
                  </a:extLst>
                </p:cNvPr>
                <p:cNvSpPr/>
                <p:nvPr/>
              </p:nvSpPr>
              <p:spPr>
                <a:xfrm>
                  <a:off x="41405648" y="26781124"/>
                  <a:ext cx="202492" cy="201296"/>
                </a:xfrm>
                <a:custGeom>
                  <a:avLst/>
                  <a:gdLst>
                    <a:gd name="connsiteX0" fmla="*/ 18576 w 202492"/>
                    <a:gd name="connsiteY0" fmla="*/ 0 h 201296"/>
                    <a:gd name="connsiteX1" fmla="*/ 101128 w 202492"/>
                    <a:gd name="connsiteY1" fmla="*/ 19052 h 201296"/>
                    <a:gd name="connsiteX2" fmla="*/ 120448 w 202492"/>
                    <a:gd name="connsiteY2" fmla="*/ 21644 h 201296"/>
                    <a:gd name="connsiteX3" fmla="*/ 175740 w 202492"/>
                    <a:gd name="connsiteY3" fmla="*/ 65088 h 201296"/>
                    <a:gd name="connsiteX4" fmla="*/ 202492 w 202492"/>
                    <a:gd name="connsiteY4" fmla="*/ 137696 h 201296"/>
                    <a:gd name="connsiteX5" fmla="*/ 191932 w 202492"/>
                    <a:gd name="connsiteY5" fmla="*/ 140336 h 201296"/>
                    <a:gd name="connsiteX6" fmla="*/ 191932 w 202492"/>
                    <a:gd name="connsiteY6" fmla="*/ 201296 h 201296"/>
                    <a:gd name="connsiteX7" fmla="*/ 39532 w 202492"/>
                    <a:gd name="connsiteY7" fmla="*/ 155576 h 201296"/>
                    <a:gd name="connsiteX8" fmla="*/ 39532 w 202492"/>
                    <a:gd name="connsiteY8" fmla="*/ 79376 h 201296"/>
                    <a:gd name="connsiteX9" fmla="*/ 0 w 202492"/>
                    <a:gd name="connsiteY9" fmla="*/ 314 h 201296"/>
                    <a:gd name="connsiteX10" fmla="*/ 18576 w 202492"/>
                    <a:gd name="connsiteY10" fmla="*/ 0 h 20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2492" h="201296">
                      <a:moveTo>
                        <a:pt x="18576" y="0"/>
                      </a:moveTo>
                      <a:lnTo>
                        <a:pt x="101128" y="19052"/>
                      </a:lnTo>
                      <a:lnTo>
                        <a:pt x="120448" y="21644"/>
                      </a:lnTo>
                      <a:lnTo>
                        <a:pt x="175740" y="65088"/>
                      </a:lnTo>
                      <a:lnTo>
                        <a:pt x="202492" y="137696"/>
                      </a:lnTo>
                      <a:lnTo>
                        <a:pt x="191932" y="140336"/>
                      </a:lnTo>
                      <a:lnTo>
                        <a:pt x="191932" y="201296"/>
                      </a:lnTo>
                      <a:lnTo>
                        <a:pt x="39532" y="155576"/>
                      </a:lnTo>
                      <a:lnTo>
                        <a:pt x="39532" y="79376"/>
                      </a:lnTo>
                      <a:lnTo>
                        <a:pt x="0" y="314"/>
                      </a:lnTo>
                      <a:lnTo>
                        <a:pt x="18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43B1AE90-4A8D-445B-9C5B-8114939ACEBC}"/>
                    </a:ext>
                  </a:extLst>
                </p:cNvPr>
                <p:cNvSpPr/>
                <p:nvPr/>
              </p:nvSpPr>
              <p:spPr>
                <a:xfrm>
                  <a:off x="41308020" y="26380552"/>
                  <a:ext cx="582932" cy="422216"/>
                </a:xfrm>
                <a:custGeom>
                  <a:avLst/>
                  <a:gdLst>
                    <a:gd name="connsiteX0" fmla="*/ 398436 w 582932"/>
                    <a:gd name="connsiteY0" fmla="*/ 0 h 422216"/>
                    <a:gd name="connsiteX1" fmla="*/ 401956 w 582932"/>
                    <a:gd name="connsiteY1" fmla="*/ 3698 h 422216"/>
                    <a:gd name="connsiteX2" fmla="*/ 406716 w 582932"/>
                    <a:gd name="connsiteY2" fmla="*/ 127524 h 422216"/>
                    <a:gd name="connsiteX3" fmla="*/ 440056 w 582932"/>
                    <a:gd name="connsiteY3" fmla="*/ 137048 h 422216"/>
                    <a:gd name="connsiteX4" fmla="*/ 463868 w 582932"/>
                    <a:gd name="connsiteY4" fmla="*/ 60848 h 422216"/>
                    <a:gd name="connsiteX5" fmla="*/ 516256 w 582932"/>
                    <a:gd name="connsiteY5" fmla="*/ 60848 h 422216"/>
                    <a:gd name="connsiteX6" fmla="*/ 582932 w 582932"/>
                    <a:gd name="connsiteY6" fmla="*/ 189436 h 422216"/>
                    <a:gd name="connsiteX7" fmla="*/ 525780 w 582932"/>
                    <a:gd name="connsiteY7" fmla="*/ 189436 h 422216"/>
                    <a:gd name="connsiteX8" fmla="*/ 516256 w 582932"/>
                    <a:gd name="connsiteY8" fmla="*/ 370412 h 422216"/>
                    <a:gd name="connsiteX9" fmla="*/ 425768 w 582932"/>
                    <a:gd name="connsiteY9" fmla="*/ 327548 h 422216"/>
                    <a:gd name="connsiteX10" fmla="*/ 406716 w 582932"/>
                    <a:gd name="connsiteY10" fmla="*/ 394224 h 422216"/>
                    <a:gd name="connsiteX11" fmla="*/ 378144 w 582932"/>
                    <a:gd name="connsiteY11" fmla="*/ 341836 h 422216"/>
                    <a:gd name="connsiteX12" fmla="*/ 292420 w 582932"/>
                    <a:gd name="connsiteY12" fmla="*/ 327548 h 422216"/>
                    <a:gd name="connsiteX13" fmla="*/ 301944 w 582932"/>
                    <a:gd name="connsiteY13" fmla="*/ 379936 h 422216"/>
                    <a:gd name="connsiteX14" fmla="*/ 206692 w 582932"/>
                    <a:gd name="connsiteY14" fmla="*/ 413272 h 422216"/>
                    <a:gd name="connsiteX15" fmla="*/ 218076 w 582932"/>
                    <a:gd name="connsiteY15" fmla="*/ 422216 h 422216"/>
                    <a:gd name="connsiteX16" fmla="*/ 198756 w 582932"/>
                    <a:gd name="connsiteY16" fmla="*/ 419624 h 422216"/>
                    <a:gd name="connsiteX17" fmla="*/ 116204 w 582932"/>
                    <a:gd name="connsiteY17" fmla="*/ 400572 h 422216"/>
                    <a:gd name="connsiteX18" fmla="*/ 97628 w 582932"/>
                    <a:gd name="connsiteY18" fmla="*/ 400886 h 422216"/>
                    <a:gd name="connsiteX19" fmla="*/ 68580 w 582932"/>
                    <a:gd name="connsiteY19" fmla="*/ 342788 h 422216"/>
                    <a:gd name="connsiteX20" fmla="*/ 0 w 582932"/>
                    <a:gd name="connsiteY20" fmla="*/ 159908 h 422216"/>
                    <a:gd name="connsiteX21" fmla="*/ 83820 w 582932"/>
                    <a:gd name="connsiteY21" fmla="*/ 121808 h 422216"/>
                    <a:gd name="connsiteX22" fmla="*/ 167640 w 582932"/>
                    <a:gd name="connsiteY22" fmla="*/ 121808 h 422216"/>
                    <a:gd name="connsiteX23" fmla="*/ 398436 w 582932"/>
                    <a:gd name="connsiteY23" fmla="*/ 0 h 422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82932" h="422216">
                      <a:moveTo>
                        <a:pt x="398436" y="0"/>
                      </a:moveTo>
                      <a:lnTo>
                        <a:pt x="401956" y="3698"/>
                      </a:lnTo>
                      <a:lnTo>
                        <a:pt x="406716" y="127524"/>
                      </a:lnTo>
                      <a:lnTo>
                        <a:pt x="440056" y="137048"/>
                      </a:lnTo>
                      <a:lnTo>
                        <a:pt x="463868" y="60848"/>
                      </a:lnTo>
                      <a:lnTo>
                        <a:pt x="516256" y="60848"/>
                      </a:lnTo>
                      <a:lnTo>
                        <a:pt x="582932" y="189436"/>
                      </a:lnTo>
                      <a:lnTo>
                        <a:pt x="525780" y="189436"/>
                      </a:lnTo>
                      <a:lnTo>
                        <a:pt x="516256" y="370412"/>
                      </a:lnTo>
                      <a:lnTo>
                        <a:pt x="425768" y="327548"/>
                      </a:lnTo>
                      <a:lnTo>
                        <a:pt x="406716" y="394224"/>
                      </a:lnTo>
                      <a:lnTo>
                        <a:pt x="378144" y="341836"/>
                      </a:lnTo>
                      <a:lnTo>
                        <a:pt x="292420" y="327548"/>
                      </a:lnTo>
                      <a:lnTo>
                        <a:pt x="301944" y="379936"/>
                      </a:lnTo>
                      <a:lnTo>
                        <a:pt x="206692" y="413272"/>
                      </a:lnTo>
                      <a:lnTo>
                        <a:pt x="218076" y="422216"/>
                      </a:lnTo>
                      <a:lnTo>
                        <a:pt x="198756" y="419624"/>
                      </a:lnTo>
                      <a:lnTo>
                        <a:pt x="116204" y="400572"/>
                      </a:lnTo>
                      <a:lnTo>
                        <a:pt x="97628" y="400886"/>
                      </a:lnTo>
                      <a:lnTo>
                        <a:pt x="68580" y="342788"/>
                      </a:lnTo>
                      <a:lnTo>
                        <a:pt x="0" y="159908"/>
                      </a:lnTo>
                      <a:lnTo>
                        <a:pt x="83820" y="121808"/>
                      </a:lnTo>
                      <a:lnTo>
                        <a:pt x="167640" y="121808"/>
                      </a:lnTo>
                      <a:lnTo>
                        <a:pt x="39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2901DCC-5CB6-48BB-9F6E-C938D72E331A}"/>
                    </a:ext>
                  </a:extLst>
                </p:cNvPr>
                <p:cNvSpPr/>
                <p:nvPr/>
              </p:nvSpPr>
              <p:spPr>
                <a:xfrm>
                  <a:off x="44116528" y="27520900"/>
                  <a:ext cx="788132" cy="734060"/>
                </a:xfrm>
                <a:custGeom>
                  <a:avLst/>
                  <a:gdLst>
                    <a:gd name="connsiteX0" fmla="*/ 54072 w 788132"/>
                    <a:gd name="connsiteY0" fmla="*/ 0 h 734060"/>
                    <a:gd name="connsiteX1" fmla="*/ 346140 w 788132"/>
                    <a:gd name="connsiteY1" fmla="*/ 21242 h 734060"/>
                    <a:gd name="connsiteX2" fmla="*/ 353792 w 788132"/>
                    <a:gd name="connsiteY2" fmla="*/ 101600 h 734060"/>
                    <a:gd name="connsiteX3" fmla="*/ 422372 w 788132"/>
                    <a:gd name="connsiteY3" fmla="*/ 223520 h 734060"/>
                    <a:gd name="connsiteX4" fmla="*/ 673832 w 788132"/>
                    <a:gd name="connsiteY4" fmla="*/ 665480 h 734060"/>
                    <a:gd name="connsiteX5" fmla="*/ 788132 w 788132"/>
                    <a:gd name="connsiteY5" fmla="*/ 734060 h 734060"/>
                    <a:gd name="connsiteX6" fmla="*/ 681452 w 788132"/>
                    <a:gd name="connsiteY6" fmla="*/ 734060 h 734060"/>
                    <a:gd name="connsiteX7" fmla="*/ 612872 w 788132"/>
                    <a:gd name="connsiteY7" fmla="*/ 718820 h 734060"/>
                    <a:gd name="connsiteX8" fmla="*/ 369032 w 788132"/>
                    <a:gd name="connsiteY8" fmla="*/ 520700 h 734060"/>
                    <a:gd name="connsiteX9" fmla="*/ 353792 w 788132"/>
                    <a:gd name="connsiteY9" fmla="*/ 452120 h 734060"/>
                    <a:gd name="connsiteX10" fmla="*/ 315692 w 788132"/>
                    <a:gd name="connsiteY10" fmla="*/ 368300 h 734060"/>
                    <a:gd name="connsiteX11" fmla="*/ 201392 w 788132"/>
                    <a:gd name="connsiteY11" fmla="*/ 322580 h 734060"/>
                    <a:gd name="connsiteX12" fmla="*/ 102332 w 788132"/>
                    <a:gd name="connsiteY12" fmla="*/ 299720 h 734060"/>
                    <a:gd name="connsiteX13" fmla="*/ 0 w 788132"/>
                    <a:gd name="connsiteY13" fmla="*/ 129168 h 734060"/>
                    <a:gd name="connsiteX14" fmla="*/ 54072 w 788132"/>
                    <a:gd name="connsiteY14" fmla="*/ 0 h 734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88132" h="734060">
                      <a:moveTo>
                        <a:pt x="54072" y="0"/>
                      </a:moveTo>
                      <a:lnTo>
                        <a:pt x="346140" y="21242"/>
                      </a:lnTo>
                      <a:lnTo>
                        <a:pt x="353792" y="101600"/>
                      </a:lnTo>
                      <a:lnTo>
                        <a:pt x="422372" y="223520"/>
                      </a:lnTo>
                      <a:lnTo>
                        <a:pt x="673832" y="665480"/>
                      </a:lnTo>
                      <a:lnTo>
                        <a:pt x="788132" y="734060"/>
                      </a:lnTo>
                      <a:lnTo>
                        <a:pt x="681452" y="734060"/>
                      </a:lnTo>
                      <a:lnTo>
                        <a:pt x="612872" y="718820"/>
                      </a:lnTo>
                      <a:lnTo>
                        <a:pt x="369032" y="520700"/>
                      </a:lnTo>
                      <a:lnTo>
                        <a:pt x="353792" y="452120"/>
                      </a:lnTo>
                      <a:lnTo>
                        <a:pt x="315692" y="368300"/>
                      </a:lnTo>
                      <a:lnTo>
                        <a:pt x="201392" y="322580"/>
                      </a:lnTo>
                      <a:lnTo>
                        <a:pt x="102332" y="299720"/>
                      </a:lnTo>
                      <a:lnTo>
                        <a:pt x="0" y="129168"/>
                      </a:lnTo>
                      <a:lnTo>
                        <a:pt x="540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503DC43E-43FB-4B89-A7B7-955EEC744022}"/>
                    </a:ext>
                  </a:extLst>
                </p:cNvPr>
                <p:cNvSpPr/>
                <p:nvPr/>
              </p:nvSpPr>
              <p:spPr>
                <a:xfrm>
                  <a:off x="43891200" y="23935466"/>
                  <a:ext cx="628352" cy="715234"/>
                </a:xfrm>
                <a:custGeom>
                  <a:avLst/>
                  <a:gdLst>
                    <a:gd name="connsiteX0" fmla="*/ 192832 w 628352"/>
                    <a:gd name="connsiteY0" fmla="*/ 0 h 715234"/>
                    <a:gd name="connsiteX1" fmla="*/ 195264 w 628352"/>
                    <a:gd name="connsiteY1" fmla="*/ 858 h 715234"/>
                    <a:gd name="connsiteX2" fmla="*/ 214312 w 628352"/>
                    <a:gd name="connsiteY2" fmla="*/ 96110 h 715234"/>
                    <a:gd name="connsiteX3" fmla="*/ 442912 w 628352"/>
                    <a:gd name="connsiteY3" fmla="*/ 286610 h 715234"/>
                    <a:gd name="connsiteX4" fmla="*/ 366712 w 628352"/>
                    <a:gd name="connsiteY4" fmla="*/ 405672 h 715234"/>
                    <a:gd name="connsiteX5" fmla="*/ 442912 w 628352"/>
                    <a:gd name="connsiteY5" fmla="*/ 443772 h 715234"/>
                    <a:gd name="connsiteX6" fmla="*/ 466724 w 628352"/>
                    <a:gd name="connsiteY6" fmla="*/ 472346 h 715234"/>
                    <a:gd name="connsiteX7" fmla="*/ 628352 w 628352"/>
                    <a:gd name="connsiteY7" fmla="*/ 480232 h 715234"/>
                    <a:gd name="connsiteX8" fmla="*/ 617220 w 628352"/>
                    <a:gd name="connsiteY8" fmla="*/ 501874 h 715234"/>
                    <a:gd name="connsiteX9" fmla="*/ 609600 w 628352"/>
                    <a:gd name="connsiteY9" fmla="*/ 646654 h 715234"/>
                    <a:gd name="connsiteX10" fmla="*/ 570676 w 628352"/>
                    <a:gd name="connsiteY10" fmla="*/ 698554 h 715234"/>
                    <a:gd name="connsiteX11" fmla="*/ 561976 w 628352"/>
                    <a:gd name="connsiteY11" fmla="*/ 700946 h 715234"/>
                    <a:gd name="connsiteX12" fmla="*/ 461964 w 628352"/>
                    <a:gd name="connsiteY12" fmla="*/ 715234 h 715234"/>
                    <a:gd name="connsiteX13" fmla="*/ 376240 w 628352"/>
                    <a:gd name="connsiteY13" fmla="*/ 662846 h 715234"/>
                    <a:gd name="connsiteX14" fmla="*/ 304800 w 628352"/>
                    <a:gd name="connsiteY14" fmla="*/ 672372 h 715234"/>
                    <a:gd name="connsiteX15" fmla="*/ 266700 w 628352"/>
                    <a:gd name="connsiteY15" fmla="*/ 658084 h 715234"/>
                    <a:gd name="connsiteX16" fmla="*/ 195264 w 628352"/>
                    <a:gd name="connsiteY16" fmla="*/ 686658 h 715234"/>
                    <a:gd name="connsiteX17" fmla="*/ 63464 w 628352"/>
                    <a:gd name="connsiteY17" fmla="*/ 647120 h 715234"/>
                    <a:gd name="connsiteX18" fmla="*/ 114300 w 628352"/>
                    <a:gd name="connsiteY18" fmla="*/ 443772 h 715234"/>
                    <a:gd name="connsiteX19" fmla="*/ 0 w 628352"/>
                    <a:gd name="connsiteY19" fmla="*/ 396146 h 715234"/>
                    <a:gd name="connsiteX20" fmla="*/ 52388 w 628352"/>
                    <a:gd name="connsiteY20" fmla="*/ 258034 h 715234"/>
                    <a:gd name="connsiteX21" fmla="*/ 109536 w 628352"/>
                    <a:gd name="connsiteY21" fmla="*/ 205646 h 715234"/>
                    <a:gd name="connsiteX22" fmla="*/ 80964 w 628352"/>
                    <a:gd name="connsiteY22" fmla="*/ 153258 h 715234"/>
                    <a:gd name="connsiteX23" fmla="*/ 96904 w 628352"/>
                    <a:gd name="connsiteY23" fmla="*/ 55346 h 715234"/>
                    <a:gd name="connsiteX24" fmla="*/ 192832 w 628352"/>
                    <a:gd name="connsiteY24" fmla="*/ 0 h 715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28352" h="715234">
                      <a:moveTo>
                        <a:pt x="192832" y="0"/>
                      </a:moveTo>
                      <a:lnTo>
                        <a:pt x="195264" y="858"/>
                      </a:lnTo>
                      <a:lnTo>
                        <a:pt x="214312" y="96110"/>
                      </a:lnTo>
                      <a:lnTo>
                        <a:pt x="442912" y="286610"/>
                      </a:lnTo>
                      <a:lnTo>
                        <a:pt x="366712" y="405672"/>
                      </a:lnTo>
                      <a:lnTo>
                        <a:pt x="442912" y="443772"/>
                      </a:lnTo>
                      <a:lnTo>
                        <a:pt x="466724" y="472346"/>
                      </a:lnTo>
                      <a:lnTo>
                        <a:pt x="628352" y="480232"/>
                      </a:lnTo>
                      <a:lnTo>
                        <a:pt x="617220" y="501874"/>
                      </a:lnTo>
                      <a:lnTo>
                        <a:pt x="609600" y="646654"/>
                      </a:lnTo>
                      <a:lnTo>
                        <a:pt x="570676" y="698554"/>
                      </a:lnTo>
                      <a:lnTo>
                        <a:pt x="561976" y="700946"/>
                      </a:lnTo>
                      <a:lnTo>
                        <a:pt x="461964" y="715234"/>
                      </a:lnTo>
                      <a:lnTo>
                        <a:pt x="376240" y="662846"/>
                      </a:lnTo>
                      <a:lnTo>
                        <a:pt x="304800" y="672372"/>
                      </a:lnTo>
                      <a:lnTo>
                        <a:pt x="266700" y="658084"/>
                      </a:lnTo>
                      <a:lnTo>
                        <a:pt x="195264" y="686658"/>
                      </a:lnTo>
                      <a:lnTo>
                        <a:pt x="63464" y="647120"/>
                      </a:lnTo>
                      <a:lnTo>
                        <a:pt x="114300" y="443772"/>
                      </a:lnTo>
                      <a:lnTo>
                        <a:pt x="0" y="396146"/>
                      </a:lnTo>
                      <a:lnTo>
                        <a:pt x="52388" y="258034"/>
                      </a:lnTo>
                      <a:lnTo>
                        <a:pt x="109536" y="205646"/>
                      </a:lnTo>
                      <a:lnTo>
                        <a:pt x="80964" y="153258"/>
                      </a:lnTo>
                      <a:lnTo>
                        <a:pt x="96904" y="55346"/>
                      </a:lnTo>
                      <a:lnTo>
                        <a:pt x="192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30BB81D3-D65D-4A9D-8C94-FBA24FA6BC23}"/>
                    </a:ext>
                  </a:extLst>
                </p:cNvPr>
                <p:cNvSpPr/>
                <p:nvPr/>
              </p:nvSpPr>
              <p:spPr>
                <a:xfrm>
                  <a:off x="42961560" y="24541164"/>
                  <a:ext cx="710564" cy="881060"/>
                </a:xfrm>
                <a:custGeom>
                  <a:avLst/>
                  <a:gdLst>
                    <a:gd name="connsiteX0" fmla="*/ 296228 w 710564"/>
                    <a:gd name="connsiteY0" fmla="*/ 0 h 881060"/>
                    <a:gd name="connsiteX1" fmla="*/ 486728 w 710564"/>
                    <a:gd name="connsiteY1" fmla="*/ 133348 h 881060"/>
                    <a:gd name="connsiteX2" fmla="*/ 634364 w 710564"/>
                    <a:gd name="connsiteY2" fmla="*/ 128586 h 881060"/>
                    <a:gd name="connsiteX3" fmla="*/ 656192 w 710564"/>
                    <a:gd name="connsiteY3" fmla="*/ 89296 h 881060"/>
                    <a:gd name="connsiteX4" fmla="*/ 658176 w 710564"/>
                    <a:gd name="connsiteY4" fmla="*/ 90486 h 881060"/>
                    <a:gd name="connsiteX5" fmla="*/ 710564 w 710564"/>
                    <a:gd name="connsiteY5" fmla="*/ 142874 h 881060"/>
                    <a:gd name="connsiteX6" fmla="*/ 691516 w 710564"/>
                    <a:gd name="connsiteY6" fmla="*/ 185736 h 881060"/>
                    <a:gd name="connsiteX7" fmla="*/ 667704 w 710564"/>
                    <a:gd name="connsiteY7" fmla="*/ 247648 h 881060"/>
                    <a:gd name="connsiteX8" fmla="*/ 591504 w 710564"/>
                    <a:gd name="connsiteY8" fmla="*/ 323848 h 881060"/>
                    <a:gd name="connsiteX9" fmla="*/ 653416 w 710564"/>
                    <a:gd name="connsiteY9" fmla="*/ 404812 h 881060"/>
                    <a:gd name="connsiteX10" fmla="*/ 667704 w 710564"/>
                    <a:gd name="connsiteY10" fmla="*/ 552448 h 881060"/>
                    <a:gd name="connsiteX11" fmla="*/ 639128 w 710564"/>
                    <a:gd name="connsiteY11" fmla="*/ 628648 h 881060"/>
                    <a:gd name="connsiteX12" fmla="*/ 691516 w 710564"/>
                    <a:gd name="connsiteY12" fmla="*/ 690560 h 881060"/>
                    <a:gd name="connsiteX13" fmla="*/ 686752 w 710564"/>
                    <a:gd name="connsiteY13" fmla="*/ 809624 h 881060"/>
                    <a:gd name="connsiteX14" fmla="*/ 581976 w 710564"/>
                    <a:gd name="connsiteY14" fmla="*/ 809624 h 881060"/>
                    <a:gd name="connsiteX15" fmla="*/ 524828 w 710564"/>
                    <a:gd name="connsiteY15" fmla="*/ 881060 h 881060"/>
                    <a:gd name="connsiteX16" fmla="*/ 415288 w 710564"/>
                    <a:gd name="connsiteY16" fmla="*/ 709612 h 881060"/>
                    <a:gd name="connsiteX17" fmla="*/ 305752 w 710564"/>
                    <a:gd name="connsiteY17" fmla="*/ 681036 h 881060"/>
                    <a:gd name="connsiteX18" fmla="*/ 172404 w 710564"/>
                    <a:gd name="connsiteY18" fmla="*/ 766760 h 881060"/>
                    <a:gd name="connsiteX19" fmla="*/ 73320 w 710564"/>
                    <a:gd name="connsiteY19" fmla="*/ 736604 h 881060"/>
                    <a:gd name="connsiteX20" fmla="*/ 53340 w 710564"/>
                    <a:gd name="connsiteY20" fmla="*/ 688656 h 881060"/>
                    <a:gd name="connsiteX21" fmla="*/ 68580 w 710564"/>
                    <a:gd name="connsiteY21" fmla="*/ 421956 h 881060"/>
                    <a:gd name="connsiteX22" fmla="*/ 38100 w 710564"/>
                    <a:gd name="connsiteY22" fmla="*/ 239076 h 881060"/>
                    <a:gd name="connsiteX23" fmla="*/ 0 w 710564"/>
                    <a:gd name="connsiteY23" fmla="*/ 132396 h 881060"/>
                    <a:gd name="connsiteX24" fmla="*/ 38100 w 710564"/>
                    <a:gd name="connsiteY24" fmla="*/ 71436 h 881060"/>
                    <a:gd name="connsiteX25" fmla="*/ 206864 w 710564"/>
                    <a:gd name="connsiteY25" fmla="*/ 51184 h 881060"/>
                    <a:gd name="connsiteX26" fmla="*/ 243840 w 710564"/>
                    <a:gd name="connsiteY26" fmla="*/ 57148 h 881060"/>
                    <a:gd name="connsiteX27" fmla="*/ 296228 w 710564"/>
                    <a:gd name="connsiteY27" fmla="*/ 0 h 88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564" h="881060">
                      <a:moveTo>
                        <a:pt x="296228" y="0"/>
                      </a:moveTo>
                      <a:lnTo>
                        <a:pt x="486728" y="133348"/>
                      </a:lnTo>
                      <a:lnTo>
                        <a:pt x="634364" y="128586"/>
                      </a:lnTo>
                      <a:lnTo>
                        <a:pt x="656192" y="89296"/>
                      </a:lnTo>
                      <a:lnTo>
                        <a:pt x="658176" y="90486"/>
                      </a:lnTo>
                      <a:lnTo>
                        <a:pt x="710564" y="142874"/>
                      </a:lnTo>
                      <a:lnTo>
                        <a:pt x="691516" y="185736"/>
                      </a:lnTo>
                      <a:lnTo>
                        <a:pt x="667704" y="247648"/>
                      </a:lnTo>
                      <a:lnTo>
                        <a:pt x="591504" y="323848"/>
                      </a:lnTo>
                      <a:lnTo>
                        <a:pt x="653416" y="404812"/>
                      </a:lnTo>
                      <a:lnTo>
                        <a:pt x="667704" y="552448"/>
                      </a:lnTo>
                      <a:lnTo>
                        <a:pt x="639128" y="628648"/>
                      </a:lnTo>
                      <a:lnTo>
                        <a:pt x="691516" y="690560"/>
                      </a:lnTo>
                      <a:lnTo>
                        <a:pt x="686752" y="809624"/>
                      </a:lnTo>
                      <a:lnTo>
                        <a:pt x="581976" y="809624"/>
                      </a:lnTo>
                      <a:lnTo>
                        <a:pt x="524828" y="881060"/>
                      </a:lnTo>
                      <a:lnTo>
                        <a:pt x="415288" y="709612"/>
                      </a:lnTo>
                      <a:lnTo>
                        <a:pt x="305752" y="681036"/>
                      </a:lnTo>
                      <a:lnTo>
                        <a:pt x="172404" y="766760"/>
                      </a:lnTo>
                      <a:lnTo>
                        <a:pt x="73320" y="736604"/>
                      </a:lnTo>
                      <a:lnTo>
                        <a:pt x="53340" y="688656"/>
                      </a:lnTo>
                      <a:lnTo>
                        <a:pt x="68580" y="421956"/>
                      </a:lnTo>
                      <a:lnTo>
                        <a:pt x="38100" y="239076"/>
                      </a:lnTo>
                      <a:lnTo>
                        <a:pt x="0" y="132396"/>
                      </a:lnTo>
                      <a:lnTo>
                        <a:pt x="38100" y="71436"/>
                      </a:lnTo>
                      <a:lnTo>
                        <a:pt x="206864" y="51184"/>
                      </a:lnTo>
                      <a:lnTo>
                        <a:pt x="243840" y="57148"/>
                      </a:lnTo>
                      <a:lnTo>
                        <a:pt x="296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E9B4F3D-CC6E-4E37-9292-8EC2A5F5AE23}"/>
                    </a:ext>
                  </a:extLst>
                </p:cNvPr>
                <p:cNvSpPr/>
                <p:nvPr/>
              </p:nvSpPr>
              <p:spPr>
                <a:xfrm>
                  <a:off x="42395776" y="25709880"/>
                  <a:ext cx="442912" cy="736284"/>
                </a:xfrm>
                <a:custGeom>
                  <a:avLst/>
                  <a:gdLst>
                    <a:gd name="connsiteX0" fmla="*/ 260984 w 442912"/>
                    <a:gd name="connsiteY0" fmla="*/ 0 h 736284"/>
                    <a:gd name="connsiteX1" fmla="*/ 306704 w 442912"/>
                    <a:gd name="connsiteY1" fmla="*/ 0 h 736284"/>
                    <a:gd name="connsiteX2" fmla="*/ 367664 w 442912"/>
                    <a:gd name="connsiteY2" fmla="*/ 60960 h 736284"/>
                    <a:gd name="connsiteX3" fmla="*/ 442912 w 442912"/>
                    <a:gd name="connsiteY3" fmla="*/ 48418 h 736284"/>
                    <a:gd name="connsiteX4" fmla="*/ 442912 w 442912"/>
                    <a:gd name="connsiteY4" fmla="*/ 212408 h 736284"/>
                    <a:gd name="connsiteX5" fmla="*/ 371472 w 442912"/>
                    <a:gd name="connsiteY5" fmla="*/ 226696 h 736284"/>
                    <a:gd name="connsiteX6" fmla="*/ 366712 w 442912"/>
                    <a:gd name="connsiteY6" fmla="*/ 283844 h 736284"/>
                    <a:gd name="connsiteX7" fmla="*/ 423864 w 442912"/>
                    <a:gd name="connsiteY7" fmla="*/ 307658 h 736284"/>
                    <a:gd name="connsiteX8" fmla="*/ 423864 w 442912"/>
                    <a:gd name="connsiteY8" fmla="*/ 348594 h 736284"/>
                    <a:gd name="connsiteX9" fmla="*/ 376236 w 442912"/>
                    <a:gd name="connsiteY9" fmla="*/ 364808 h 736284"/>
                    <a:gd name="connsiteX10" fmla="*/ 333376 w 442912"/>
                    <a:gd name="connsiteY10" fmla="*/ 441008 h 736284"/>
                    <a:gd name="connsiteX11" fmla="*/ 352424 w 442912"/>
                    <a:gd name="connsiteY11" fmla="*/ 488632 h 736284"/>
                    <a:gd name="connsiteX12" fmla="*/ 271464 w 442912"/>
                    <a:gd name="connsiteY12" fmla="*/ 621984 h 736284"/>
                    <a:gd name="connsiteX13" fmla="*/ 219072 w 442912"/>
                    <a:gd name="connsiteY13" fmla="*/ 702944 h 736284"/>
                    <a:gd name="connsiteX14" fmla="*/ 171448 w 442912"/>
                    <a:gd name="connsiteY14" fmla="*/ 707708 h 736284"/>
                    <a:gd name="connsiteX15" fmla="*/ 147636 w 442912"/>
                    <a:gd name="connsiteY15" fmla="*/ 736284 h 736284"/>
                    <a:gd name="connsiteX16" fmla="*/ 65772 w 442912"/>
                    <a:gd name="connsiteY16" fmla="*/ 706722 h 736284"/>
                    <a:gd name="connsiteX17" fmla="*/ 61912 w 442912"/>
                    <a:gd name="connsiteY17" fmla="*/ 641032 h 736284"/>
                    <a:gd name="connsiteX18" fmla="*/ 80960 w 442912"/>
                    <a:gd name="connsiteY18" fmla="*/ 602932 h 736284"/>
                    <a:gd name="connsiteX19" fmla="*/ 52388 w 442912"/>
                    <a:gd name="connsiteY19" fmla="*/ 517208 h 736284"/>
                    <a:gd name="connsiteX20" fmla="*/ 28576 w 442912"/>
                    <a:gd name="connsiteY20" fmla="*/ 474344 h 736284"/>
                    <a:gd name="connsiteX21" fmla="*/ 33336 w 442912"/>
                    <a:gd name="connsiteY21" fmla="*/ 307658 h 736284"/>
                    <a:gd name="connsiteX22" fmla="*/ 0 w 442912"/>
                    <a:gd name="connsiteY22" fmla="*/ 236220 h 736284"/>
                    <a:gd name="connsiteX23" fmla="*/ 46308 w 442912"/>
                    <a:gd name="connsiteY23" fmla="*/ 134336 h 736284"/>
                    <a:gd name="connsiteX24" fmla="*/ 93344 w 442912"/>
                    <a:gd name="connsiteY24" fmla="*/ 99060 h 736284"/>
                    <a:gd name="connsiteX25" fmla="*/ 93344 w 442912"/>
                    <a:gd name="connsiteY25" fmla="*/ 38100 h 736284"/>
                    <a:gd name="connsiteX26" fmla="*/ 238124 w 442912"/>
                    <a:gd name="connsiteY26" fmla="*/ 53340 h 736284"/>
                    <a:gd name="connsiteX27" fmla="*/ 260984 w 442912"/>
                    <a:gd name="connsiteY27" fmla="*/ 0 h 73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42912" h="736284">
                      <a:moveTo>
                        <a:pt x="260984" y="0"/>
                      </a:moveTo>
                      <a:lnTo>
                        <a:pt x="306704" y="0"/>
                      </a:lnTo>
                      <a:lnTo>
                        <a:pt x="367664" y="60960"/>
                      </a:lnTo>
                      <a:lnTo>
                        <a:pt x="442912" y="48418"/>
                      </a:lnTo>
                      <a:lnTo>
                        <a:pt x="442912" y="212408"/>
                      </a:lnTo>
                      <a:lnTo>
                        <a:pt x="371472" y="226696"/>
                      </a:lnTo>
                      <a:lnTo>
                        <a:pt x="366712" y="283844"/>
                      </a:lnTo>
                      <a:lnTo>
                        <a:pt x="423864" y="307658"/>
                      </a:lnTo>
                      <a:lnTo>
                        <a:pt x="423864" y="348594"/>
                      </a:lnTo>
                      <a:lnTo>
                        <a:pt x="376236" y="364808"/>
                      </a:lnTo>
                      <a:lnTo>
                        <a:pt x="333376" y="441008"/>
                      </a:lnTo>
                      <a:lnTo>
                        <a:pt x="352424" y="488632"/>
                      </a:lnTo>
                      <a:lnTo>
                        <a:pt x="271464" y="621984"/>
                      </a:lnTo>
                      <a:lnTo>
                        <a:pt x="219072" y="702944"/>
                      </a:lnTo>
                      <a:lnTo>
                        <a:pt x="171448" y="707708"/>
                      </a:lnTo>
                      <a:lnTo>
                        <a:pt x="147636" y="736284"/>
                      </a:lnTo>
                      <a:lnTo>
                        <a:pt x="65772" y="706722"/>
                      </a:lnTo>
                      <a:lnTo>
                        <a:pt x="61912" y="641032"/>
                      </a:lnTo>
                      <a:lnTo>
                        <a:pt x="80960" y="602932"/>
                      </a:lnTo>
                      <a:lnTo>
                        <a:pt x="52388" y="517208"/>
                      </a:lnTo>
                      <a:lnTo>
                        <a:pt x="28576" y="474344"/>
                      </a:lnTo>
                      <a:lnTo>
                        <a:pt x="33336" y="307658"/>
                      </a:lnTo>
                      <a:lnTo>
                        <a:pt x="0" y="236220"/>
                      </a:lnTo>
                      <a:lnTo>
                        <a:pt x="46308" y="134336"/>
                      </a:lnTo>
                      <a:lnTo>
                        <a:pt x="93344" y="99060"/>
                      </a:lnTo>
                      <a:lnTo>
                        <a:pt x="93344" y="38100"/>
                      </a:lnTo>
                      <a:lnTo>
                        <a:pt x="238124" y="53340"/>
                      </a:lnTo>
                      <a:lnTo>
                        <a:pt x="2609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12E2DC0-FEC5-4673-A57C-81A0A466BACE}"/>
                    </a:ext>
                  </a:extLst>
                </p:cNvPr>
                <p:cNvSpPr/>
                <p:nvPr/>
              </p:nvSpPr>
              <p:spPr>
                <a:xfrm>
                  <a:off x="41706456" y="26075640"/>
                  <a:ext cx="298792" cy="441960"/>
                </a:xfrm>
                <a:custGeom>
                  <a:avLst/>
                  <a:gdLst>
                    <a:gd name="connsiteX0" fmla="*/ 188304 w 298792"/>
                    <a:gd name="connsiteY0" fmla="*/ 0 h 441960"/>
                    <a:gd name="connsiteX1" fmla="*/ 256884 w 298792"/>
                    <a:gd name="connsiteY1" fmla="*/ 53340 h 441960"/>
                    <a:gd name="connsiteX2" fmla="*/ 295512 w 298792"/>
                    <a:gd name="connsiteY2" fmla="*/ 53340 h 441960"/>
                    <a:gd name="connsiteX3" fmla="*/ 298792 w 298792"/>
                    <a:gd name="connsiteY3" fmla="*/ 60960 h 441960"/>
                    <a:gd name="connsiteX4" fmla="*/ 270220 w 298792"/>
                    <a:gd name="connsiteY4" fmla="*/ 218124 h 441960"/>
                    <a:gd name="connsiteX5" fmla="*/ 222592 w 298792"/>
                    <a:gd name="connsiteY5" fmla="*/ 275272 h 441960"/>
                    <a:gd name="connsiteX6" fmla="*/ 268652 w 298792"/>
                    <a:gd name="connsiteY6" fmla="*/ 318772 h 441960"/>
                    <a:gd name="connsiteX7" fmla="*/ 213068 w 298792"/>
                    <a:gd name="connsiteY7" fmla="*/ 418148 h 441960"/>
                    <a:gd name="connsiteX8" fmla="*/ 179732 w 298792"/>
                    <a:gd name="connsiteY8" fmla="*/ 380048 h 441960"/>
                    <a:gd name="connsiteX9" fmla="*/ 123404 w 298792"/>
                    <a:gd name="connsiteY9" fmla="*/ 376526 h 441960"/>
                    <a:gd name="connsiteX10" fmla="*/ 117820 w 298792"/>
                    <a:gd name="connsiteY10" fmla="*/ 365760 h 441960"/>
                    <a:gd name="connsiteX11" fmla="*/ 65432 w 298792"/>
                    <a:gd name="connsiteY11" fmla="*/ 365760 h 441960"/>
                    <a:gd name="connsiteX12" fmla="*/ 41620 w 298792"/>
                    <a:gd name="connsiteY12" fmla="*/ 441960 h 441960"/>
                    <a:gd name="connsiteX13" fmla="*/ 8280 w 298792"/>
                    <a:gd name="connsiteY13" fmla="*/ 432436 h 441960"/>
                    <a:gd name="connsiteX14" fmla="*/ 3520 w 298792"/>
                    <a:gd name="connsiteY14" fmla="*/ 308610 h 441960"/>
                    <a:gd name="connsiteX15" fmla="*/ 0 w 298792"/>
                    <a:gd name="connsiteY15" fmla="*/ 304912 h 441960"/>
                    <a:gd name="connsiteX16" fmla="*/ 43524 w 298792"/>
                    <a:gd name="connsiteY16" fmla="*/ 281940 h 441960"/>
                    <a:gd name="connsiteX17" fmla="*/ 89244 w 298792"/>
                    <a:gd name="connsiteY17" fmla="*/ 53340 h 441960"/>
                    <a:gd name="connsiteX18" fmla="*/ 188304 w 298792"/>
                    <a:gd name="connsiteY18" fmla="*/ 0 h 44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98792" h="441960">
                      <a:moveTo>
                        <a:pt x="188304" y="0"/>
                      </a:moveTo>
                      <a:lnTo>
                        <a:pt x="256884" y="53340"/>
                      </a:lnTo>
                      <a:lnTo>
                        <a:pt x="295512" y="53340"/>
                      </a:lnTo>
                      <a:lnTo>
                        <a:pt x="298792" y="60960"/>
                      </a:lnTo>
                      <a:lnTo>
                        <a:pt x="270220" y="218124"/>
                      </a:lnTo>
                      <a:lnTo>
                        <a:pt x="222592" y="275272"/>
                      </a:lnTo>
                      <a:lnTo>
                        <a:pt x="268652" y="318772"/>
                      </a:lnTo>
                      <a:lnTo>
                        <a:pt x="213068" y="418148"/>
                      </a:lnTo>
                      <a:lnTo>
                        <a:pt x="179732" y="380048"/>
                      </a:lnTo>
                      <a:lnTo>
                        <a:pt x="123404" y="376526"/>
                      </a:lnTo>
                      <a:lnTo>
                        <a:pt x="117820" y="365760"/>
                      </a:lnTo>
                      <a:lnTo>
                        <a:pt x="65432" y="365760"/>
                      </a:lnTo>
                      <a:lnTo>
                        <a:pt x="41620" y="441960"/>
                      </a:lnTo>
                      <a:lnTo>
                        <a:pt x="8280" y="432436"/>
                      </a:lnTo>
                      <a:lnTo>
                        <a:pt x="3520" y="308610"/>
                      </a:lnTo>
                      <a:lnTo>
                        <a:pt x="0" y="304912"/>
                      </a:lnTo>
                      <a:lnTo>
                        <a:pt x="43524" y="281940"/>
                      </a:lnTo>
                      <a:lnTo>
                        <a:pt x="89244" y="53340"/>
                      </a:lnTo>
                      <a:lnTo>
                        <a:pt x="188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2FB8A065-DDB4-4A0A-B27B-4C939A881E87}"/>
                    </a:ext>
                  </a:extLst>
                </p:cNvPr>
                <p:cNvSpPr/>
                <p:nvPr/>
              </p:nvSpPr>
              <p:spPr>
                <a:xfrm>
                  <a:off x="43962640" y="26950010"/>
                  <a:ext cx="500028" cy="592132"/>
                </a:xfrm>
                <a:custGeom>
                  <a:avLst/>
                  <a:gdLst>
                    <a:gd name="connsiteX0" fmla="*/ 190092 w 500028"/>
                    <a:gd name="connsiteY0" fmla="*/ 0 h 592132"/>
                    <a:gd name="connsiteX1" fmla="*/ 378140 w 500028"/>
                    <a:gd name="connsiteY1" fmla="*/ 436270 h 592132"/>
                    <a:gd name="connsiteX2" fmla="*/ 492440 w 500028"/>
                    <a:gd name="connsiteY2" fmla="*/ 512470 h 592132"/>
                    <a:gd name="connsiteX3" fmla="*/ 500028 w 500028"/>
                    <a:gd name="connsiteY3" fmla="*/ 592132 h 592132"/>
                    <a:gd name="connsiteX4" fmla="*/ 209336 w 500028"/>
                    <a:gd name="connsiteY4" fmla="*/ 570990 h 592132"/>
                    <a:gd name="connsiteX5" fmla="*/ 109536 w 500028"/>
                    <a:gd name="connsiteY5" fmla="*/ 448654 h 592132"/>
                    <a:gd name="connsiteX6" fmla="*/ 114296 w 500028"/>
                    <a:gd name="connsiteY6" fmla="*/ 381978 h 592132"/>
                    <a:gd name="connsiteX7" fmla="*/ 19048 w 500028"/>
                    <a:gd name="connsiteY7" fmla="*/ 320066 h 592132"/>
                    <a:gd name="connsiteX8" fmla="*/ 33336 w 500028"/>
                    <a:gd name="connsiteY8" fmla="*/ 162902 h 592132"/>
                    <a:gd name="connsiteX9" fmla="*/ 0 w 500028"/>
                    <a:gd name="connsiteY9" fmla="*/ 110514 h 592132"/>
                    <a:gd name="connsiteX10" fmla="*/ 660 w 500028"/>
                    <a:gd name="connsiteY10" fmla="*/ 107438 h 592132"/>
                    <a:gd name="connsiteX11" fmla="*/ 190092 w 500028"/>
                    <a:gd name="connsiteY11" fmla="*/ 0 h 592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00028" h="592132">
                      <a:moveTo>
                        <a:pt x="190092" y="0"/>
                      </a:moveTo>
                      <a:lnTo>
                        <a:pt x="378140" y="436270"/>
                      </a:lnTo>
                      <a:lnTo>
                        <a:pt x="492440" y="512470"/>
                      </a:lnTo>
                      <a:lnTo>
                        <a:pt x="500028" y="592132"/>
                      </a:lnTo>
                      <a:lnTo>
                        <a:pt x="209336" y="570990"/>
                      </a:lnTo>
                      <a:lnTo>
                        <a:pt x="109536" y="448654"/>
                      </a:lnTo>
                      <a:lnTo>
                        <a:pt x="114296" y="381978"/>
                      </a:lnTo>
                      <a:lnTo>
                        <a:pt x="19048" y="320066"/>
                      </a:lnTo>
                      <a:lnTo>
                        <a:pt x="33336" y="162902"/>
                      </a:lnTo>
                      <a:lnTo>
                        <a:pt x="0" y="110514"/>
                      </a:lnTo>
                      <a:lnTo>
                        <a:pt x="660" y="107438"/>
                      </a:lnTo>
                      <a:lnTo>
                        <a:pt x="190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9D849C99-2A49-4FF4-B9D8-89255B958126}"/>
                    </a:ext>
                  </a:extLst>
                </p:cNvPr>
                <p:cNvSpPr/>
                <p:nvPr/>
              </p:nvSpPr>
              <p:spPr>
                <a:xfrm>
                  <a:off x="42070676" y="27365324"/>
                  <a:ext cx="277476" cy="287656"/>
                </a:xfrm>
                <a:custGeom>
                  <a:avLst/>
                  <a:gdLst>
                    <a:gd name="connsiteX0" fmla="*/ 10772 w 277476"/>
                    <a:gd name="connsiteY0" fmla="*/ 0 h 287656"/>
                    <a:gd name="connsiteX1" fmla="*/ 277476 w 277476"/>
                    <a:gd name="connsiteY1" fmla="*/ 85726 h 287656"/>
                    <a:gd name="connsiteX2" fmla="*/ 210800 w 277476"/>
                    <a:gd name="connsiteY2" fmla="*/ 214314 h 287656"/>
                    <a:gd name="connsiteX3" fmla="*/ 254328 w 277476"/>
                    <a:gd name="connsiteY3" fmla="*/ 266550 h 287656"/>
                    <a:gd name="connsiteX4" fmla="*/ 205084 w 277476"/>
                    <a:gd name="connsiteY4" fmla="*/ 287656 h 287656"/>
                    <a:gd name="connsiteX5" fmla="*/ 6964 w 277476"/>
                    <a:gd name="connsiteY5" fmla="*/ 150496 h 287656"/>
                    <a:gd name="connsiteX6" fmla="*/ 0 w 277476"/>
                    <a:gd name="connsiteY6" fmla="*/ 53012 h 287656"/>
                    <a:gd name="connsiteX7" fmla="*/ 1248 w 277476"/>
                    <a:gd name="connsiteY7" fmla="*/ 52388 h 287656"/>
                    <a:gd name="connsiteX8" fmla="*/ 10772 w 277476"/>
                    <a:gd name="connsiteY8" fmla="*/ 0 h 287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7476" h="287656">
                      <a:moveTo>
                        <a:pt x="10772" y="0"/>
                      </a:moveTo>
                      <a:lnTo>
                        <a:pt x="277476" y="85726"/>
                      </a:lnTo>
                      <a:lnTo>
                        <a:pt x="210800" y="214314"/>
                      </a:lnTo>
                      <a:lnTo>
                        <a:pt x="254328" y="266550"/>
                      </a:lnTo>
                      <a:lnTo>
                        <a:pt x="205084" y="287656"/>
                      </a:lnTo>
                      <a:lnTo>
                        <a:pt x="6964" y="150496"/>
                      </a:lnTo>
                      <a:lnTo>
                        <a:pt x="0" y="53012"/>
                      </a:lnTo>
                      <a:lnTo>
                        <a:pt x="1248" y="52388"/>
                      </a:lnTo>
                      <a:lnTo>
                        <a:pt x="10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B580F863-1A85-4283-B912-E50674422BB7}"/>
                    </a:ext>
                  </a:extLst>
                </p:cNvPr>
                <p:cNvSpPr/>
                <p:nvPr/>
              </p:nvSpPr>
              <p:spPr>
                <a:xfrm>
                  <a:off x="41514712" y="26708100"/>
                  <a:ext cx="312736" cy="355884"/>
                </a:xfrm>
                <a:custGeom>
                  <a:avLst/>
                  <a:gdLst>
                    <a:gd name="connsiteX0" fmla="*/ 85728 w 312736"/>
                    <a:gd name="connsiteY0" fmla="*/ 0 h 355884"/>
                    <a:gd name="connsiteX1" fmla="*/ 171452 w 312736"/>
                    <a:gd name="connsiteY1" fmla="*/ 14288 h 355884"/>
                    <a:gd name="connsiteX2" fmla="*/ 200024 w 312736"/>
                    <a:gd name="connsiteY2" fmla="*/ 66676 h 355884"/>
                    <a:gd name="connsiteX3" fmla="*/ 219076 w 312736"/>
                    <a:gd name="connsiteY3" fmla="*/ 0 h 355884"/>
                    <a:gd name="connsiteX4" fmla="*/ 260456 w 312736"/>
                    <a:gd name="connsiteY4" fmla="*/ 19602 h 355884"/>
                    <a:gd name="connsiteX5" fmla="*/ 255588 w 312736"/>
                    <a:gd name="connsiteY5" fmla="*/ 66676 h 355884"/>
                    <a:gd name="connsiteX6" fmla="*/ 277812 w 312736"/>
                    <a:gd name="connsiteY6" fmla="*/ 79376 h 355884"/>
                    <a:gd name="connsiteX7" fmla="*/ 271464 w 312736"/>
                    <a:gd name="connsiteY7" fmla="*/ 254000 h 355884"/>
                    <a:gd name="connsiteX8" fmla="*/ 312736 w 312736"/>
                    <a:gd name="connsiteY8" fmla="*/ 311150 h 355884"/>
                    <a:gd name="connsiteX9" fmla="*/ 216880 w 312736"/>
                    <a:gd name="connsiteY9" fmla="*/ 355884 h 355884"/>
                    <a:gd name="connsiteX10" fmla="*/ 212408 w 312736"/>
                    <a:gd name="connsiteY10" fmla="*/ 350520 h 355884"/>
                    <a:gd name="connsiteX11" fmla="*/ 143828 w 312736"/>
                    <a:gd name="connsiteY11" fmla="*/ 198120 h 355884"/>
                    <a:gd name="connsiteX12" fmla="*/ 93428 w 312736"/>
                    <a:gd name="connsiteY12" fmla="*/ 210720 h 355884"/>
                    <a:gd name="connsiteX13" fmla="*/ 66676 w 312736"/>
                    <a:gd name="connsiteY13" fmla="*/ 138112 h 355884"/>
                    <a:gd name="connsiteX14" fmla="*/ 0 w 312736"/>
                    <a:gd name="connsiteY14" fmla="*/ 85724 h 355884"/>
                    <a:gd name="connsiteX15" fmla="*/ 95252 w 312736"/>
                    <a:gd name="connsiteY15" fmla="*/ 52388 h 355884"/>
                    <a:gd name="connsiteX16" fmla="*/ 85728 w 312736"/>
                    <a:gd name="connsiteY16" fmla="*/ 0 h 355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2736" h="355884">
                      <a:moveTo>
                        <a:pt x="85728" y="0"/>
                      </a:moveTo>
                      <a:lnTo>
                        <a:pt x="171452" y="14288"/>
                      </a:lnTo>
                      <a:lnTo>
                        <a:pt x="200024" y="66676"/>
                      </a:lnTo>
                      <a:lnTo>
                        <a:pt x="219076" y="0"/>
                      </a:lnTo>
                      <a:lnTo>
                        <a:pt x="260456" y="19602"/>
                      </a:lnTo>
                      <a:lnTo>
                        <a:pt x="255588" y="66676"/>
                      </a:lnTo>
                      <a:lnTo>
                        <a:pt x="277812" y="79376"/>
                      </a:lnTo>
                      <a:lnTo>
                        <a:pt x="271464" y="254000"/>
                      </a:lnTo>
                      <a:lnTo>
                        <a:pt x="312736" y="311150"/>
                      </a:lnTo>
                      <a:lnTo>
                        <a:pt x="216880" y="355884"/>
                      </a:lnTo>
                      <a:lnTo>
                        <a:pt x="212408" y="350520"/>
                      </a:lnTo>
                      <a:lnTo>
                        <a:pt x="143828" y="198120"/>
                      </a:lnTo>
                      <a:lnTo>
                        <a:pt x="93428" y="210720"/>
                      </a:lnTo>
                      <a:lnTo>
                        <a:pt x="66676" y="138112"/>
                      </a:lnTo>
                      <a:lnTo>
                        <a:pt x="0" y="85724"/>
                      </a:lnTo>
                      <a:lnTo>
                        <a:pt x="95252" y="52388"/>
                      </a:lnTo>
                      <a:lnTo>
                        <a:pt x="857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20B3C532-366A-4161-82AC-331DEF881700}"/>
                    </a:ext>
                  </a:extLst>
                </p:cNvPr>
                <p:cNvSpPr/>
                <p:nvPr/>
              </p:nvSpPr>
              <p:spPr>
                <a:xfrm>
                  <a:off x="42281476" y="27479624"/>
                  <a:ext cx="463548" cy="272590"/>
                </a:xfrm>
                <a:custGeom>
                  <a:avLst/>
                  <a:gdLst>
                    <a:gd name="connsiteX0" fmla="*/ 358772 w 463548"/>
                    <a:gd name="connsiteY0" fmla="*/ 0 h 272590"/>
                    <a:gd name="connsiteX1" fmla="*/ 409572 w 463548"/>
                    <a:gd name="connsiteY1" fmla="*/ 57152 h 272590"/>
                    <a:gd name="connsiteX2" fmla="*/ 390524 w 463548"/>
                    <a:gd name="connsiteY2" fmla="*/ 111126 h 272590"/>
                    <a:gd name="connsiteX3" fmla="*/ 463548 w 463548"/>
                    <a:gd name="connsiteY3" fmla="*/ 165100 h 272590"/>
                    <a:gd name="connsiteX4" fmla="*/ 463548 w 463548"/>
                    <a:gd name="connsiteY4" fmla="*/ 222252 h 272590"/>
                    <a:gd name="connsiteX5" fmla="*/ 383008 w 463548"/>
                    <a:gd name="connsiteY5" fmla="*/ 272590 h 272590"/>
                    <a:gd name="connsiteX6" fmla="*/ 382904 w 463548"/>
                    <a:gd name="connsiteY6" fmla="*/ 272416 h 272590"/>
                    <a:gd name="connsiteX7" fmla="*/ 299084 w 463548"/>
                    <a:gd name="connsiteY7" fmla="*/ 249556 h 272590"/>
                    <a:gd name="connsiteX8" fmla="*/ 222884 w 463548"/>
                    <a:gd name="connsiteY8" fmla="*/ 249556 h 272590"/>
                    <a:gd name="connsiteX9" fmla="*/ 47624 w 463548"/>
                    <a:gd name="connsiteY9" fmla="*/ 150496 h 272590"/>
                    <a:gd name="connsiteX10" fmla="*/ 43528 w 463548"/>
                    <a:gd name="connsiteY10" fmla="*/ 152250 h 272590"/>
                    <a:gd name="connsiteX11" fmla="*/ 0 w 463548"/>
                    <a:gd name="connsiteY11" fmla="*/ 100014 h 272590"/>
                    <a:gd name="connsiteX12" fmla="*/ 48064 w 463548"/>
                    <a:gd name="connsiteY12" fmla="*/ 7320 h 272590"/>
                    <a:gd name="connsiteX13" fmla="*/ 130172 w 463548"/>
                    <a:gd name="connsiteY13" fmla="*/ 63500 h 272590"/>
                    <a:gd name="connsiteX14" fmla="*/ 288924 w 463548"/>
                    <a:gd name="connsiteY14" fmla="*/ 15876 h 272590"/>
                    <a:gd name="connsiteX15" fmla="*/ 358772 w 463548"/>
                    <a:gd name="connsiteY15" fmla="*/ 0 h 272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3548" h="272590">
                      <a:moveTo>
                        <a:pt x="358772" y="0"/>
                      </a:moveTo>
                      <a:lnTo>
                        <a:pt x="409572" y="57152"/>
                      </a:lnTo>
                      <a:lnTo>
                        <a:pt x="390524" y="111126"/>
                      </a:lnTo>
                      <a:lnTo>
                        <a:pt x="463548" y="165100"/>
                      </a:lnTo>
                      <a:lnTo>
                        <a:pt x="463548" y="222252"/>
                      </a:lnTo>
                      <a:lnTo>
                        <a:pt x="383008" y="272590"/>
                      </a:lnTo>
                      <a:lnTo>
                        <a:pt x="382904" y="272416"/>
                      </a:lnTo>
                      <a:lnTo>
                        <a:pt x="299084" y="249556"/>
                      </a:lnTo>
                      <a:lnTo>
                        <a:pt x="222884" y="249556"/>
                      </a:lnTo>
                      <a:lnTo>
                        <a:pt x="47624" y="150496"/>
                      </a:lnTo>
                      <a:lnTo>
                        <a:pt x="43528" y="152250"/>
                      </a:lnTo>
                      <a:lnTo>
                        <a:pt x="0" y="100014"/>
                      </a:lnTo>
                      <a:lnTo>
                        <a:pt x="48064" y="7320"/>
                      </a:lnTo>
                      <a:lnTo>
                        <a:pt x="130172" y="63500"/>
                      </a:lnTo>
                      <a:lnTo>
                        <a:pt x="288924" y="15876"/>
                      </a:lnTo>
                      <a:lnTo>
                        <a:pt x="3587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0DD0EFF9-D8D7-4913-982B-A30A0FD8EDD0}"/>
                    </a:ext>
                  </a:extLst>
                </p:cNvPr>
                <p:cNvSpPr/>
                <p:nvPr/>
              </p:nvSpPr>
              <p:spPr>
                <a:xfrm>
                  <a:off x="41731592" y="26717470"/>
                  <a:ext cx="410184" cy="683574"/>
                </a:xfrm>
                <a:custGeom>
                  <a:avLst/>
                  <a:gdLst>
                    <a:gd name="connsiteX0" fmla="*/ 94448 w 410184"/>
                    <a:gd name="connsiteY0" fmla="*/ 0 h 683574"/>
                    <a:gd name="connsiteX1" fmla="*/ 178408 w 410184"/>
                    <a:gd name="connsiteY1" fmla="*/ 44606 h 683574"/>
                    <a:gd name="connsiteX2" fmla="*/ 222856 w 410184"/>
                    <a:gd name="connsiteY2" fmla="*/ 120806 h 683574"/>
                    <a:gd name="connsiteX3" fmla="*/ 333984 w 410184"/>
                    <a:gd name="connsiteY3" fmla="*/ 212880 h 683574"/>
                    <a:gd name="connsiteX4" fmla="*/ 343508 w 410184"/>
                    <a:gd name="connsiteY4" fmla="*/ 295430 h 683574"/>
                    <a:gd name="connsiteX5" fmla="*/ 397484 w 410184"/>
                    <a:gd name="connsiteY5" fmla="*/ 358930 h 683574"/>
                    <a:gd name="connsiteX6" fmla="*/ 410184 w 410184"/>
                    <a:gd name="connsiteY6" fmla="*/ 454180 h 683574"/>
                    <a:gd name="connsiteX7" fmla="*/ 311760 w 410184"/>
                    <a:gd name="connsiteY7" fmla="*/ 485930 h 683574"/>
                    <a:gd name="connsiteX8" fmla="*/ 308064 w 410184"/>
                    <a:gd name="connsiteY8" fmla="*/ 683574 h 683574"/>
                    <a:gd name="connsiteX9" fmla="*/ 224128 w 410184"/>
                    <a:gd name="connsiteY9" fmla="*/ 661190 h 683574"/>
                    <a:gd name="connsiteX10" fmla="*/ 163168 w 410184"/>
                    <a:gd name="connsiteY10" fmla="*/ 493550 h 683574"/>
                    <a:gd name="connsiteX11" fmla="*/ 71728 w 410184"/>
                    <a:gd name="connsiteY11" fmla="*/ 432590 h 683574"/>
                    <a:gd name="connsiteX12" fmla="*/ 0 w 410184"/>
                    <a:gd name="connsiteY12" fmla="*/ 346514 h 683574"/>
                    <a:gd name="connsiteX13" fmla="*/ 95856 w 410184"/>
                    <a:gd name="connsiteY13" fmla="*/ 301780 h 683574"/>
                    <a:gd name="connsiteX14" fmla="*/ 54584 w 410184"/>
                    <a:gd name="connsiteY14" fmla="*/ 244630 h 683574"/>
                    <a:gd name="connsiteX15" fmla="*/ 60932 w 410184"/>
                    <a:gd name="connsiteY15" fmla="*/ 70006 h 683574"/>
                    <a:gd name="connsiteX16" fmla="*/ 38708 w 410184"/>
                    <a:gd name="connsiteY16" fmla="*/ 57306 h 683574"/>
                    <a:gd name="connsiteX17" fmla="*/ 43576 w 410184"/>
                    <a:gd name="connsiteY17" fmla="*/ 10232 h 683574"/>
                    <a:gd name="connsiteX18" fmla="*/ 92684 w 410184"/>
                    <a:gd name="connsiteY18" fmla="*/ 33494 h 683574"/>
                    <a:gd name="connsiteX19" fmla="*/ 94448 w 410184"/>
                    <a:gd name="connsiteY19" fmla="*/ 0 h 6835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10184" h="683574">
                      <a:moveTo>
                        <a:pt x="94448" y="0"/>
                      </a:moveTo>
                      <a:lnTo>
                        <a:pt x="178408" y="44606"/>
                      </a:lnTo>
                      <a:lnTo>
                        <a:pt x="222856" y="120806"/>
                      </a:lnTo>
                      <a:lnTo>
                        <a:pt x="333984" y="212880"/>
                      </a:lnTo>
                      <a:lnTo>
                        <a:pt x="343508" y="295430"/>
                      </a:lnTo>
                      <a:lnTo>
                        <a:pt x="397484" y="358930"/>
                      </a:lnTo>
                      <a:lnTo>
                        <a:pt x="410184" y="454180"/>
                      </a:lnTo>
                      <a:lnTo>
                        <a:pt x="311760" y="485930"/>
                      </a:lnTo>
                      <a:lnTo>
                        <a:pt x="308064" y="683574"/>
                      </a:lnTo>
                      <a:lnTo>
                        <a:pt x="224128" y="661190"/>
                      </a:lnTo>
                      <a:lnTo>
                        <a:pt x="163168" y="493550"/>
                      </a:lnTo>
                      <a:lnTo>
                        <a:pt x="71728" y="432590"/>
                      </a:lnTo>
                      <a:lnTo>
                        <a:pt x="0" y="346514"/>
                      </a:lnTo>
                      <a:lnTo>
                        <a:pt x="95856" y="301780"/>
                      </a:lnTo>
                      <a:lnTo>
                        <a:pt x="54584" y="244630"/>
                      </a:lnTo>
                      <a:lnTo>
                        <a:pt x="60932" y="70006"/>
                      </a:lnTo>
                      <a:lnTo>
                        <a:pt x="38708" y="57306"/>
                      </a:lnTo>
                      <a:lnTo>
                        <a:pt x="43576" y="10232"/>
                      </a:lnTo>
                      <a:lnTo>
                        <a:pt x="92684" y="33494"/>
                      </a:lnTo>
                      <a:lnTo>
                        <a:pt x="94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31B23815-ED85-4F2F-9C17-17E9660FC1EE}"/>
                    </a:ext>
                  </a:extLst>
                </p:cNvPr>
                <p:cNvSpPr/>
                <p:nvPr/>
              </p:nvSpPr>
              <p:spPr>
                <a:xfrm>
                  <a:off x="43761024" y="27245332"/>
                  <a:ext cx="410952" cy="404736"/>
                </a:xfrm>
                <a:custGeom>
                  <a:avLst/>
                  <a:gdLst>
                    <a:gd name="connsiteX0" fmla="*/ 222912 w 410952"/>
                    <a:gd name="connsiteY0" fmla="*/ 0 h 404736"/>
                    <a:gd name="connsiteX1" fmla="*/ 220664 w 410952"/>
                    <a:gd name="connsiteY1" fmla="*/ 24744 h 404736"/>
                    <a:gd name="connsiteX2" fmla="*/ 315912 w 410952"/>
                    <a:gd name="connsiteY2" fmla="*/ 86656 h 404736"/>
                    <a:gd name="connsiteX3" fmla="*/ 311152 w 410952"/>
                    <a:gd name="connsiteY3" fmla="*/ 153332 h 404736"/>
                    <a:gd name="connsiteX4" fmla="*/ 410952 w 410952"/>
                    <a:gd name="connsiteY4" fmla="*/ 275668 h 404736"/>
                    <a:gd name="connsiteX5" fmla="*/ 409576 w 410952"/>
                    <a:gd name="connsiteY5" fmla="*/ 275568 h 404736"/>
                    <a:gd name="connsiteX6" fmla="*/ 355504 w 410952"/>
                    <a:gd name="connsiteY6" fmla="*/ 404736 h 404736"/>
                    <a:gd name="connsiteX7" fmla="*/ 343536 w 410952"/>
                    <a:gd name="connsiteY7" fmla="*/ 384788 h 404736"/>
                    <a:gd name="connsiteX8" fmla="*/ 69216 w 410952"/>
                    <a:gd name="connsiteY8" fmla="*/ 209528 h 404736"/>
                    <a:gd name="connsiteX9" fmla="*/ 67680 w 410952"/>
                    <a:gd name="connsiteY9" fmla="*/ 212382 h 404736"/>
                    <a:gd name="connsiteX10" fmla="*/ 0 w 410952"/>
                    <a:gd name="connsiteY10" fmla="*/ 164444 h 404736"/>
                    <a:gd name="connsiteX11" fmla="*/ 85728 w 410952"/>
                    <a:gd name="connsiteY11" fmla="*/ 139044 h 404736"/>
                    <a:gd name="connsiteX12" fmla="*/ 82552 w 410952"/>
                    <a:gd name="connsiteY12" fmla="*/ 8868 h 404736"/>
                    <a:gd name="connsiteX13" fmla="*/ 114300 w 410952"/>
                    <a:gd name="connsiteY13" fmla="*/ 8868 h 404736"/>
                    <a:gd name="connsiteX14" fmla="*/ 165100 w 410952"/>
                    <a:gd name="connsiteY14" fmla="*/ 75544 h 404736"/>
                    <a:gd name="connsiteX15" fmla="*/ 180976 w 410952"/>
                    <a:gd name="connsiteY15" fmla="*/ 21568 h 404736"/>
                    <a:gd name="connsiteX16" fmla="*/ 222912 w 410952"/>
                    <a:gd name="connsiteY16" fmla="*/ 0 h 404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10952" h="404736">
                      <a:moveTo>
                        <a:pt x="222912" y="0"/>
                      </a:moveTo>
                      <a:lnTo>
                        <a:pt x="220664" y="24744"/>
                      </a:lnTo>
                      <a:lnTo>
                        <a:pt x="315912" y="86656"/>
                      </a:lnTo>
                      <a:lnTo>
                        <a:pt x="311152" y="153332"/>
                      </a:lnTo>
                      <a:lnTo>
                        <a:pt x="410952" y="275668"/>
                      </a:lnTo>
                      <a:lnTo>
                        <a:pt x="409576" y="275568"/>
                      </a:lnTo>
                      <a:lnTo>
                        <a:pt x="355504" y="404736"/>
                      </a:lnTo>
                      <a:lnTo>
                        <a:pt x="343536" y="384788"/>
                      </a:lnTo>
                      <a:lnTo>
                        <a:pt x="69216" y="209528"/>
                      </a:lnTo>
                      <a:lnTo>
                        <a:pt x="67680" y="212382"/>
                      </a:lnTo>
                      <a:lnTo>
                        <a:pt x="0" y="164444"/>
                      </a:lnTo>
                      <a:lnTo>
                        <a:pt x="85728" y="139044"/>
                      </a:lnTo>
                      <a:cubicBezTo>
                        <a:pt x="84668" y="95652"/>
                        <a:pt x="83608" y="52260"/>
                        <a:pt x="82552" y="8868"/>
                      </a:cubicBezTo>
                      <a:lnTo>
                        <a:pt x="114300" y="8868"/>
                      </a:lnTo>
                      <a:lnTo>
                        <a:pt x="165100" y="75544"/>
                      </a:lnTo>
                      <a:lnTo>
                        <a:pt x="180976" y="21568"/>
                      </a:lnTo>
                      <a:lnTo>
                        <a:pt x="2229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36CD6560-7B61-48DE-9572-53AB704F8D2B}"/>
                    </a:ext>
                  </a:extLst>
                </p:cNvPr>
                <p:cNvSpPr/>
                <p:nvPr/>
              </p:nvSpPr>
              <p:spPr>
                <a:xfrm>
                  <a:off x="42664484" y="27720924"/>
                  <a:ext cx="291056" cy="160656"/>
                </a:xfrm>
                <a:custGeom>
                  <a:avLst/>
                  <a:gdLst>
                    <a:gd name="connsiteX0" fmla="*/ 188492 w 291056"/>
                    <a:gd name="connsiteY0" fmla="*/ 0 h 160656"/>
                    <a:gd name="connsiteX1" fmla="*/ 264692 w 291056"/>
                    <a:gd name="connsiteY1" fmla="*/ 25400 h 160656"/>
                    <a:gd name="connsiteX2" fmla="*/ 291056 w 291056"/>
                    <a:gd name="connsiteY2" fmla="*/ 99696 h 160656"/>
                    <a:gd name="connsiteX3" fmla="*/ 281836 w 291056"/>
                    <a:gd name="connsiteY3" fmla="*/ 99696 h 160656"/>
                    <a:gd name="connsiteX4" fmla="*/ 220876 w 291056"/>
                    <a:gd name="connsiteY4" fmla="*/ 92076 h 160656"/>
                    <a:gd name="connsiteX5" fmla="*/ 76096 w 291056"/>
                    <a:gd name="connsiteY5" fmla="*/ 160656 h 160656"/>
                    <a:gd name="connsiteX6" fmla="*/ 0 w 291056"/>
                    <a:gd name="connsiteY6" fmla="*/ 31290 h 160656"/>
                    <a:gd name="connsiteX7" fmla="*/ 32536 w 291056"/>
                    <a:gd name="connsiteY7" fmla="*/ 10956 h 160656"/>
                    <a:gd name="connsiteX8" fmla="*/ 55140 w 291056"/>
                    <a:gd name="connsiteY8" fmla="*/ 31752 h 160656"/>
                    <a:gd name="connsiteX9" fmla="*/ 188492 w 291056"/>
                    <a:gd name="connsiteY9" fmla="*/ 0 h 16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1056" h="160656">
                      <a:moveTo>
                        <a:pt x="188492" y="0"/>
                      </a:moveTo>
                      <a:lnTo>
                        <a:pt x="264692" y="25400"/>
                      </a:lnTo>
                      <a:lnTo>
                        <a:pt x="291056" y="99696"/>
                      </a:lnTo>
                      <a:lnTo>
                        <a:pt x="281836" y="99696"/>
                      </a:lnTo>
                      <a:lnTo>
                        <a:pt x="220876" y="92076"/>
                      </a:lnTo>
                      <a:lnTo>
                        <a:pt x="76096" y="160656"/>
                      </a:lnTo>
                      <a:lnTo>
                        <a:pt x="0" y="31290"/>
                      </a:lnTo>
                      <a:lnTo>
                        <a:pt x="32536" y="10956"/>
                      </a:lnTo>
                      <a:lnTo>
                        <a:pt x="55140" y="31752"/>
                      </a:lnTo>
                      <a:lnTo>
                        <a:pt x="1884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1EF963E-AFC3-40BA-AEF0-1689B5CECB9B}"/>
                    </a:ext>
                  </a:extLst>
                </p:cNvPr>
                <p:cNvSpPr/>
                <p:nvPr/>
              </p:nvSpPr>
              <p:spPr>
                <a:xfrm>
                  <a:off x="43395900" y="26672232"/>
                  <a:ext cx="600076" cy="735386"/>
                </a:xfrm>
                <a:custGeom>
                  <a:avLst/>
                  <a:gdLst>
                    <a:gd name="connsiteX0" fmla="*/ 244820 w 600076"/>
                    <a:gd name="connsiteY0" fmla="*/ 0 h 735386"/>
                    <a:gd name="connsiteX1" fmla="*/ 266700 w 600076"/>
                    <a:gd name="connsiteY1" fmla="*/ 7292 h 735386"/>
                    <a:gd name="connsiteX2" fmla="*/ 266700 w 600076"/>
                    <a:gd name="connsiteY2" fmla="*/ 45392 h 735386"/>
                    <a:gd name="connsiteX3" fmla="*/ 238124 w 600076"/>
                    <a:gd name="connsiteY3" fmla="*/ 88256 h 735386"/>
                    <a:gd name="connsiteX4" fmla="*/ 304800 w 600076"/>
                    <a:gd name="connsiteY4" fmla="*/ 140644 h 735386"/>
                    <a:gd name="connsiteX5" fmla="*/ 371476 w 600076"/>
                    <a:gd name="connsiteY5" fmla="*/ 140644 h 735386"/>
                    <a:gd name="connsiteX6" fmla="*/ 504824 w 600076"/>
                    <a:gd name="connsiteY6" fmla="*/ 173980 h 735386"/>
                    <a:gd name="connsiteX7" fmla="*/ 561976 w 600076"/>
                    <a:gd name="connsiteY7" fmla="*/ 388292 h 735386"/>
                    <a:gd name="connsiteX8" fmla="*/ 567400 w 600076"/>
                    <a:gd name="connsiteY8" fmla="*/ 385216 h 735386"/>
                    <a:gd name="connsiteX9" fmla="*/ 566740 w 600076"/>
                    <a:gd name="connsiteY9" fmla="*/ 388292 h 735386"/>
                    <a:gd name="connsiteX10" fmla="*/ 600076 w 600076"/>
                    <a:gd name="connsiteY10" fmla="*/ 440680 h 735386"/>
                    <a:gd name="connsiteX11" fmla="*/ 588036 w 600076"/>
                    <a:gd name="connsiteY11" fmla="*/ 573100 h 735386"/>
                    <a:gd name="connsiteX12" fmla="*/ 546100 w 600076"/>
                    <a:gd name="connsiteY12" fmla="*/ 594668 h 735386"/>
                    <a:gd name="connsiteX13" fmla="*/ 530224 w 600076"/>
                    <a:gd name="connsiteY13" fmla="*/ 648644 h 735386"/>
                    <a:gd name="connsiteX14" fmla="*/ 479424 w 600076"/>
                    <a:gd name="connsiteY14" fmla="*/ 581968 h 735386"/>
                    <a:gd name="connsiteX15" fmla="*/ 447676 w 600076"/>
                    <a:gd name="connsiteY15" fmla="*/ 581968 h 735386"/>
                    <a:gd name="connsiteX16" fmla="*/ 450852 w 600076"/>
                    <a:gd name="connsiteY16" fmla="*/ 712144 h 735386"/>
                    <a:gd name="connsiteX17" fmla="*/ 372408 w 600076"/>
                    <a:gd name="connsiteY17" fmla="*/ 735386 h 735386"/>
                    <a:gd name="connsiteX18" fmla="*/ 317500 w 600076"/>
                    <a:gd name="connsiteY18" fmla="*/ 718492 h 735386"/>
                    <a:gd name="connsiteX19" fmla="*/ 279400 w 600076"/>
                    <a:gd name="connsiteY19" fmla="*/ 626418 h 735386"/>
                    <a:gd name="connsiteX20" fmla="*/ 136524 w 600076"/>
                    <a:gd name="connsiteY20" fmla="*/ 534344 h 735386"/>
                    <a:gd name="connsiteX21" fmla="*/ 82548 w 600076"/>
                    <a:gd name="connsiteY21" fmla="*/ 454968 h 735386"/>
                    <a:gd name="connsiteX22" fmla="*/ 117476 w 600076"/>
                    <a:gd name="connsiteY22" fmla="*/ 293044 h 735386"/>
                    <a:gd name="connsiteX23" fmla="*/ 76200 w 600076"/>
                    <a:gd name="connsiteY23" fmla="*/ 181918 h 735386"/>
                    <a:gd name="connsiteX24" fmla="*/ 0 w 600076"/>
                    <a:gd name="connsiteY24" fmla="*/ 118418 h 735386"/>
                    <a:gd name="connsiteX25" fmla="*/ 12700 w 600076"/>
                    <a:gd name="connsiteY25" fmla="*/ 35868 h 735386"/>
                    <a:gd name="connsiteX26" fmla="*/ 92076 w 600076"/>
                    <a:gd name="connsiteY26" fmla="*/ 35868 h 735386"/>
                    <a:gd name="connsiteX27" fmla="*/ 155576 w 600076"/>
                    <a:gd name="connsiteY27" fmla="*/ 80318 h 735386"/>
                    <a:gd name="connsiteX28" fmla="*/ 244820 w 600076"/>
                    <a:gd name="connsiteY28" fmla="*/ 0 h 735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076" h="735386">
                      <a:moveTo>
                        <a:pt x="244820" y="0"/>
                      </a:moveTo>
                      <a:lnTo>
                        <a:pt x="266700" y="7292"/>
                      </a:lnTo>
                      <a:lnTo>
                        <a:pt x="266700" y="45392"/>
                      </a:lnTo>
                      <a:lnTo>
                        <a:pt x="238124" y="88256"/>
                      </a:lnTo>
                      <a:lnTo>
                        <a:pt x="304800" y="140644"/>
                      </a:lnTo>
                      <a:lnTo>
                        <a:pt x="371476" y="140644"/>
                      </a:lnTo>
                      <a:lnTo>
                        <a:pt x="504824" y="173980"/>
                      </a:lnTo>
                      <a:lnTo>
                        <a:pt x="561976" y="388292"/>
                      </a:lnTo>
                      <a:lnTo>
                        <a:pt x="567400" y="385216"/>
                      </a:lnTo>
                      <a:lnTo>
                        <a:pt x="566740" y="388292"/>
                      </a:lnTo>
                      <a:lnTo>
                        <a:pt x="600076" y="440680"/>
                      </a:lnTo>
                      <a:lnTo>
                        <a:pt x="588036" y="573100"/>
                      </a:lnTo>
                      <a:lnTo>
                        <a:pt x="546100" y="594668"/>
                      </a:lnTo>
                      <a:lnTo>
                        <a:pt x="530224" y="648644"/>
                      </a:lnTo>
                      <a:lnTo>
                        <a:pt x="479424" y="581968"/>
                      </a:lnTo>
                      <a:lnTo>
                        <a:pt x="447676" y="581968"/>
                      </a:lnTo>
                      <a:cubicBezTo>
                        <a:pt x="448732" y="625360"/>
                        <a:pt x="449792" y="668752"/>
                        <a:pt x="450852" y="712144"/>
                      </a:cubicBezTo>
                      <a:lnTo>
                        <a:pt x="372408" y="735386"/>
                      </a:lnTo>
                      <a:lnTo>
                        <a:pt x="317500" y="718492"/>
                      </a:lnTo>
                      <a:lnTo>
                        <a:pt x="279400" y="626418"/>
                      </a:lnTo>
                      <a:lnTo>
                        <a:pt x="136524" y="534344"/>
                      </a:lnTo>
                      <a:lnTo>
                        <a:pt x="82548" y="454968"/>
                      </a:lnTo>
                      <a:lnTo>
                        <a:pt x="117476" y="293044"/>
                      </a:lnTo>
                      <a:lnTo>
                        <a:pt x="76200" y="181918"/>
                      </a:lnTo>
                      <a:lnTo>
                        <a:pt x="0" y="118418"/>
                      </a:lnTo>
                      <a:lnTo>
                        <a:pt x="12700" y="35868"/>
                      </a:lnTo>
                      <a:lnTo>
                        <a:pt x="92076" y="35868"/>
                      </a:lnTo>
                      <a:lnTo>
                        <a:pt x="155576" y="80318"/>
                      </a:lnTo>
                      <a:lnTo>
                        <a:pt x="244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2B22B67A-CB6D-40F3-8811-14BFA69B5562}"/>
                    </a:ext>
                  </a:extLst>
                </p:cNvPr>
                <p:cNvSpPr/>
                <p:nvPr/>
              </p:nvSpPr>
              <p:spPr>
                <a:xfrm>
                  <a:off x="41826040" y="26394412"/>
                  <a:ext cx="280808" cy="423132"/>
                </a:xfrm>
                <a:custGeom>
                  <a:avLst/>
                  <a:gdLst>
                    <a:gd name="connsiteX0" fmla="*/ 149068 w 280808"/>
                    <a:gd name="connsiteY0" fmla="*/ 0 h 423132"/>
                    <a:gd name="connsiteX1" fmla="*/ 178528 w 280808"/>
                    <a:gd name="connsiteY1" fmla="*/ 27824 h 423132"/>
                    <a:gd name="connsiteX2" fmla="*/ 220484 w 280808"/>
                    <a:gd name="connsiteY2" fmla="*/ 132712 h 423132"/>
                    <a:gd name="connsiteX3" fmla="*/ 277636 w 280808"/>
                    <a:gd name="connsiteY3" fmla="*/ 154938 h 423132"/>
                    <a:gd name="connsiteX4" fmla="*/ 280808 w 280808"/>
                    <a:gd name="connsiteY4" fmla="*/ 285112 h 423132"/>
                    <a:gd name="connsiteX5" fmla="*/ 210960 w 280808"/>
                    <a:gd name="connsiteY5" fmla="*/ 281938 h 423132"/>
                    <a:gd name="connsiteX6" fmla="*/ 191912 w 280808"/>
                    <a:gd name="connsiteY6" fmla="*/ 374012 h 423132"/>
                    <a:gd name="connsiteX7" fmla="*/ 128408 w 280808"/>
                    <a:gd name="connsiteY7" fmla="*/ 361312 h 423132"/>
                    <a:gd name="connsiteX8" fmla="*/ 116316 w 280808"/>
                    <a:gd name="connsiteY8" fmla="*/ 423132 h 423132"/>
                    <a:gd name="connsiteX9" fmla="*/ 83960 w 280808"/>
                    <a:gd name="connsiteY9" fmla="*/ 367664 h 423132"/>
                    <a:gd name="connsiteX10" fmla="*/ 0 w 280808"/>
                    <a:gd name="connsiteY10" fmla="*/ 323058 h 423132"/>
                    <a:gd name="connsiteX11" fmla="*/ 7760 w 280808"/>
                    <a:gd name="connsiteY11" fmla="*/ 175576 h 423132"/>
                    <a:gd name="connsiteX12" fmla="*/ 64912 w 280808"/>
                    <a:gd name="connsiteY12" fmla="*/ 175576 h 423132"/>
                    <a:gd name="connsiteX13" fmla="*/ 3820 w 280808"/>
                    <a:gd name="connsiteY13" fmla="*/ 57754 h 423132"/>
                    <a:gd name="connsiteX14" fmla="*/ 60148 w 280808"/>
                    <a:gd name="connsiteY14" fmla="*/ 61276 h 423132"/>
                    <a:gd name="connsiteX15" fmla="*/ 93484 w 280808"/>
                    <a:gd name="connsiteY15" fmla="*/ 99376 h 423132"/>
                    <a:gd name="connsiteX16" fmla="*/ 149068 w 280808"/>
                    <a:gd name="connsiteY16" fmla="*/ 0 h 423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80808" h="423132">
                      <a:moveTo>
                        <a:pt x="149068" y="0"/>
                      </a:moveTo>
                      <a:lnTo>
                        <a:pt x="178528" y="27824"/>
                      </a:lnTo>
                      <a:lnTo>
                        <a:pt x="220484" y="132712"/>
                      </a:lnTo>
                      <a:lnTo>
                        <a:pt x="277636" y="154938"/>
                      </a:lnTo>
                      <a:cubicBezTo>
                        <a:pt x="278692" y="198330"/>
                        <a:pt x="279752" y="241720"/>
                        <a:pt x="280808" y="285112"/>
                      </a:cubicBezTo>
                      <a:lnTo>
                        <a:pt x="210960" y="281938"/>
                      </a:lnTo>
                      <a:lnTo>
                        <a:pt x="191912" y="374012"/>
                      </a:lnTo>
                      <a:lnTo>
                        <a:pt x="128408" y="361312"/>
                      </a:lnTo>
                      <a:lnTo>
                        <a:pt x="116316" y="423132"/>
                      </a:lnTo>
                      <a:lnTo>
                        <a:pt x="83960" y="367664"/>
                      </a:lnTo>
                      <a:lnTo>
                        <a:pt x="0" y="323058"/>
                      </a:lnTo>
                      <a:lnTo>
                        <a:pt x="7760" y="175576"/>
                      </a:lnTo>
                      <a:lnTo>
                        <a:pt x="64912" y="175576"/>
                      </a:lnTo>
                      <a:lnTo>
                        <a:pt x="3820" y="57754"/>
                      </a:lnTo>
                      <a:lnTo>
                        <a:pt x="60148" y="61276"/>
                      </a:lnTo>
                      <a:lnTo>
                        <a:pt x="93484" y="99376"/>
                      </a:lnTo>
                      <a:lnTo>
                        <a:pt x="149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3F4434E9-F888-41C1-89AE-D1B2134A9009}"/>
                    </a:ext>
                  </a:extLst>
                </p:cNvPr>
                <p:cNvSpPr/>
                <p:nvPr/>
              </p:nvSpPr>
              <p:spPr>
                <a:xfrm>
                  <a:off x="42926848" y="27603450"/>
                  <a:ext cx="496016" cy="217170"/>
                </a:xfrm>
                <a:custGeom>
                  <a:avLst/>
                  <a:gdLst>
                    <a:gd name="connsiteX0" fmla="*/ 484928 w 496016"/>
                    <a:gd name="connsiteY0" fmla="*/ 0 h 217170"/>
                    <a:gd name="connsiteX1" fmla="*/ 496016 w 496016"/>
                    <a:gd name="connsiteY1" fmla="*/ 52676 h 217170"/>
                    <a:gd name="connsiteX2" fmla="*/ 438572 w 496016"/>
                    <a:gd name="connsiteY2" fmla="*/ 64770 h 217170"/>
                    <a:gd name="connsiteX3" fmla="*/ 385232 w 496016"/>
                    <a:gd name="connsiteY3" fmla="*/ 186690 h 217170"/>
                    <a:gd name="connsiteX4" fmla="*/ 278552 w 496016"/>
                    <a:gd name="connsiteY4" fmla="*/ 186690 h 217170"/>
                    <a:gd name="connsiteX5" fmla="*/ 225212 w 496016"/>
                    <a:gd name="connsiteY5" fmla="*/ 163830 h 217170"/>
                    <a:gd name="connsiteX6" fmla="*/ 171872 w 496016"/>
                    <a:gd name="connsiteY6" fmla="*/ 163830 h 217170"/>
                    <a:gd name="connsiteX7" fmla="*/ 103292 w 496016"/>
                    <a:gd name="connsiteY7" fmla="*/ 217170 h 217170"/>
                    <a:gd name="connsiteX8" fmla="*/ 28692 w 496016"/>
                    <a:gd name="connsiteY8" fmla="*/ 217170 h 217170"/>
                    <a:gd name="connsiteX9" fmla="*/ 2328 w 496016"/>
                    <a:gd name="connsiteY9" fmla="*/ 142874 h 217170"/>
                    <a:gd name="connsiteX10" fmla="*/ 0 w 496016"/>
                    <a:gd name="connsiteY10" fmla="*/ 142098 h 217170"/>
                    <a:gd name="connsiteX11" fmla="*/ 30904 w 496016"/>
                    <a:gd name="connsiteY11" fmla="*/ 73026 h 217170"/>
                    <a:gd name="connsiteX12" fmla="*/ 91228 w 496016"/>
                    <a:gd name="connsiteY12" fmla="*/ 53974 h 217170"/>
                    <a:gd name="connsiteX13" fmla="*/ 189652 w 496016"/>
                    <a:gd name="connsiteY13" fmla="*/ 82550 h 217170"/>
                    <a:gd name="connsiteX14" fmla="*/ 272200 w 496016"/>
                    <a:gd name="connsiteY14" fmla="*/ 85726 h 217170"/>
                    <a:gd name="connsiteX15" fmla="*/ 310304 w 496016"/>
                    <a:gd name="connsiteY15" fmla="*/ 117474 h 217170"/>
                    <a:gd name="connsiteX16" fmla="*/ 342052 w 496016"/>
                    <a:gd name="connsiteY16" fmla="*/ 53974 h 217170"/>
                    <a:gd name="connsiteX17" fmla="*/ 484928 w 496016"/>
                    <a:gd name="connsiteY17" fmla="*/ 0 h 21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96016" h="217170">
                      <a:moveTo>
                        <a:pt x="484928" y="0"/>
                      </a:moveTo>
                      <a:lnTo>
                        <a:pt x="496016" y="52676"/>
                      </a:lnTo>
                      <a:lnTo>
                        <a:pt x="438572" y="64770"/>
                      </a:lnTo>
                      <a:lnTo>
                        <a:pt x="385232" y="186690"/>
                      </a:lnTo>
                      <a:lnTo>
                        <a:pt x="278552" y="186690"/>
                      </a:lnTo>
                      <a:lnTo>
                        <a:pt x="225212" y="163830"/>
                      </a:lnTo>
                      <a:lnTo>
                        <a:pt x="171872" y="163830"/>
                      </a:lnTo>
                      <a:lnTo>
                        <a:pt x="103292" y="217170"/>
                      </a:lnTo>
                      <a:lnTo>
                        <a:pt x="28692" y="217170"/>
                      </a:lnTo>
                      <a:lnTo>
                        <a:pt x="2328" y="142874"/>
                      </a:lnTo>
                      <a:lnTo>
                        <a:pt x="0" y="142098"/>
                      </a:lnTo>
                      <a:lnTo>
                        <a:pt x="30904" y="73026"/>
                      </a:lnTo>
                      <a:lnTo>
                        <a:pt x="91228" y="53974"/>
                      </a:lnTo>
                      <a:lnTo>
                        <a:pt x="189652" y="82550"/>
                      </a:lnTo>
                      <a:lnTo>
                        <a:pt x="272200" y="85726"/>
                      </a:lnTo>
                      <a:lnTo>
                        <a:pt x="310304" y="117474"/>
                      </a:lnTo>
                      <a:lnTo>
                        <a:pt x="342052" y="53974"/>
                      </a:lnTo>
                      <a:lnTo>
                        <a:pt x="4849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3AB6A8E7-09A4-4340-8504-D47BCBA24A4D}"/>
                    </a:ext>
                  </a:extLst>
                </p:cNvPr>
                <p:cNvSpPr/>
                <p:nvPr/>
              </p:nvSpPr>
              <p:spPr>
                <a:xfrm>
                  <a:off x="42004568" y="26365200"/>
                  <a:ext cx="346756" cy="415924"/>
                </a:xfrm>
                <a:custGeom>
                  <a:avLst/>
                  <a:gdLst>
                    <a:gd name="connsiteX0" fmla="*/ 57832 w 346756"/>
                    <a:gd name="connsiteY0" fmla="*/ 0 h 415924"/>
                    <a:gd name="connsiteX1" fmla="*/ 105456 w 346756"/>
                    <a:gd name="connsiteY1" fmla="*/ 9524 h 415924"/>
                    <a:gd name="connsiteX2" fmla="*/ 124508 w 346756"/>
                    <a:gd name="connsiteY2" fmla="*/ 61912 h 415924"/>
                    <a:gd name="connsiteX3" fmla="*/ 195944 w 346756"/>
                    <a:gd name="connsiteY3" fmla="*/ 33338 h 415924"/>
                    <a:gd name="connsiteX4" fmla="*/ 272144 w 346756"/>
                    <a:gd name="connsiteY4" fmla="*/ 66676 h 415924"/>
                    <a:gd name="connsiteX5" fmla="*/ 272144 w 346756"/>
                    <a:gd name="connsiteY5" fmla="*/ 147638 h 415924"/>
                    <a:gd name="connsiteX6" fmla="*/ 336732 w 346756"/>
                    <a:gd name="connsiteY6" fmla="*/ 175320 h 415924"/>
                    <a:gd name="connsiteX7" fmla="*/ 346756 w 346756"/>
                    <a:gd name="connsiteY7" fmla="*/ 257176 h 415924"/>
                    <a:gd name="connsiteX8" fmla="*/ 302308 w 346756"/>
                    <a:gd name="connsiteY8" fmla="*/ 273050 h 415924"/>
                    <a:gd name="connsiteX9" fmla="*/ 261032 w 346756"/>
                    <a:gd name="connsiteY9" fmla="*/ 415924 h 415924"/>
                    <a:gd name="connsiteX10" fmla="*/ 162608 w 346756"/>
                    <a:gd name="connsiteY10" fmla="*/ 381000 h 415924"/>
                    <a:gd name="connsiteX11" fmla="*/ 124508 w 346756"/>
                    <a:gd name="connsiteY11" fmla="*/ 381000 h 415924"/>
                    <a:gd name="connsiteX12" fmla="*/ 111808 w 346756"/>
                    <a:gd name="connsiteY12" fmla="*/ 409576 h 415924"/>
                    <a:gd name="connsiteX13" fmla="*/ 13384 w 346756"/>
                    <a:gd name="connsiteY13" fmla="*/ 403224 h 415924"/>
                    <a:gd name="connsiteX14" fmla="*/ 32432 w 346756"/>
                    <a:gd name="connsiteY14" fmla="*/ 311150 h 415924"/>
                    <a:gd name="connsiteX15" fmla="*/ 102280 w 346756"/>
                    <a:gd name="connsiteY15" fmla="*/ 314324 h 415924"/>
                    <a:gd name="connsiteX16" fmla="*/ 99108 w 346756"/>
                    <a:gd name="connsiteY16" fmla="*/ 184150 h 415924"/>
                    <a:gd name="connsiteX17" fmla="*/ 41956 w 346756"/>
                    <a:gd name="connsiteY17" fmla="*/ 161924 h 415924"/>
                    <a:gd name="connsiteX18" fmla="*/ 0 w 346756"/>
                    <a:gd name="connsiteY18" fmla="*/ 57036 h 415924"/>
                    <a:gd name="connsiteX19" fmla="*/ 10208 w 346756"/>
                    <a:gd name="connsiteY19" fmla="*/ 66676 h 415924"/>
                    <a:gd name="connsiteX20" fmla="*/ 57832 w 346756"/>
                    <a:gd name="connsiteY20" fmla="*/ 0 h 415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46756" h="415924">
                      <a:moveTo>
                        <a:pt x="57832" y="0"/>
                      </a:moveTo>
                      <a:lnTo>
                        <a:pt x="105456" y="9524"/>
                      </a:lnTo>
                      <a:lnTo>
                        <a:pt x="124508" y="61912"/>
                      </a:lnTo>
                      <a:lnTo>
                        <a:pt x="195944" y="33338"/>
                      </a:lnTo>
                      <a:lnTo>
                        <a:pt x="272144" y="66676"/>
                      </a:lnTo>
                      <a:lnTo>
                        <a:pt x="272144" y="147638"/>
                      </a:lnTo>
                      <a:lnTo>
                        <a:pt x="336732" y="175320"/>
                      </a:lnTo>
                      <a:lnTo>
                        <a:pt x="346756" y="257176"/>
                      </a:lnTo>
                      <a:lnTo>
                        <a:pt x="302308" y="273050"/>
                      </a:lnTo>
                      <a:lnTo>
                        <a:pt x="261032" y="415924"/>
                      </a:lnTo>
                      <a:lnTo>
                        <a:pt x="162608" y="381000"/>
                      </a:lnTo>
                      <a:lnTo>
                        <a:pt x="124508" y="381000"/>
                      </a:lnTo>
                      <a:lnTo>
                        <a:pt x="111808" y="409576"/>
                      </a:lnTo>
                      <a:lnTo>
                        <a:pt x="13384" y="403224"/>
                      </a:lnTo>
                      <a:lnTo>
                        <a:pt x="32432" y="311150"/>
                      </a:lnTo>
                      <a:lnTo>
                        <a:pt x="102280" y="314324"/>
                      </a:lnTo>
                      <a:cubicBezTo>
                        <a:pt x="101224" y="270932"/>
                        <a:pt x="100164" y="227542"/>
                        <a:pt x="99108" y="184150"/>
                      </a:cubicBezTo>
                      <a:lnTo>
                        <a:pt x="41956" y="161924"/>
                      </a:lnTo>
                      <a:lnTo>
                        <a:pt x="0" y="57036"/>
                      </a:lnTo>
                      <a:lnTo>
                        <a:pt x="10208" y="66676"/>
                      </a:lnTo>
                      <a:lnTo>
                        <a:pt x="57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96E998D5-3281-402F-8923-3F81DCDBB1DB}"/>
                    </a:ext>
                  </a:extLst>
                </p:cNvPr>
                <p:cNvSpPr/>
                <p:nvPr/>
              </p:nvSpPr>
              <p:spPr>
                <a:xfrm>
                  <a:off x="41942356" y="26746200"/>
                  <a:ext cx="462944" cy="672136"/>
                </a:xfrm>
                <a:custGeom>
                  <a:avLst/>
                  <a:gdLst>
                    <a:gd name="connsiteX0" fmla="*/ 186720 w 462944"/>
                    <a:gd name="connsiteY0" fmla="*/ 0 h 672136"/>
                    <a:gd name="connsiteX1" fmla="*/ 224820 w 462944"/>
                    <a:gd name="connsiteY1" fmla="*/ 0 h 672136"/>
                    <a:gd name="connsiteX2" fmla="*/ 323244 w 462944"/>
                    <a:gd name="connsiteY2" fmla="*/ 34924 h 672136"/>
                    <a:gd name="connsiteX3" fmla="*/ 324152 w 462944"/>
                    <a:gd name="connsiteY3" fmla="*/ 31778 h 672136"/>
                    <a:gd name="connsiteX4" fmla="*/ 329596 w 462944"/>
                    <a:gd name="connsiteY4" fmla="*/ 146050 h 672136"/>
                    <a:gd name="connsiteX5" fmla="*/ 361344 w 462944"/>
                    <a:gd name="connsiteY5" fmla="*/ 171450 h 672136"/>
                    <a:gd name="connsiteX6" fmla="*/ 332768 w 462944"/>
                    <a:gd name="connsiteY6" fmla="*/ 203200 h 672136"/>
                    <a:gd name="connsiteX7" fmla="*/ 348644 w 462944"/>
                    <a:gd name="connsiteY7" fmla="*/ 266700 h 672136"/>
                    <a:gd name="connsiteX8" fmla="*/ 462944 w 462944"/>
                    <a:gd name="connsiteY8" fmla="*/ 387350 h 672136"/>
                    <a:gd name="connsiteX9" fmla="*/ 329596 w 462944"/>
                    <a:gd name="connsiteY9" fmla="*/ 469900 h 672136"/>
                    <a:gd name="connsiteX10" fmla="*/ 351820 w 462944"/>
                    <a:gd name="connsiteY10" fmla="*/ 536576 h 672136"/>
                    <a:gd name="connsiteX11" fmla="*/ 310544 w 462944"/>
                    <a:gd name="connsiteY11" fmla="*/ 546100 h 672136"/>
                    <a:gd name="connsiteX12" fmla="*/ 250220 w 462944"/>
                    <a:gd name="connsiteY12" fmla="*/ 514350 h 672136"/>
                    <a:gd name="connsiteX13" fmla="*/ 245344 w 462944"/>
                    <a:gd name="connsiteY13" fmla="*/ 653276 h 672136"/>
                    <a:gd name="connsiteX14" fmla="*/ 139092 w 462944"/>
                    <a:gd name="connsiteY14" fmla="*/ 619124 h 672136"/>
                    <a:gd name="connsiteX15" fmla="*/ 129568 w 462944"/>
                    <a:gd name="connsiteY15" fmla="*/ 671512 h 672136"/>
                    <a:gd name="connsiteX16" fmla="*/ 128320 w 462944"/>
                    <a:gd name="connsiteY16" fmla="*/ 672136 h 672136"/>
                    <a:gd name="connsiteX17" fmla="*/ 127664 w 462944"/>
                    <a:gd name="connsiteY17" fmla="*/ 662940 h 672136"/>
                    <a:gd name="connsiteX18" fmla="*/ 97300 w 462944"/>
                    <a:gd name="connsiteY18" fmla="*/ 654844 h 672136"/>
                    <a:gd name="connsiteX19" fmla="*/ 100996 w 462944"/>
                    <a:gd name="connsiteY19" fmla="*/ 457200 h 672136"/>
                    <a:gd name="connsiteX20" fmla="*/ 199420 w 462944"/>
                    <a:gd name="connsiteY20" fmla="*/ 425450 h 672136"/>
                    <a:gd name="connsiteX21" fmla="*/ 186720 w 462944"/>
                    <a:gd name="connsiteY21" fmla="*/ 330200 h 672136"/>
                    <a:gd name="connsiteX22" fmla="*/ 132744 w 462944"/>
                    <a:gd name="connsiteY22" fmla="*/ 266700 h 672136"/>
                    <a:gd name="connsiteX23" fmla="*/ 123220 w 462944"/>
                    <a:gd name="connsiteY23" fmla="*/ 184150 h 672136"/>
                    <a:gd name="connsiteX24" fmla="*/ 12092 w 462944"/>
                    <a:gd name="connsiteY24" fmla="*/ 92076 h 672136"/>
                    <a:gd name="connsiteX25" fmla="*/ 0 w 462944"/>
                    <a:gd name="connsiteY25" fmla="*/ 71344 h 672136"/>
                    <a:gd name="connsiteX26" fmla="*/ 12092 w 462944"/>
                    <a:gd name="connsiteY26" fmla="*/ 9524 h 672136"/>
                    <a:gd name="connsiteX27" fmla="*/ 75596 w 462944"/>
                    <a:gd name="connsiteY27" fmla="*/ 22224 h 672136"/>
                    <a:gd name="connsiteX28" fmla="*/ 174020 w 462944"/>
                    <a:gd name="connsiteY28" fmla="*/ 28576 h 672136"/>
                    <a:gd name="connsiteX29" fmla="*/ 186720 w 462944"/>
                    <a:gd name="connsiteY29" fmla="*/ 0 h 672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2944" h="672136">
                      <a:moveTo>
                        <a:pt x="186720" y="0"/>
                      </a:moveTo>
                      <a:lnTo>
                        <a:pt x="224820" y="0"/>
                      </a:lnTo>
                      <a:lnTo>
                        <a:pt x="323244" y="34924"/>
                      </a:lnTo>
                      <a:lnTo>
                        <a:pt x="324152" y="31778"/>
                      </a:lnTo>
                      <a:lnTo>
                        <a:pt x="329596" y="146050"/>
                      </a:lnTo>
                      <a:lnTo>
                        <a:pt x="361344" y="171450"/>
                      </a:lnTo>
                      <a:lnTo>
                        <a:pt x="332768" y="203200"/>
                      </a:lnTo>
                      <a:lnTo>
                        <a:pt x="348644" y="266700"/>
                      </a:lnTo>
                      <a:lnTo>
                        <a:pt x="462944" y="387350"/>
                      </a:lnTo>
                      <a:lnTo>
                        <a:pt x="329596" y="469900"/>
                      </a:lnTo>
                      <a:lnTo>
                        <a:pt x="351820" y="536576"/>
                      </a:lnTo>
                      <a:lnTo>
                        <a:pt x="310544" y="546100"/>
                      </a:lnTo>
                      <a:lnTo>
                        <a:pt x="250220" y="514350"/>
                      </a:lnTo>
                      <a:lnTo>
                        <a:pt x="245344" y="653276"/>
                      </a:lnTo>
                      <a:lnTo>
                        <a:pt x="139092" y="619124"/>
                      </a:lnTo>
                      <a:lnTo>
                        <a:pt x="129568" y="671512"/>
                      </a:lnTo>
                      <a:lnTo>
                        <a:pt x="128320" y="672136"/>
                      </a:lnTo>
                      <a:lnTo>
                        <a:pt x="127664" y="662940"/>
                      </a:lnTo>
                      <a:lnTo>
                        <a:pt x="97300" y="654844"/>
                      </a:lnTo>
                      <a:lnTo>
                        <a:pt x="100996" y="457200"/>
                      </a:lnTo>
                      <a:lnTo>
                        <a:pt x="199420" y="425450"/>
                      </a:lnTo>
                      <a:lnTo>
                        <a:pt x="186720" y="330200"/>
                      </a:lnTo>
                      <a:lnTo>
                        <a:pt x="132744" y="266700"/>
                      </a:lnTo>
                      <a:lnTo>
                        <a:pt x="123220" y="184150"/>
                      </a:lnTo>
                      <a:lnTo>
                        <a:pt x="12092" y="92076"/>
                      </a:lnTo>
                      <a:lnTo>
                        <a:pt x="0" y="71344"/>
                      </a:lnTo>
                      <a:lnTo>
                        <a:pt x="12092" y="9524"/>
                      </a:lnTo>
                      <a:lnTo>
                        <a:pt x="75596" y="22224"/>
                      </a:lnTo>
                      <a:lnTo>
                        <a:pt x="174020" y="28576"/>
                      </a:lnTo>
                      <a:lnTo>
                        <a:pt x="1867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C02FF92-D587-47D7-9617-A6560A9D1BB9}"/>
                    </a:ext>
                  </a:extLst>
                </p:cNvPr>
                <p:cNvSpPr/>
                <p:nvPr/>
              </p:nvSpPr>
              <p:spPr>
                <a:xfrm>
                  <a:off x="42266508" y="26399406"/>
                  <a:ext cx="532492" cy="1054818"/>
                </a:xfrm>
                <a:custGeom>
                  <a:avLst/>
                  <a:gdLst>
                    <a:gd name="connsiteX0" fmla="*/ 357024 w 532492"/>
                    <a:gd name="connsiteY0" fmla="*/ 0 h 1054818"/>
                    <a:gd name="connsiteX1" fmla="*/ 424540 w 532492"/>
                    <a:gd name="connsiteY1" fmla="*/ 216618 h 1054818"/>
                    <a:gd name="connsiteX2" fmla="*/ 405492 w 532492"/>
                    <a:gd name="connsiteY2" fmla="*/ 251544 h 1054818"/>
                    <a:gd name="connsiteX3" fmla="*/ 456292 w 532492"/>
                    <a:gd name="connsiteY3" fmla="*/ 311870 h 1054818"/>
                    <a:gd name="connsiteX4" fmla="*/ 456292 w 532492"/>
                    <a:gd name="connsiteY4" fmla="*/ 369018 h 1054818"/>
                    <a:gd name="connsiteX5" fmla="*/ 402316 w 532492"/>
                    <a:gd name="connsiteY5" fmla="*/ 403944 h 1054818"/>
                    <a:gd name="connsiteX6" fmla="*/ 418192 w 532492"/>
                    <a:gd name="connsiteY6" fmla="*/ 454744 h 1054818"/>
                    <a:gd name="connsiteX7" fmla="*/ 516616 w 532492"/>
                    <a:gd name="connsiteY7" fmla="*/ 502370 h 1054818"/>
                    <a:gd name="connsiteX8" fmla="*/ 494392 w 532492"/>
                    <a:gd name="connsiteY8" fmla="*/ 565870 h 1054818"/>
                    <a:gd name="connsiteX9" fmla="*/ 503916 w 532492"/>
                    <a:gd name="connsiteY9" fmla="*/ 607144 h 1054818"/>
                    <a:gd name="connsiteX10" fmla="*/ 532492 w 532492"/>
                    <a:gd name="connsiteY10" fmla="*/ 664294 h 1054818"/>
                    <a:gd name="connsiteX11" fmla="*/ 459468 w 532492"/>
                    <a:gd name="connsiteY11" fmla="*/ 727794 h 1054818"/>
                    <a:gd name="connsiteX12" fmla="*/ 434068 w 532492"/>
                    <a:gd name="connsiteY12" fmla="*/ 950044 h 1054818"/>
                    <a:gd name="connsiteX13" fmla="*/ 357868 w 532492"/>
                    <a:gd name="connsiteY13" fmla="*/ 984970 h 1054818"/>
                    <a:gd name="connsiteX14" fmla="*/ 326116 w 532492"/>
                    <a:gd name="connsiteY14" fmla="*/ 1054818 h 1054818"/>
                    <a:gd name="connsiteX15" fmla="*/ 275316 w 532492"/>
                    <a:gd name="connsiteY15" fmla="*/ 972270 h 1054818"/>
                    <a:gd name="connsiteX16" fmla="*/ 262616 w 532492"/>
                    <a:gd name="connsiteY16" fmla="*/ 911944 h 1054818"/>
                    <a:gd name="connsiteX17" fmla="*/ 183244 w 532492"/>
                    <a:gd name="connsiteY17" fmla="*/ 854794 h 1054818"/>
                    <a:gd name="connsiteX18" fmla="*/ 141968 w 532492"/>
                    <a:gd name="connsiteY18" fmla="*/ 848444 h 1054818"/>
                    <a:gd name="connsiteX19" fmla="*/ 141968 w 532492"/>
                    <a:gd name="connsiteY19" fmla="*/ 819870 h 1054818"/>
                    <a:gd name="connsiteX20" fmla="*/ 173716 w 532492"/>
                    <a:gd name="connsiteY20" fmla="*/ 803994 h 1054818"/>
                    <a:gd name="connsiteX21" fmla="*/ 151492 w 532492"/>
                    <a:gd name="connsiteY21" fmla="*/ 743670 h 1054818"/>
                    <a:gd name="connsiteX22" fmla="*/ 131484 w 532492"/>
                    <a:gd name="connsiteY22" fmla="*/ 738668 h 1054818"/>
                    <a:gd name="connsiteX23" fmla="*/ 138792 w 532492"/>
                    <a:gd name="connsiteY23" fmla="*/ 734144 h 1054818"/>
                    <a:gd name="connsiteX24" fmla="*/ 24492 w 532492"/>
                    <a:gd name="connsiteY24" fmla="*/ 613494 h 1054818"/>
                    <a:gd name="connsiteX25" fmla="*/ 8616 w 532492"/>
                    <a:gd name="connsiteY25" fmla="*/ 549994 h 1054818"/>
                    <a:gd name="connsiteX26" fmla="*/ 37192 w 532492"/>
                    <a:gd name="connsiteY26" fmla="*/ 518244 h 1054818"/>
                    <a:gd name="connsiteX27" fmla="*/ 5444 w 532492"/>
                    <a:gd name="connsiteY27" fmla="*/ 492844 h 1054818"/>
                    <a:gd name="connsiteX28" fmla="*/ 0 w 532492"/>
                    <a:gd name="connsiteY28" fmla="*/ 378572 h 1054818"/>
                    <a:gd name="connsiteX29" fmla="*/ 40368 w 532492"/>
                    <a:gd name="connsiteY29" fmla="*/ 238844 h 1054818"/>
                    <a:gd name="connsiteX30" fmla="*/ 84816 w 532492"/>
                    <a:gd name="connsiteY30" fmla="*/ 222970 h 1054818"/>
                    <a:gd name="connsiteX31" fmla="*/ 74792 w 532492"/>
                    <a:gd name="connsiteY31" fmla="*/ 141114 h 1054818"/>
                    <a:gd name="connsiteX32" fmla="*/ 110216 w 532492"/>
                    <a:gd name="connsiteY32" fmla="*/ 156294 h 1054818"/>
                    <a:gd name="connsiteX33" fmla="*/ 195940 w 532492"/>
                    <a:gd name="connsiteY33" fmla="*/ 32470 h 1054818"/>
                    <a:gd name="connsiteX34" fmla="*/ 195040 w 532492"/>
                    <a:gd name="connsiteY34" fmla="*/ 17196 h 1054818"/>
                    <a:gd name="connsiteX35" fmla="*/ 276904 w 532492"/>
                    <a:gd name="connsiteY35" fmla="*/ 46758 h 1054818"/>
                    <a:gd name="connsiteX36" fmla="*/ 300716 w 532492"/>
                    <a:gd name="connsiteY36" fmla="*/ 18182 h 1054818"/>
                    <a:gd name="connsiteX37" fmla="*/ 348340 w 532492"/>
                    <a:gd name="connsiteY37" fmla="*/ 13418 h 1054818"/>
                    <a:gd name="connsiteX38" fmla="*/ 357024 w 532492"/>
                    <a:gd name="connsiteY38" fmla="*/ 0 h 10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32492" h="1054818">
                      <a:moveTo>
                        <a:pt x="357024" y="0"/>
                      </a:moveTo>
                      <a:lnTo>
                        <a:pt x="424540" y="216618"/>
                      </a:lnTo>
                      <a:lnTo>
                        <a:pt x="405492" y="251544"/>
                      </a:lnTo>
                      <a:lnTo>
                        <a:pt x="456292" y="311870"/>
                      </a:lnTo>
                      <a:lnTo>
                        <a:pt x="456292" y="369018"/>
                      </a:lnTo>
                      <a:lnTo>
                        <a:pt x="402316" y="403944"/>
                      </a:lnTo>
                      <a:lnTo>
                        <a:pt x="418192" y="454744"/>
                      </a:lnTo>
                      <a:lnTo>
                        <a:pt x="516616" y="502370"/>
                      </a:lnTo>
                      <a:lnTo>
                        <a:pt x="494392" y="565870"/>
                      </a:lnTo>
                      <a:lnTo>
                        <a:pt x="503916" y="607144"/>
                      </a:lnTo>
                      <a:lnTo>
                        <a:pt x="532492" y="664294"/>
                      </a:lnTo>
                      <a:lnTo>
                        <a:pt x="459468" y="727794"/>
                      </a:lnTo>
                      <a:lnTo>
                        <a:pt x="434068" y="950044"/>
                      </a:lnTo>
                      <a:lnTo>
                        <a:pt x="357868" y="984970"/>
                      </a:lnTo>
                      <a:lnTo>
                        <a:pt x="326116" y="1054818"/>
                      </a:lnTo>
                      <a:lnTo>
                        <a:pt x="275316" y="972270"/>
                      </a:lnTo>
                      <a:lnTo>
                        <a:pt x="262616" y="911944"/>
                      </a:lnTo>
                      <a:lnTo>
                        <a:pt x="183244" y="854794"/>
                      </a:lnTo>
                      <a:lnTo>
                        <a:pt x="141968" y="848444"/>
                      </a:lnTo>
                      <a:lnTo>
                        <a:pt x="141968" y="819870"/>
                      </a:lnTo>
                      <a:lnTo>
                        <a:pt x="173716" y="803994"/>
                      </a:lnTo>
                      <a:lnTo>
                        <a:pt x="151492" y="743670"/>
                      </a:lnTo>
                      <a:lnTo>
                        <a:pt x="131484" y="738668"/>
                      </a:lnTo>
                      <a:lnTo>
                        <a:pt x="138792" y="734144"/>
                      </a:lnTo>
                      <a:lnTo>
                        <a:pt x="24492" y="613494"/>
                      </a:lnTo>
                      <a:lnTo>
                        <a:pt x="8616" y="549994"/>
                      </a:lnTo>
                      <a:lnTo>
                        <a:pt x="37192" y="518244"/>
                      </a:lnTo>
                      <a:lnTo>
                        <a:pt x="5444" y="492844"/>
                      </a:lnTo>
                      <a:lnTo>
                        <a:pt x="0" y="378572"/>
                      </a:lnTo>
                      <a:lnTo>
                        <a:pt x="40368" y="238844"/>
                      </a:lnTo>
                      <a:lnTo>
                        <a:pt x="84816" y="222970"/>
                      </a:lnTo>
                      <a:lnTo>
                        <a:pt x="74792" y="141114"/>
                      </a:lnTo>
                      <a:lnTo>
                        <a:pt x="110216" y="156294"/>
                      </a:lnTo>
                      <a:lnTo>
                        <a:pt x="195940" y="32470"/>
                      </a:lnTo>
                      <a:lnTo>
                        <a:pt x="195040" y="17196"/>
                      </a:lnTo>
                      <a:lnTo>
                        <a:pt x="276904" y="46758"/>
                      </a:lnTo>
                      <a:lnTo>
                        <a:pt x="300716" y="18182"/>
                      </a:lnTo>
                      <a:lnTo>
                        <a:pt x="348340" y="13418"/>
                      </a:lnTo>
                      <a:lnTo>
                        <a:pt x="3570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AF416CAC-E883-4EED-B409-58D4FC96CA15}"/>
                    </a:ext>
                  </a:extLst>
                </p:cNvPr>
                <p:cNvSpPr/>
                <p:nvPr/>
              </p:nvSpPr>
              <p:spPr>
                <a:xfrm>
                  <a:off x="42591360" y="27379478"/>
                  <a:ext cx="483864" cy="373198"/>
                </a:xfrm>
                <a:custGeom>
                  <a:avLst/>
                  <a:gdLst>
                    <a:gd name="connsiteX0" fmla="*/ 43704 w 483864"/>
                    <a:gd name="connsiteY0" fmla="*/ 0 h 373198"/>
                    <a:gd name="connsiteX1" fmla="*/ 131440 w 483864"/>
                    <a:gd name="connsiteY1" fmla="*/ 109672 h 373198"/>
                    <a:gd name="connsiteX2" fmla="*/ 182240 w 483864"/>
                    <a:gd name="connsiteY2" fmla="*/ 96972 h 373198"/>
                    <a:gd name="connsiteX3" fmla="*/ 242564 w 483864"/>
                    <a:gd name="connsiteY3" fmla="*/ 128722 h 373198"/>
                    <a:gd name="connsiteX4" fmla="*/ 312416 w 483864"/>
                    <a:gd name="connsiteY4" fmla="*/ 49346 h 373198"/>
                    <a:gd name="connsiteX5" fmla="*/ 372740 w 483864"/>
                    <a:gd name="connsiteY5" fmla="*/ 125546 h 373198"/>
                    <a:gd name="connsiteX6" fmla="*/ 398140 w 483864"/>
                    <a:gd name="connsiteY6" fmla="*/ 96972 h 373198"/>
                    <a:gd name="connsiteX7" fmla="*/ 483864 w 483864"/>
                    <a:gd name="connsiteY7" fmla="*/ 154122 h 373198"/>
                    <a:gd name="connsiteX8" fmla="*/ 439416 w 483864"/>
                    <a:gd name="connsiteY8" fmla="*/ 233498 h 373198"/>
                    <a:gd name="connsiteX9" fmla="*/ 429248 w 483864"/>
                    <a:gd name="connsiteY9" fmla="*/ 278682 h 373198"/>
                    <a:gd name="connsiteX10" fmla="*/ 426716 w 483864"/>
                    <a:gd name="connsiteY10" fmla="*/ 277946 h 373198"/>
                    <a:gd name="connsiteX11" fmla="*/ 366392 w 483864"/>
                    <a:gd name="connsiteY11" fmla="*/ 296998 h 373198"/>
                    <a:gd name="connsiteX12" fmla="*/ 335488 w 483864"/>
                    <a:gd name="connsiteY12" fmla="*/ 366070 h 373198"/>
                    <a:gd name="connsiteX13" fmla="*/ 261616 w 483864"/>
                    <a:gd name="connsiteY13" fmla="*/ 341446 h 373198"/>
                    <a:gd name="connsiteX14" fmla="*/ 128264 w 483864"/>
                    <a:gd name="connsiteY14" fmla="*/ 373198 h 373198"/>
                    <a:gd name="connsiteX15" fmla="*/ 105660 w 483864"/>
                    <a:gd name="connsiteY15" fmla="*/ 352402 h 373198"/>
                    <a:gd name="connsiteX16" fmla="*/ 153664 w 483864"/>
                    <a:gd name="connsiteY16" fmla="*/ 322398 h 373198"/>
                    <a:gd name="connsiteX17" fmla="*/ 153664 w 483864"/>
                    <a:gd name="connsiteY17" fmla="*/ 265246 h 373198"/>
                    <a:gd name="connsiteX18" fmla="*/ 80640 w 483864"/>
                    <a:gd name="connsiteY18" fmla="*/ 211272 h 373198"/>
                    <a:gd name="connsiteX19" fmla="*/ 99688 w 483864"/>
                    <a:gd name="connsiteY19" fmla="*/ 157298 h 373198"/>
                    <a:gd name="connsiteX20" fmla="*/ 48888 w 483864"/>
                    <a:gd name="connsiteY20" fmla="*/ 100146 h 373198"/>
                    <a:gd name="connsiteX21" fmla="*/ 2284 w 483864"/>
                    <a:gd name="connsiteY21" fmla="*/ 110740 h 373198"/>
                    <a:gd name="connsiteX22" fmla="*/ 0 w 483864"/>
                    <a:gd name="connsiteY22" fmla="*/ 72692 h 373198"/>
                    <a:gd name="connsiteX23" fmla="*/ 1264 w 483864"/>
                    <a:gd name="connsiteY23" fmla="*/ 74746 h 373198"/>
                    <a:gd name="connsiteX24" fmla="*/ 33016 w 483864"/>
                    <a:gd name="connsiteY24" fmla="*/ 4898 h 373198"/>
                    <a:gd name="connsiteX25" fmla="*/ 43704 w 483864"/>
                    <a:gd name="connsiteY25" fmla="*/ 0 h 37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83864" h="373198">
                      <a:moveTo>
                        <a:pt x="43704" y="0"/>
                      </a:moveTo>
                      <a:lnTo>
                        <a:pt x="131440" y="109672"/>
                      </a:lnTo>
                      <a:lnTo>
                        <a:pt x="182240" y="96972"/>
                      </a:lnTo>
                      <a:lnTo>
                        <a:pt x="242564" y="128722"/>
                      </a:lnTo>
                      <a:lnTo>
                        <a:pt x="312416" y="49346"/>
                      </a:lnTo>
                      <a:lnTo>
                        <a:pt x="372740" y="125546"/>
                      </a:lnTo>
                      <a:lnTo>
                        <a:pt x="398140" y="96972"/>
                      </a:lnTo>
                      <a:lnTo>
                        <a:pt x="483864" y="154122"/>
                      </a:lnTo>
                      <a:lnTo>
                        <a:pt x="439416" y="233498"/>
                      </a:lnTo>
                      <a:lnTo>
                        <a:pt x="429248" y="278682"/>
                      </a:lnTo>
                      <a:lnTo>
                        <a:pt x="426716" y="277946"/>
                      </a:lnTo>
                      <a:lnTo>
                        <a:pt x="366392" y="296998"/>
                      </a:lnTo>
                      <a:lnTo>
                        <a:pt x="335488" y="366070"/>
                      </a:lnTo>
                      <a:lnTo>
                        <a:pt x="261616" y="341446"/>
                      </a:lnTo>
                      <a:lnTo>
                        <a:pt x="128264" y="373198"/>
                      </a:lnTo>
                      <a:lnTo>
                        <a:pt x="105660" y="352402"/>
                      </a:lnTo>
                      <a:lnTo>
                        <a:pt x="153664" y="322398"/>
                      </a:lnTo>
                      <a:lnTo>
                        <a:pt x="153664" y="265246"/>
                      </a:lnTo>
                      <a:lnTo>
                        <a:pt x="80640" y="211272"/>
                      </a:lnTo>
                      <a:lnTo>
                        <a:pt x="99688" y="157298"/>
                      </a:lnTo>
                      <a:lnTo>
                        <a:pt x="48888" y="100146"/>
                      </a:lnTo>
                      <a:lnTo>
                        <a:pt x="2284" y="110740"/>
                      </a:lnTo>
                      <a:lnTo>
                        <a:pt x="0" y="72692"/>
                      </a:lnTo>
                      <a:lnTo>
                        <a:pt x="1264" y="74746"/>
                      </a:lnTo>
                      <a:lnTo>
                        <a:pt x="33016" y="4898"/>
                      </a:lnTo>
                      <a:lnTo>
                        <a:pt x="43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ED306C29-956B-4DD1-BF81-5B4ADDE12174}"/>
                    </a:ext>
                  </a:extLst>
                </p:cNvPr>
                <p:cNvSpPr/>
                <p:nvPr/>
              </p:nvSpPr>
              <p:spPr>
                <a:xfrm>
                  <a:off x="42635064" y="27205710"/>
                  <a:ext cx="462384" cy="325550"/>
                </a:xfrm>
                <a:custGeom>
                  <a:avLst/>
                  <a:gdLst>
                    <a:gd name="connsiteX0" fmla="*/ 81940 w 462384"/>
                    <a:gd name="connsiteY0" fmla="*/ 0 h 325550"/>
                    <a:gd name="connsiteX1" fmla="*/ 205212 w 462384"/>
                    <a:gd name="connsiteY1" fmla="*/ 118340 h 325550"/>
                    <a:gd name="connsiteX2" fmla="*/ 202036 w 462384"/>
                    <a:gd name="connsiteY2" fmla="*/ 156440 h 325550"/>
                    <a:gd name="connsiteX3" fmla="*/ 284584 w 462384"/>
                    <a:gd name="connsiteY3" fmla="*/ 197714 h 325550"/>
                    <a:gd name="connsiteX4" fmla="*/ 300460 w 462384"/>
                    <a:gd name="connsiteY4" fmla="*/ 153266 h 325550"/>
                    <a:gd name="connsiteX5" fmla="*/ 386184 w 462384"/>
                    <a:gd name="connsiteY5" fmla="*/ 146914 h 325550"/>
                    <a:gd name="connsiteX6" fmla="*/ 462384 w 462384"/>
                    <a:gd name="connsiteY6" fmla="*/ 200890 h 325550"/>
                    <a:gd name="connsiteX7" fmla="*/ 462384 w 462384"/>
                    <a:gd name="connsiteY7" fmla="*/ 305666 h 325550"/>
                    <a:gd name="connsiteX8" fmla="*/ 436652 w 462384"/>
                    <a:gd name="connsiteY8" fmla="*/ 325550 h 325550"/>
                    <a:gd name="connsiteX9" fmla="*/ 354436 w 462384"/>
                    <a:gd name="connsiteY9" fmla="*/ 270740 h 325550"/>
                    <a:gd name="connsiteX10" fmla="*/ 329036 w 462384"/>
                    <a:gd name="connsiteY10" fmla="*/ 299314 h 325550"/>
                    <a:gd name="connsiteX11" fmla="*/ 268712 w 462384"/>
                    <a:gd name="connsiteY11" fmla="*/ 223114 h 325550"/>
                    <a:gd name="connsiteX12" fmla="*/ 198860 w 462384"/>
                    <a:gd name="connsiteY12" fmla="*/ 302490 h 325550"/>
                    <a:gd name="connsiteX13" fmla="*/ 138536 w 462384"/>
                    <a:gd name="connsiteY13" fmla="*/ 270740 h 325550"/>
                    <a:gd name="connsiteX14" fmla="*/ 87736 w 462384"/>
                    <a:gd name="connsiteY14" fmla="*/ 283440 h 325550"/>
                    <a:gd name="connsiteX15" fmla="*/ 0 w 462384"/>
                    <a:gd name="connsiteY15" fmla="*/ 173768 h 325550"/>
                    <a:gd name="connsiteX16" fmla="*/ 65512 w 462384"/>
                    <a:gd name="connsiteY16" fmla="*/ 143740 h 325550"/>
                    <a:gd name="connsiteX17" fmla="*/ 81940 w 462384"/>
                    <a:gd name="connsiteY17" fmla="*/ 0 h 325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2384" h="325550">
                      <a:moveTo>
                        <a:pt x="81940" y="0"/>
                      </a:moveTo>
                      <a:lnTo>
                        <a:pt x="205212" y="118340"/>
                      </a:lnTo>
                      <a:lnTo>
                        <a:pt x="202036" y="156440"/>
                      </a:lnTo>
                      <a:lnTo>
                        <a:pt x="284584" y="197714"/>
                      </a:lnTo>
                      <a:lnTo>
                        <a:pt x="300460" y="153266"/>
                      </a:lnTo>
                      <a:lnTo>
                        <a:pt x="386184" y="146914"/>
                      </a:lnTo>
                      <a:lnTo>
                        <a:pt x="462384" y="200890"/>
                      </a:lnTo>
                      <a:lnTo>
                        <a:pt x="462384" y="305666"/>
                      </a:lnTo>
                      <a:lnTo>
                        <a:pt x="436652" y="325550"/>
                      </a:lnTo>
                      <a:lnTo>
                        <a:pt x="354436" y="270740"/>
                      </a:lnTo>
                      <a:lnTo>
                        <a:pt x="329036" y="299314"/>
                      </a:lnTo>
                      <a:lnTo>
                        <a:pt x="268712" y="223114"/>
                      </a:lnTo>
                      <a:lnTo>
                        <a:pt x="198860" y="302490"/>
                      </a:lnTo>
                      <a:lnTo>
                        <a:pt x="138536" y="270740"/>
                      </a:lnTo>
                      <a:lnTo>
                        <a:pt x="87736" y="283440"/>
                      </a:lnTo>
                      <a:lnTo>
                        <a:pt x="0" y="173768"/>
                      </a:lnTo>
                      <a:lnTo>
                        <a:pt x="65512" y="143740"/>
                      </a:lnTo>
                      <a:lnTo>
                        <a:pt x="81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6A970909-A6FA-46EC-8E96-207E721CE928}"/>
                    </a:ext>
                  </a:extLst>
                </p:cNvPr>
                <p:cNvSpPr/>
                <p:nvPr/>
              </p:nvSpPr>
              <p:spPr>
                <a:xfrm>
                  <a:off x="43020608" y="27200278"/>
                  <a:ext cx="808096" cy="520646"/>
                </a:xfrm>
                <a:custGeom>
                  <a:avLst/>
                  <a:gdLst>
                    <a:gd name="connsiteX0" fmla="*/ 507532 w 808096"/>
                    <a:gd name="connsiteY0" fmla="*/ 0 h 520646"/>
                    <a:gd name="connsiteX1" fmla="*/ 511816 w 808096"/>
                    <a:gd name="connsiteY1" fmla="*/ 6298 h 520646"/>
                    <a:gd name="connsiteX2" fmla="*/ 654692 w 808096"/>
                    <a:gd name="connsiteY2" fmla="*/ 98372 h 520646"/>
                    <a:gd name="connsiteX3" fmla="*/ 692792 w 808096"/>
                    <a:gd name="connsiteY3" fmla="*/ 190446 h 520646"/>
                    <a:gd name="connsiteX4" fmla="*/ 747700 w 808096"/>
                    <a:gd name="connsiteY4" fmla="*/ 207340 h 520646"/>
                    <a:gd name="connsiteX5" fmla="*/ 740416 w 808096"/>
                    <a:gd name="connsiteY5" fmla="*/ 209498 h 520646"/>
                    <a:gd name="connsiteX6" fmla="*/ 808096 w 808096"/>
                    <a:gd name="connsiteY6" fmla="*/ 257436 h 520646"/>
                    <a:gd name="connsiteX7" fmla="*/ 756292 w 808096"/>
                    <a:gd name="connsiteY7" fmla="*/ 353642 h 520646"/>
                    <a:gd name="connsiteX8" fmla="*/ 756292 w 808096"/>
                    <a:gd name="connsiteY8" fmla="*/ 445082 h 520646"/>
                    <a:gd name="connsiteX9" fmla="*/ 657232 w 808096"/>
                    <a:gd name="connsiteY9" fmla="*/ 368882 h 520646"/>
                    <a:gd name="connsiteX10" fmla="*/ 588652 w 808096"/>
                    <a:gd name="connsiteY10" fmla="*/ 437462 h 520646"/>
                    <a:gd name="connsiteX11" fmla="*/ 489592 w 808096"/>
                    <a:gd name="connsiteY11" fmla="*/ 437462 h 520646"/>
                    <a:gd name="connsiteX12" fmla="*/ 402256 w 808096"/>
                    <a:gd name="connsiteY12" fmla="*/ 455848 h 520646"/>
                    <a:gd name="connsiteX13" fmla="*/ 391168 w 808096"/>
                    <a:gd name="connsiteY13" fmla="*/ 403172 h 520646"/>
                    <a:gd name="connsiteX14" fmla="*/ 248292 w 808096"/>
                    <a:gd name="connsiteY14" fmla="*/ 457146 h 520646"/>
                    <a:gd name="connsiteX15" fmla="*/ 216544 w 808096"/>
                    <a:gd name="connsiteY15" fmla="*/ 520646 h 520646"/>
                    <a:gd name="connsiteX16" fmla="*/ 178440 w 808096"/>
                    <a:gd name="connsiteY16" fmla="*/ 488898 h 520646"/>
                    <a:gd name="connsiteX17" fmla="*/ 95892 w 808096"/>
                    <a:gd name="connsiteY17" fmla="*/ 485722 h 520646"/>
                    <a:gd name="connsiteX18" fmla="*/ 0 w 808096"/>
                    <a:gd name="connsiteY18" fmla="*/ 457882 h 520646"/>
                    <a:gd name="connsiteX19" fmla="*/ 10168 w 808096"/>
                    <a:gd name="connsiteY19" fmla="*/ 412698 h 520646"/>
                    <a:gd name="connsiteX20" fmla="*/ 54616 w 808096"/>
                    <a:gd name="connsiteY20" fmla="*/ 333322 h 520646"/>
                    <a:gd name="connsiteX21" fmla="*/ 51108 w 808096"/>
                    <a:gd name="connsiteY21" fmla="*/ 330982 h 520646"/>
                    <a:gd name="connsiteX22" fmla="*/ 76840 w 808096"/>
                    <a:gd name="connsiteY22" fmla="*/ 311098 h 520646"/>
                    <a:gd name="connsiteX23" fmla="*/ 76840 w 808096"/>
                    <a:gd name="connsiteY23" fmla="*/ 206322 h 520646"/>
                    <a:gd name="connsiteX24" fmla="*/ 31224 w 808096"/>
                    <a:gd name="connsiteY24" fmla="*/ 174008 h 520646"/>
                    <a:gd name="connsiteX25" fmla="*/ 172092 w 808096"/>
                    <a:gd name="connsiteY25" fmla="*/ 158698 h 520646"/>
                    <a:gd name="connsiteX26" fmla="*/ 207016 w 808096"/>
                    <a:gd name="connsiteY26" fmla="*/ 184098 h 520646"/>
                    <a:gd name="connsiteX27" fmla="*/ 276868 w 808096"/>
                    <a:gd name="connsiteY27" fmla="*/ 60272 h 520646"/>
                    <a:gd name="connsiteX28" fmla="*/ 330840 w 808096"/>
                    <a:gd name="connsiteY28" fmla="*/ 82498 h 520646"/>
                    <a:gd name="connsiteX29" fmla="*/ 330840 w 808096"/>
                    <a:gd name="connsiteY29" fmla="*/ 101546 h 520646"/>
                    <a:gd name="connsiteX30" fmla="*/ 356240 w 808096"/>
                    <a:gd name="connsiteY30" fmla="*/ 120598 h 520646"/>
                    <a:gd name="connsiteX31" fmla="*/ 397516 w 808096"/>
                    <a:gd name="connsiteY31" fmla="*/ 120598 h 520646"/>
                    <a:gd name="connsiteX32" fmla="*/ 507532 w 808096"/>
                    <a:gd name="connsiteY32" fmla="*/ 0 h 520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08096" h="520646">
                      <a:moveTo>
                        <a:pt x="507532" y="0"/>
                      </a:moveTo>
                      <a:lnTo>
                        <a:pt x="511816" y="6298"/>
                      </a:lnTo>
                      <a:lnTo>
                        <a:pt x="654692" y="98372"/>
                      </a:lnTo>
                      <a:lnTo>
                        <a:pt x="692792" y="190446"/>
                      </a:lnTo>
                      <a:lnTo>
                        <a:pt x="747700" y="207340"/>
                      </a:lnTo>
                      <a:lnTo>
                        <a:pt x="740416" y="209498"/>
                      </a:lnTo>
                      <a:lnTo>
                        <a:pt x="808096" y="257436"/>
                      </a:lnTo>
                      <a:lnTo>
                        <a:pt x="756292" y="353642"/>
                      </a:lnTo>
                      <a:lnTo>
                        <a:pt x="756292" y="445082"/>
                      </a:lnTo>
                      <a:lnTo>
                        <a:pt x="657232" y="368882"/>
                      </a:lnTo>
                      <a:lnTo>
                        <a:pt x="588652" y="437462"/>
                      </a:lnTo>
                      <a:lnTo>
                        <a:pt x="489592" y="437462"/>
                      </a:lnTo>
                      <a:lnTo>
                        <a:pt x="402256" y="455848"/>
                      </a:lnTo>
                      <a:lnTo>
                        <a:pt x="391168" y="403172"/>
                      </a:lnTo>
                      <a:lnTo>
                        <a:pt x="248292" y="457146"/>
                      </a:lnTo>
                      <a:lnTo>
                        <a:pt x="216544" y="520646"/>
                      </a:lnTo>
                      <a:lnTo>
                        <a:pt x="178440" y="488898"/>
                      </a:lnTo>
                      <a:lnTo>
                        <a:pt x="95892" y="485722"/>
                      </a:lnTo>
                      <a:lnTo>
                        <a:pt x="0" y="457882"/>
                      </a:lnTo>
                      <a:lnTo>
                        <a:pt x="10168" y="412698"/>
                      </a:lnTo>
                      <a:lnTo>
                        <a:pt x="54616" y="333322"/>
                      </a:lnTo>
                      <a:lnTo>
                        <a:pt x="51108" y="330982"/>
                      </a:lnTo>
                      <a:lnTo>
                        <a:pt x="76840" y="311098"/>
                      </a:lnTo>
                      <a:lnTo>
                        <a:pt x="76840" y="206322"/>
                      </a:lnTo>
                      <a:lnTo>
                        <a:pt x="31224" y="174008"/>
                      </a:lnTo>
                      <a:lnTo>
                        <a:pt x="172092" y="158698"/>
                      </a:lnTo>
                      <a:lnTo>
                        <a:pt x="207016" y="184098"/>
                      </a:lnTo>
                      <a:lnTo>
                        <a:pt x="276868" y="60272"/>
                      </a:lnTo>
                      <a:lnTo>
                        <a:pt x="330840" y="82498"/>
                      </a:lnTo>
                      <a:lnTo>
                        <a:pt x="330840" y="101546"/>
                      </a:lnTo>
                      <a:lnTo>
                        <a:pt x="356240" y="120598"/>
                      </a:lnTo>
                      <a:lnTo>
                        <a:pt x="397516" y="120598"/>
                      </a:lnTo>
                      <a:lnTo>
                        <a:pt x="5075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9274EF69-73F2-48E5-848D-9CE35BCC376F}"/>
                    </a:ext>
                  </a:extLst>
                </p:cNvPr>
                <p:cNvSpPr/>
                <p:nvPr/>
              </p:nvSpPr>
              <p:spPr>
                <a:xfrm>
                  <a:off x="42623532" y="26058474"/>
                  <a:ext cx="712044" cy="744876"/>
                </a:xfrm>
                <a:custGeom>
                  <a:avLst/>
                  <a:gdLst>
                    <a:gd name="connsiteX0" fmla="*/ 196108 w 712044"/>
                    <a:gd name="connsiteY0" fmla="*/ 0 h 744876"/>
                    <a:gd name="connsiteX1" fmla="*/ 196108 w 712044"/>
                    <a:gd name="connsiteY1" fmla="*/ 1926 h 744876"/>
                    <a:gd name="connsiteX2" fmla="*/ 286592 w 712044"/>
                    <a:gd name="connsiteY2" fmla="*/ 1926 h 744876"/>
                    <a:gd name="connsiteX3" fmla="*/ 362792 w 712044"/>
                    <a:gd name="connsiteY3" fmla="*/ 144802 h 744876"/>
                    <a:gd name="connsiteX4" fmla="*/ 481856 w 712044"/>
                    <a:gd name="connsiteY4" fmla="*/ 235290 h 744876"/>
                    <a:gd name="connsiteX5" fmla="*/ 504132 w 712044"/>
                    <a:gd name="connsiteY5" fmla="*/ 239744 h 744876"/>
                    <a:gd name="connsiteX6" fmla="*/ 480268 w 712044"/>
                    <a:gd name="connsiteY6" fmla="*/ 382926 h 744876"/>
                    <a:gd name="connsiteX7" fmla="*/ 600916 w 712044"/>
                    <a:gd name="connsiteY7" fmla="*/ 449602 h 744876"/>
                    <a:gd name="connsiteX8" fmla="*/ 610444 w 712044"/>
                    <a:gd name="connsiteY8" fmla="*/ 490876 h 744876"/>
                    <a:gd name="connsiteX9" fmla="*/ 642192 w 712044"/>
                    <a:gd name="connsiteY9" fmla="*/ 494050 h 744876"/>
                    <a:gd name="connsiteX10" fmla="*/ 689820 w 712044"/>
                    <a:gd name="connsiteY10" fmla="*/ 494050 h 744876"/>
                    <a:gd name="connsiteX11" fmla="*/ 696168 w 712044"/>
                    <a:gd name="connsiteY11" fmla="*/ 528976 h 744876"/>
                    <a:gd name="connsiteX12" fmla="*/ 594568 w 712044"/>
                    <a:gd name="connsiteY12" fmla="*/ 567076 h 744876"/>
                    <a:gd name="connsiteX13" fmla="*/ 591392 w 712044"/>
                    <a:gd name="connsiteY13" fmla="*/ 640102 h 744876"/>
                    <a:gd name="connsiteX14" fmla="*/ 712044 w 712044"/>
                    <a:gd name="connsiteY14" fmla="*/ 732176 h 744876"/>
                    <a:gd name="connsiteX15" fmla="*/ 597744 w 712044"/>
                    <a:gd name="connsiteY15" fmla="*/ 744876 h 744876"/>
                    <a:gd name="connsiteX16" fmla="*/ 426292 w 712044"/>
                    <a:gd name="connsiteY16" fmla="*/ 703602 h 744876"/>
                    <a:gd name="connsiteX17" fmla="*/ 492968 w 712044"/>
                    <a:gd name="connsiteY17" fmla="*/ 586126 h 744876"/>
                    <a:gd name="connsiteX18" fmla="*/ 356444 w 712044"/>
                    <a:gd name="connsiteY18" fmla="*/ 446426 h 744876"/>
                    <a:gd name="connsiteX19" fmla="*/ 305644 w 712044"/>
                    <a:gd name="connsiteY19" fmla="*/ 459126 h 744876"/>
                    <a:gd name="connsiteX20" fmla="*/ 296116 w 712044"/>
                    <a:gd name="connsiteY20" fmla="*/ 500402 h 744876"/>
                    <a:gd name="connsiteX21" fmla="*/ 210392 w 712044"/>
                    <a:gd name="connsiteY21" fmla="*/ 586126 h 744876"/>
                    <a:gd name="connsiteX22" fmla="*/ 53192 w 712044"/>
                    <a:gd name="connsiteY22" fmla="*/ 583814 h 744876"/>
                    <a:gd name="connsiteX23" fmla="*/ 67516 w 712044"/>
                    <a:gd name="connsiteY23" fmla="*/ 557550 h 744876"/>
                    <a:gd name="connsiteX24" fmla="*/ 0 w 712044"/>
                    <a:gd name="connsiteY24" fmla="*/ 340932 h 744876"/>
                    <a:gd name="connsiteX25" fmla="*/ 43708 w 712044"/>
                    <a:gd name="connsiteY25" fmla="*/ 273390 h 744876"/>
                    <a:gd name="connsiteX26" fmla="*/ 124668 w 712044"/>
                    <a:gd name="connsiteY26" fmla="*/ 140038 h 744876"/>
                    <a:gd name="connsiteX27" fmla="*/ 105620 w 712044"/>
                    <a:gd name="connsiteY27" fmla="*/ 92414 h 744876"/>
                    <a:gd name="connsiteX28" fmla="*/ 148480 w 712044"/>
                    <a:gd name="connsiteY28" fmla="*/ 16214 h 744876"/>
                    <a:gd name="connsiteX29" fmla="*/ 196108 w 712044"/>
                    <a:gd name="connsiteY29" fmla="*/ 0 h 74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12044" h="744876">
                      <a:moveTo>
                        <a:pt x="196108" y="0"/>
                      </a:moveTo>
                      <a:lnTo>
                        <a:pt x="196108" y="1926"/>
                      </a:lnTo>
                      <a:lnTo>
                        <a:pt x="286592" y="1926"/>
                      </a:lnTo>
                      <a:lnTo>
                        <a:pt x="362792" y="144802"/>
                      </a:lnTo>
                      <a:lnTo>
                        <a:pt x="481856" y="235290"/>
                      </a:lnTo>
                      <a:lnTo>
                        <a:pt x="504132" y="239744"/>
                      </a:lnTo>
                      <a:lnTo>
                        <a:pt x="480268" y="382926"/>
                      </a:lnTo>
                      <a:lnTo>
                        <a:pt x="600916" y="449602"/>
                      </a:lnTo>
                      <a:lnTo>
                        <a:pt x="610444" y="490876"/>
                      </a:lnTo>
                      <a:lnTo>
                        <a:pt x="642192" y="494050"/>
                      </a:lnTo>
                      <a:lnTo>
                        <a:pt x="689820" y="494050"/>
                      </a:lnTo>
                      <a:lnTo>
                        <a:pt x="696168" y="528976"/>
                      </a:lnTo>
                      <a:lnTo>
                        <a:pt x="594568" y="567076"/>
                      </a:lnTo>
                      <a:lnTo>
                        <a:pt x="591392" y="640102"/>
                      </a:lnTo>
                      <a:lnTo>
                        <a:pt x="712044" y="732176"/>
                      </a:lnTo>
                      <a:lnTo>
                        <a:pt x="597744" y="744876"/>
                      </a:lnTo>
                      <a:lnTo>
                        <a:pt x="426292" y="703602"/>
                      </a:lnTo>
                      <a:lnTo>
                        <a:pt x="492968" y="586126"/>
                      </a:lnTo>
                      <a:lnTo>
                        <a:pt x="356444" y="446426"/>
                      </a:lnTo>
                      <a:lnTo>
                        <a:pt x="305644" y="459126"/>
                      </a:lnTo>
                      <a:lnTo>
                        <a:pt x="296116" y="500402"/>
                      </a:lnTo>
                      <a:lnTo>
                        <a:pt x="210392" y="586126"/>
                      </a:lnTo>
                      <a:lnTo>
                        <a:pt x="53192" y="583814"/>
                      </a:lnTo>
                      <a:lnTo>
                        <a:pt x="67516" y="557550"/>
                      </a:lnTo>
                      <a:lnTo>
                        <a:pt x="0" y="340932"/>
                      </a:lnTo>
                      <a:lnTo>
                        <a:pt x="43708" y="273390"/>
                      </a:lnTo>
                      <a:lnTo>
                        <a:pt x="124668" y="140038"/>
                      </a:lnTo>
                      <a:lnTo>
                        <a:pt x="105620" y="92414"/>
                      </a:lnTo>
                      <a:lnTo>
                        <a:pt x="148480" y="16214"/>
                      </a:lnTo>
                      <a:lnTo>
                        <a:pt x="1961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780DB70-05CE-418A-8626-C0C4EC01076C}"/>
                    </a:ext>
                  </a:extLst>
                </p:cNvPr>
                <p:cNvSpPr/>
                <p:nvPr/>
              </p:nvSpPr>
              <p:spPr>
                <a:xfrm>
                  <a:off x="42747540" y="27073224"/>
                  <a:ext cx="386636" cy="330200"/>
                </a:xfrm>
                <a:custGeom>
                  <a:avLst/>
                  <a:gdLst>
                    <a:gd name="connsiteX0" fmla="*/ 213384 w 386636"/>
                    <a:gd name="connsiteY0" fmla="*/ 0 h 330200"/>
                    <a:gd name="connsiteX1" fmla="*/ 359436 w 386636"/>
                    <a:gd name="connsiteY1" fmla="*/ 34926 h 330200"/>
                    <a:gd name="connsiteX2" fmla="*/ 386636 w 386636"/>
                    <a:gd name="connsiteY2" fmla="*/ 292112 h 330200"/>
                    <a:gd name="connsiteX3" fmla="*/ 304292 w 386636"/>
                    <a:gd name="connsiteY3" fmla="*/ 301062 h 330200"/>
                    <a:gd name="connsiteX4" fmla="*/ 273708 w 386636"/>
                    <a:gd name="connsiteY4" fmla="*/ 279400 h 330200"/>
                    <a:gd name="connsiteX5" fmla="*/ 187984 w 386636"/>
                    <a:gd name="connsiteY5" fmla="*/ 285752 h 330200"/>
                    <a:gd name="connsiteX6" fmla="*/ 172108 w 386636"/>
                    <a:gd name="connsiteY6" fmla="*/ 330200 h 330200"/>
                    <a:gd name="connsiteX7" fmla="*/ 89560 w 386636"/>
                    <a:gd name="connsiteY7" fmla="*/ 288926 h 330200"/>
                    <a:gd name="connsiteX8" fmla="*/ 92736 w 386636"/>
                    <a:gd name="connsiteY8" fmla="*/ 250826 h 330200"/>
                    <a:gd name="connsiteX9" fmla="*/ 0 w 386636"/>
                    <a:gd name="connsiteY9" fmla="*/ 161802 h 330200"/>
                    <a:gd name="connsiteX10" fmla="*/ 83212 w 386636"/>
                    <a:gd name="connsiteY10" fmla="*/ 85726 h 330200"/>
                    <a:gd name="connsiteX11" fmla="*/ 162584 w 386636"/>
                    <a:gd name="connsiteY11" fmla="*/ 57152 h 330200"/>
                    <a:gd name="connsiteX12" fmla="*/ 165760 w 386636"/>
                    <a:gd name="connsiteY12" fmla="*/ 9526 h 330200"/>
                    <a:gd name="connsiteX13" fmla="*/ 213384 w 386636"/>
                    <a:gd name="connsiteY13" fmla="*/ 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6636" h="330200">
                      <a:moveTo>
                        <a:pt x="213384" y="0"/>
                      </a:moveTo>
                      <a:lnTo>
                        <a:pt x="359436" y="34926"/>
                      </a:lnTo>
                      <a:lnTo>
                        <a:pt x="386636" y="292112"/>
                      </a:lnTo>
                      <a:lnTo>
                        <a:pt x="304292" y="301062"/>
                      </a:lnTo>
                      <a:lnTo>
                        <a:pt x="273708" y="279400"/>
                      </a:lnTo>
                      <a:lnTo>
                        <a:pt x="187984" y="285752"/>
                      </a:lnTo>
                      <a:lnTo>
                        <a:pt x="172108" y="330200"/>
                      </a:lnTo>
                      <a:lnTo>
                        <a:pt x="89560" y="288926"/>
                      </a:lnTo>
                      <a:lnTo>
                        <a:pt x="92736" y="250826"/>
                      </a:lnTo>
                      <a:lnTo>
                        <a:pt x="0" y="161802"/>
                      </a:lnTo>
                      <a:lnTo>
                        <a:pt x="83212" y="85726"/>
                      </a:lnTo>
                      <a:lnTo>
                        <a:pt x="162584" y="57152"/>
                      </a:lnTo>
                      <a:lnTo>
                        <a:pt x="165760" y="9526"/>
                      </a:lnTo>
                      <a:lnTo>
                        <a:pt x="213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7BE9A3FE-FBF2-4ED7-88D2-B611D589DE27}"/>
                    </a:ext>
                  </a:extLst>
                </p:cNvPr>
                <p:cNvSpPr/>
                <p:nvPr/>
              </p:nvSpPr>
              <p:spPr>
                <a:xfrm>
                  <a:off x="42856520" y="26504900"/>
                  <a:ext cx="656856" cy="629010"/>
                </a:xfrm>
                <a:custGeom>
                  <a:avLst/>
                  <a:gdLst>
                    <a:gd name="connsiteX0" fmla="*/ 123456 w 656856"/>
                    <a:gd name="connsiteY0" fmla="*/ 0 h 629010"/>
                    <a:gd name="connsiteX1" fmla="*/ 259980 w 656856"/>
                    <a:gd name="connsiteY1" fmla="*/ 139700 h 629010"/>
                    <a:gd name="connsiteX2" fmla="*/ 193304 w 656856"/>
                    <a:gd name="connsiteY2" fmla="*/ 257176 h 629010"/>
                    <a:gd name="connsiteX3" fmla="*/ 364756 w 656856"/>
                    <a:gd name="connsiteY3" fmla="*/ 298450 h 629010"/>
                    <a:gd name="connsiteX4" fmla="*/ 479056 w 656856"/>
                    <a:gd name="connsiteY4" fmla="*/ 285750 h 629010"/>
                    <a:gd name="connsiteX5" fmla="*/ 466324 w 656856"/>
                    <a:gd name="connsiteY5" fmla="*/ 276032 h 629010"/>
                    <a:gd name="connsiteX6" fmla="*/ 485404 w 656856"/>
                    <a:gd name="connsiteY6" fmla="*/ 279400 h 629010"/>
                    <a:gd name="connsiteX7" fmla="*/ 540020 w 656856"/>
                    <a:gd name="connsiteY7" fmla="*/ 281584 h 629010"/>
                    <a:gd name="connsiteX8" fmla="*/ 539380 w 656856"/>
                    <a:gd name="connsiteY8" fmla="*/ 285750 h 629010"/>
                    <a:gd name="connsiteX9" fmla="*/ 615580 w 656856"/>
                    <a:gd name="connsiteY9" fmla="*/ 349250 h 629010"/>
                    <a:gd name="connsiteX10" fmla="*/ 656856 w 656856"/>
                    <a:gd name="connsiteY10" fmla="*/ 460376 h 629010"/>
                    <a:gd name="connsiteX11" fmla="*/ 621928 w 656856"/>
                    <a:gd name="connsiteY11" fmla="*/ 622300 h 629010"/>
                    <a:gd name="connsiteX12" fmla="*/ 626492 w 656856"/>
                    <a:gd name="connsiteY12" fmla="*/ 629010 h 629010"/>
                    <a:gd name="connsiteX13" fmla="*/ 466356 w 656856"/>
                    <a:gd name="connsiteY13" fmla="*/ 609600 h 629010"/>
                    <a:gd name="connsiteX14" fmla="*/ 252460 w 656856"/>
                    <a:gd name="connsiteY14" fmla="*/ 622182 h 629010"/>
                    <a:gd name="connsiteX15" fmla="*/ 250456 w 656856"/>
                    <a:gd name="connsiteY15" fmla="*/ 603250 h 629010"/>
                    <a:gd name="connsiteX16" fmla="*/ 199448 w 656856"/>
                    <a:gd name="connsiteY16" fmla="*/ 591052 h 629010"/>
                    <a:gd name="connsiteX17" fmla="*/ 212356 w 656856"/>
                    <a:gd name="connsiteY17" fmla="*/ 441324 h 629010"/>
                    <a:gd name="connsiteX18" fmla="*/ 291728 w 656856"/>
                    <a:gd name="connsiteY18" fmla="*/ 419100 h 629010"/>
                    <a:gd name="connsiteX19" fmla="*/ 307604 w 656856"/>
                    <a:gd name="connsiteY19" fmla="*/ 371476 h 629010"/>
                    <a:gd name="connsiteX20" fmla="*/ 15504 w 656856"/>
                    <a:gd name="connsiteY20" fmla="*/ 285750 h 629010"/>
                    <a:gd name="connsiteX21" fmla="*/ 34556 w 656856"/>
                    <a:gd name="connsiteY21" fmla="*/ 165100 h 629010"/>
                    <a:gd name="connsiteX22" fmla="*/ 0 w 656856"/>
                    <a:gd name="connsiteY22" fmla="*/ 117106 h 629010"/>
                    <a:gd name="connsiteX23" fmla="*/ 63128 w 656856"/>
                    <a:gd name="connsiteY23" fmla="*/ 53976 h 629010"/>
                    <a:gd name="connsiteX24" fmla="*/ 72656 w 656856"/>
                    <a:gd name="connsiteY24" fmla="*/ 12700 h 629010"/>
                    <a:gd name="connsiteX25" fmla="*/ 123456 w 656856"/>
                    <a:gd name="connsiteY25" fmla="*/ 0 h 629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56856" h="629010">
                      <a:moveTo>
                        <a:pt x="123456" y="0"/>
                      </a:moveTo>
                      <a:lnTo>
                        <a:pt x="259980" y="139700"/>
                      </a:lnTo>
                      <a:lnTo>
                        <a:pt x="193304" y="257176"/>
                      </a:lnTo>
                      <a:lnTo>
                        <a:pt x="364756" y="298450"/>
                      </a:lnTo>
                      <a:lnTo>
                        <a:pt x="479056" y="285750"/>
                      </a:lnTo>
                      <a:lnTo>
                        <a:pt x="466324" y="276032"/>
                      </a:lnTo>
                      <a:lnTo>
                        <a:pt x="485404" y="279400"/>
                      </a:lnTo>
                      <a:lnTo>
                        <a:pt x="540020" y="281584"/>
                      </a:lnTo>
                      <a:lnTo>
                        <a:pt x="539380" y="285750"/>
                      </a:lnTo>
                      <a:lnTo>
                        <a:pt x="615580" y="349250"/>
                      </a:lnTo>
                      <a:lnTo>
                        <a:pt x="656856" y="460376"/>
                      </a:lnTo>
                      <a:lnTo>
                        <a:pt x="621928" y="622300"/>
                      </a:lnTo>
                      <a:lnTo>
                        <a:pt x="626492" y="629010"/>
                      </a:lnTo>
                      <a:lnTo>
                        <a:pt x="466356" y="609600"/>
                      </a:lnTo>
                      <a:lnTo>
                        <a:pt x="252460" y="622182"/>
                      </a:lnTo>
                      <a:lnTo>
                        <a:pt x="250456" y="603250"/>
                      </a:lnTo>
                      <a:lnTo>
                        <a:pt x="199448" y="591052"/>
                      </a:lnTo>
                      <a:lnTo>
                        <a:pt x="212356" y="441324"/>
                      </a:lnTo>
                      <a:lnTo>
                        <a:pt x="291728" y="419100"/>
                      </a:lnTo>
                      <a:lnTo>
                        <a:pt x="307604" y="371476"/>
                      </a:lnTo>
                      <a:lnTo>
                        <a:pt x="15504" y="285750"/>
                      </a:lnTo>
                      <a:lnTo>
                        <a:pt x="34556" y="165100"/>
                      </a:lnTo>
                      <a:lnTo>
                        <a:pt x="0" y="117106"/>
                      </a:lnTo>
                      <a:lnTo>
                        <a:pt x="63128" y="53976"/>
                      </a:lnTo>
                      <a:lnTo>
                        <a:pt x="72656" y="12700"/>
                      </a:lnTo>
                      <a:lnTo>
                        <a:pt x="123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5DB22E6B-75C8-437F-B12C-BDA287545BB9}"/>
                    </a:ext>
                  </a:extLst>
                </p:cNvPr>
                <p:cNvSpPr/>
                <p:nvPr/>
              </p:nvSpPr>
              <p:spPr>
                <a:xfrm>
                  <a:off x="43343720" y="26003250"/>
                  <a:ext cx="563356" cy="442024"/>
                </a:xfrm>
                <a:custGeom>
                  <a:avLst/>
                  <a:gdLst>
                    <a:gd name="connsiteX0" fmla="*/ 191880 w 563356"/>
                    <a:gd name="connsiteY0" fmla="*/ 0 h 442024"/>
                    <a:gd name="connsiteX1" fmla="*/ 207756 w 563356"/>
                    <a:gd name="connsiteY1" fmla="*/ 25400 h 442024"/>
                    <a:gd name="connsiteX2" fmla="*/ 255380 w 563356"/>
                    <a:gd name="connsiteY2" fmla="*/ 92074 h 442024"/>
                    <a:gd name="connsiteX3" fmla="*/ 318880 w 563356"/>
                    <a:gd name="connsiteY3" fmla="*/ 88900 h 442024"/>
                    <a:gd name="connsiteX4" fmla="*/ 353804 w 563356"/>
                    <a:gd name="connsiteY4" fmla="*/ 130174 h 442024"/>
                    <a:gd name="connsiteX5" fmla="*/ 563356 w 563356"/>
                    <a:gd name="connsiteY5" fmla="*/ 127000 h 442024"/>
                    <a:gd name="connsiteX6" fmla="*/ 536076 w 563356"/>
                    <a:gd name="connsiteY6" fmla="*/ 239148 h 442024"/>
                    <a:gd name="connsiteX7" fmla="*/ 480804 w 563356"/>
                    <a:gd name="connsiteY7" fmla="*/ 247650 h 442024"/>
                    <a:gd name="connsiteX8" fmla="*/ 471280 w 563356"/>
                    <a:gd name="connsiteY8" fmla="*/ 338138 h 442024"/>
                    <a:gd name="connsiteX9" fmla="*/ 352216 w 563356"/>
                    <a:gd name="connsiteY9" fmla="*/ 390526 h 442024"/>
                    <a:gd name="connsiteX10" fmla="*/ 285544 w 563356"/>
                    <a:gd name="connsiteY10" fmla="*/ 385762 h 442024"/>
                    <a:gd name="connsiteX11" fmla="*/ 214104 w 563356"/>
                    <a:gd name="connsiteY11" fmla="*/ 400050 h 442024"/>
                    <a:gd name="connsiteX12" fmla="*/ 214104 w 563356"/>
                    <a:gd name="connsiteY12" fmla="*/ 442024 h 442024"/>
                    <a:gd name="connsiteX13" fmla="*/ 122032 w 563356"/>
                    <a:gd name="connsiteY13" fmla="*/ 390526 h 442024"/>
                    <a:gd name="connsiteX14" fmla="*/ 102980 w 563356"/>
                    <a:gd name="connsiteY14" fmla="*/ 307974 h 442024"/>
                    <a:gd name="connsiteX15" fmla="*/ 0 w 563356"/>
                    <a:gd name="connsiteY15" fmla="*/ 261166 h 442024"/>
                    <a:gd name="connsiteX16" fmla="*/ 46500 w 563356"/>
                    <a:gd name="connsiteY16" fmla="*/ 89110 h 442024"/>
                    <a:gd name="connsiteX17" fmla="*/ 128380 w 563356"/>
                    <a:gd name="connsiteY17" fmla="*/ 95250 h 442024"/>
                    <a:gd name="connsiteX18" fmla="*/ 128380 w 563356"/>
                    <a:gd name="connsiteY18" fmla="*/ 31750 h 442024"/>
                    <a:gd name="connsiteX19" fmla="*/ 191880 w 563356"/>
                    <a:gd name="connsiteY19" fmla="*/ 0 h 442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63356" h="442024">
                      <a:moveTo>
                        <a:pt x="191880" y="0"/>
                      </a:moveTo>
                      <a:lnTo>
                        <a:pt x="207756" y="25400"/>
                      </a:lnTo>
                      <a:lnTo>
                        <a:pt x="255380" y="92074"/>
                      </a:lnTo>
                      <a:lnTo>
                        <a:pt x="318880" y="88900"/>
                      </a:lnTo>
                      <a:lnTo>
                        <a:pt x="353804" y="130174"/>
                      </a:lnTo>
                      <a:lnTo>
                        <a:pt x="563356" y="127000"/>
                      </a:lnTo>
                      <a:lnTo>
                        <a:pt x="536076" y="239148"/>
                      </a:lnTo>
                      <a:lnTo>
                        <a:pt x="480804" y="247650"/>
                      </a:lnTo>
                      <a:lnTo>
                        <a:pt x="471280" y="338138"/>
                      </a:lnTo>
                      <a:lnTo>
                        <a:pt x="352216" y="390526"/>
                      </a:lnTo>
                      <a:lnTo>
                        <a:pt x="285544" y="385762"/>
                      </a:lnTo>
                      <a:lnTo>
                        <a:pt x="214104" y="400050"/>
                      </a:lnTo>
                      <a:lnTo>
                        <a:pt x="214104" y="442024"/>
                      </a:lnTo>
                      <a:lnTo>
                        <a:pt x="122032" y="390526"/>
                      </a:lnTo>
                      <a:lnTo>
                        <a:pt x="102980" y="307974"/>
                      </a:lnTo>
                      <a:lnTo>
                        <a:pt x="0" y="261166"/>
                      </a:lnTo>
                      <a:lnTo>
                        <a:pt x="46500" y="89110"/>
                      </a:lnTo>
                      <a:lnTo>
                        <a:pt x="128380" y="95250"/>
                      </a:lnTo>
                      <a:lnTo>
                        <a:pt x="128380" y="31750"/>
                      </a:lnTo>
                      <a:lnTo>
                        <a:pt x="1918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9395AF6E-F02D-48B9-9B0F-C7CF0C29F69C}"/>
                    </a:ext>
                  </a:extLst>
                </p:cNvPr>
                <p:cNvSpPr/>
                <p:nvPr/>
              </p:nvSpPr>
              <p:spPr>
                <a:xfrm>
                  <a:off x="43935648" y="25399018"/>
                  <a:ext cx="238876" cy="267682"/>
                </a:xfrm>
                <a:custGeom>
                  <a:avLst/>
                  <a:gdLst>
                    <a:gd name="connsiteX0" fmla="*/ 80512 w 238876"/>
                    <a:gd name="connsiteY0" fmla="*/ 0 h 267682"/>
                    <a:gd name="connsiteX1" fmla="*/ 150816 w 238876"/>
                    <a:gd name="connsiteY1" fmla="*/ 37494 h 267682"/>
                    <a:gd name="connsiteX2" fmla="*/ 218860 w 238876"/>
                    <a:gd name="connsiteY2" fmla="*/ 97536 h 267682"/>
                    <a:gd name="connsiteX3" fmla="*/ 214632 w 238876"/>
                    <a:gd name="connsiteY3" fmla="*/ 135602 h 267682"/>
                    <a:gd name="connsiteX4" fmla="*/ 222252 w 238876"/>
                    <a:gd name="connsiteY4" fmla="*/ 234662 h 267682"/>
                    <a:gd name="connsiteX5" fmla="*/ 238876 w 238876"/>
                    <a:gd name="connsiteY5" fmla="*/ 264884 h 267682"/>
                    <a:gd name="connsiteX6" fmla="*/ 161928 w 238876"/>
                    <a:gd name="connsiteY6" fmla="*/ 267682 h 267682"/>
                    <a:gd name="connsiteX7" fmla="*/ 114304 w 238876"/>
                    <a:gd name="connsiteY7" fmla="*/ 235932 h 267682"/>
                    <a:gd name="connsiteX8" fmla="*/ 28576 w 238876"/>
                    <a:gd name="connsiteY8" fmla="*/ 232758 h 267682"/>
                    <a:gd name="connsiteX9" fmla="*/ 0 w 238876"/>
                    <a:gd name="connsiteY9" fmla="*/ 204182 h 267682"/>
                    <a:gd name="connsiteX10" fmla="*/ 3176 w 238876"/>
                    <a:gd name="connsiteY10" fmla="*/ 86706 h 267682"/>
                    <a:gd name="connsiteX11" fmla="*/ 80512 w 238876"/>
                    <a:gd name="connsiteY11" fmla="*/ 0 h 267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876" h="267682">
                      <a:moveTo>
                        <a:pt x="80512" y="0"/>
                      </a:moveTo>
                      <a:lnTo>
                        <a:pt x="150816" y="37494"/>
                      </a:lnTo>
                      <a:lnTo>
                        <a:pt x="218860" y="97536"/>
                      </a:lnTo>
                      <a:lnTo>
                        <a:pt x="214632" y="135602"/>
                      </a:lnTo>
                      <a:lnTo>
                        <a:pt x="222252" y="234662"/>
                      </a:lnTo>
                      <a:lnTo>
                        <a:pt x="238876" y="264884"/>
                      </a:lnTo>
                      <a:lnTo>
                        <a:pt x="161928" y="267682"/>
                      </a:lnTo>
                      <a:lnTo>
                        <a:pt x="114304" y="235932"/>
                      </a:lnTo>
                      <a:lnTo>
                        <a:pt x="28576" y="232758"/>
                      </a:lnTo>
                      <a:lnTo>
                        <a:pt x="0" y="204182"/>
                      </a:lnTo>
                      <a:cubicBezTo>
                        <a:pt x="1060" y="165024"/>
                        <a:pt x="2120" y="125866"/>
                        <a:pt x="3176" y="86706"/>
                      </a:cubicBezTo>
                      <a:lnTo>
                        <a:pt x="805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7FBFCFED-11F3-4E37-86E7-D4850D0FF083}"/>
                    </a:ext>
                  </a:extLst>
                </p:cNvPr>
                <p:cNvSpPr/>
                <p:nvPr/>
              </p:nvSpPr>
              <p:spPr>
                <a:xfrm>
                  <a:off x="43534012" y="23990812"/>
                  <a:ext cx="566740" cy="1425064"/>
                </a:xfrm>
                <a:custGeom>
                  <a:avLst/>
                  <a:gdLst>
                    <a:gd name="connsiteX0" fmla="*/ 454092 w 566740"/>
                    <a:gd name="connsiteY0" fmla="*/ 0 h 1425064"/>
                    <a:gd name="connsiteX1" fmla="*/ 438152 w 566740"/>
                    <a:gd name="connsiteY1" fmla="*/ 97912 h 1425064"/>
                    <a:gd name="connsiteX2" fmla="*/ 466724 w 566740"/>
                    <a:gd name="connsiteY2" fmla="*/ 150300 h 1425064"/>
                    <a:gd name="connsiteX3" fmla="*/ 409576 w 566740"/>
                    <a:gd name="connsiteY3" fmla="*/ 202688 h 1425064"/>
                    <a:gd name="connsiteX4" fmla="*/ 357188 w 566740"/>
                    <a:gd name="connsiteY4" fmla="*/ 340800 h 1425064"/>
                    <a:gd name="connsiteX5" fmla="*/ 471488 w 566740"/>
                    <a:gd name="connsiteY5" fmla="*/ 388426 h 1425064"/>
                    <a:gd name="connsiteX6" fmla="*/ 420652 w 566740"/>
                    <a:gd name="connsiteY6" fmla="*/ 591774 h 1425064"/>
                    <a:gd name="connsiteX7" fmla="*/ 409576 w 566740"/>
                    <a:gd name="connsiteY7" fmla="*/ 588452 h 1425064"/>
                    <a:gd name="connsiteX8" fmla="*/ 404812 w 566740"/>
                    <a:gd name="connsiteY8" fmla="*/ 678938 h 1425064"/>
                    <a:gd name="connsiteX9" fmla="*/ 414340 w 566740"/>
                    <a:gd name="connsiteY9" fmla="*/ 717038 h 1425064"/>
                    <a:gd name="connsiteX10" fmla="*/ 409576 w 566740"/>
                    <a:gd name="connsiteY10" fmla="*/ 774188 h 1425064"/>
                    <a:gd name="connsiteX11" fmla="*/ 338140 w 566740"/>
                    <a:gd name="connsiteY11" fmla="*/ 855152 h 1425064"/>
                    <a:gd name="connsiteX12" fmla="*/ 390524 w 566740"/>
                    <a:gd name="connsiteY12" fmla="*/ 959926 h 1425064"/>
                    <a:gd name="connsiteX13" fmla="*/ 438152 w 566740"/>
                    <a:gd name="connsiteY13" fmla="*/ 921826 h 1425064"/>
                    <a:gd name="connsiteX14" fmla="*/ 533400 w 566740"/>
                    <a:gd name="connsiteY14" fmla="*/ 950400 h 1425064"/>
                    <a:gd name="connsiteX15" fmla="*/ 523876 w 566740"/>
                    <a:gd name="connsiteY15" fmla="*/ 1026600 h 1425064"/>
                    <a:gd name="connsiteX16" fmla="*/ 542924 w 566740"/>
                    <a:gd name="connsiteY16" fmla="*/ 1221864 h 1425064"/>
                    <a:gd name="connsiteX17" fmla="*/ 566740 w 566740"/>
                    <a:gd name="connsiteY17" fmla="*/ 1302826 h 1425064"/>
                    <a:gd name="connsiteX18" fmla="*/ 528636 w 566740"/>
                    <a:gd name="connsiteY18" fmla="*/ 1326638 h 1425064"/>
                    <a:gd name="connsiteX19" fmla="*/ 481012 w 566740"/>
                    <a:gd name="connsiteY19" fmla="*/ 1407600 h 1425064"/>
                    <a:gd name="connsiteX20" fmla="*/ 481868 w 566740"/>
                    <a:gd name="connsiteY20" fmla="*/ 1408058 h 1425064"/>
                    <a:gd name="connsiteX21" fmla="*/ 474664 w 566740"/>
                    <a:gd name="connsiteY21" fmla="*/ 1409188 h 1425064"/>
                    <a:gd name="connsiteX22" fmla="*/ 430212 w 566740"/>
                    <a:gd name="connsiteY22" fmla="*/ 1364738 h 1425064"/>
                    <a:gd name="connsiteX23" fmla="*/ 392112 w 566740"/>
                    <a:gd name="connsiteY23" fmla="*/ 1393312 h 1425064"/>
                    <a:gd name="connsiteX24" fmla="*/ 357188 w 566740"/>
                    <a:gd name="connsiteY24" fmla="*/ 1386964 h 1425064"/>
                    <a:gd name="connsiteX25" fmla="*/ 306388 w 566740"/>
                    <a:gd name="connsiteY25" fmla="*/ 1425064 h 1425064"/>
                    <a:gd name="connsiteX26" fmla="*/ 271464 w 566740"/>
                    <a:gd name="connsiteY26" fmla="*/ 1406012 h 1425064"/>
                    <a:gd name="connsiteX27" fmla="*/ 223836 w 566740"/>
                    <a:gd name="connsiteY27" fmla="*/ 1409188 h 1425064"/>
                    <a:gd name="connsiteX28" fmla="*/ 115916 w 566740"/>
                    <a:gd name="connsiteY28" fmla="*/ 1319592 h 1425064"/>
                    <a:gd name="connsiteX29" fmla="*/ 119064 w 566740"/>
                    <a:gd name="connsiteY29" fmla="*/ 1240912 h 1425064"/>
                    <a:gd name="connsiteX30" fmla="*/ 66676 w 566740"/>
                    <a:gd name="connsiteY30" fmla="*/ 1179000 h 1425064"/>
                    <a:gd name="connsiteX31" fmla="*/ 95252 w 566740"/>
                    <a:gd name="connsiteY31" fmla="*/ 1102800 h 1425064"/>
                    <a:gd name="connsiteX32" fmla="*/ 80964 w 566740"/>
                    <a:gd name="connsiteY32" fmla="*/ 955164 h 1425064"/>
                    <a:gd name="connsiteX33" fmla="*/ 19052 w 566740"/>
                    <a:gd name="connsiteY33" fmla="*/ 874200 h 1425064"/>
                    <a:gd name="connsiteX34" fmla="*/ 95252 w 566740"/>
                    <a:gd name="connsiteY34" fmla="*/ 798000 h 1425064"/>
                    <a:gd name="connsiteX35" fmla="*/ 119064 w 566740"/>
                    <a:gd name="connsiteY35" fmla="*/ 736088 h 1425064"/>
                    <a:gd name="connsiteX36" fmla="*/ 138112 w 566740"/>
                    <a:gd name="connsiteY36" fmla="*/ 693226 h 1425064"/>
                    <a:gd name="connsiteX37" fmla="*/ 85724 w 566740"/>
                    <a:gd name="connsiteY37" fmla="*/ 640838 h 1425064"/>
                    <a:gd name="connsiteX38" fmla="*/ 83740 w 566740"/>
                    <a:gd name="connsiteY38" fmla="*/ 639648 h 1425064"/>
                    <a:gd name="connsiteX39" fmla="*/ 85724 w 566740"/>
                    <a:gd name="connsiteY39" fmla="*/ 636076 h 1425064"/>
                    <a:gd name="connsiteX40" fmla="*/ 0 w 566740"/>
                    <a:gd name="connsiteY40" fmla="*/ 531300 h 1425064"/>
                    <a:gd name="connsiteX41" fmla="*/ 33340 w 566740"/>
                    <a:gd name="connsiteY41" fmla="*/ 493200 h 1425064"/>
                    <a:gd name="connsiteX42" fmla="*/ 90488 w 566740"/>
                    <a:gd name="connsiteY42" fmla="*/ 497964 h 1425064"/>
                    <a:gd name="connsiteX43" fmla="*/ 109540 w 566740"/>
                    <a:gd name="connsiteY43" fmla="*/ 459864 h 1425064"/>
                    <a:gd name="connsiteX44" fmla="*/ 185740 w 566740"/>
                    <a:gd name="connsiteY44" fmla="*/ 455100 h 1425064"/>
                    <a:gd name="connsiteX45" fmla="*/ 176988 w 566740"/>
                    <a:gd name="connsiteY45" fmla="*/ 282236 h 1425064"/>
                    <a:gd name="connsiteX46" fmla="*/ 179388 w 566740"/>
                    <a:gd name="connsiteY46" fmla="*/ 285238 h 1425064"/>
                    <a:gd name="connsiteX47" fmla="*/ 236540 w 566740"/>
                    <a:gd name="connsiteY47" fmla="*/ 196338 h 1425064"/>
                    <a:gd name="connsiteX48" fmla="*/ 300036 w 566740"/>
                    <a:gd name="connsiteY48" fmla="*/ 151888 h 1425064"/>
                    <a:gd name="connsiteX49" fmla="*/ 363540 w 566740"/>
                    <a:gd name="connsiteY49" fmla="*/ 56638 h 1425064"/>
                    <a:gd name="connsiteX50" fmla="*/ 388940 w 566740"/>
                    <a:gd name="connsiteY50" fmla="*/ 37588 h 1425064"/>
                    <a:gd name="connsiteX51" fmla="*/ 454092 w 566740"/>
                    <a:gd name="connsiteY51" fmla="*/ 0 h 1425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66740" h="1425064">
                      <a:moveTo>
                        <a:pt x="454092" y="0"/>
                      </a:moveTo>
                      <a:lnTo>
                        <a:pt x="438152" y="97912"/>
                      </a:lnTo>
                      <a:lnTo>
                        <a:pt x="466724" y="150300"/>
                      </a:lnTo>
                      <a:lnTo>
                        <a:pt x="409576" y="202688"/>
                      </a:lnTo>
                      <a:lnTo>
                        <a:pt x="357188" y="340800"/>
                      </a:lnTo>
                      <a:lnTo>
                        <a:pt x="471488" y="388426"/>
                      </a:lnTo>
                      <a:lnTo>
                        <a:pt x="420652" y="591774"/>
                      </a:lnTo>
                      <a:lnTo>
                        <a:pt x="409576" y="588452"/>
                      </a:lnTo>
                      <a:lnTo>
                        <a:pt x="404812" y="678938"/>
                      </a:lnTo>
                      <a:lnTo>
                        <a:pt x="414340" y="717038"/>
                      </a:lnTo>
                      <a:lnTo>
                        <a:pt x="409576" y="774188"/>
                      </a:lnTo>
                      <a:lnTo>
                        <a:pt x="338140" y="855152"/>
                      </a:lnTo>
                      <a:lnTo>
                        <a:pt x="390524" y="959926"/>
                      </a:lnTo>
                      <a:lnTo>
                        <a:pt x="438152" y="921826"/>
                      </a:lnTo>
                      <a:lnTo>
                        <a:pt x="533400" y="950400"/>
                      </a:lnTo>
                      <a:lnTo>
                        <a:pt x="523876" y="1026600"/>
                      </a:lnTo>
                      <a:lnTo>
                        <a:pt x="542924" y="1221864"/>
                      </a:lnTo>
                      <a:lnTo>
                        <a:pt x="566740" y="1302826"/>
                      </a:lnTo>
                      <a:lnTo>
                        <a:pt x="528636" y="1326638"/>
                      </a:lnTo>
                      <a:lnTo>
                        <a:pt x="481012" y="1407600"/>
                      </a:lnTo>
                      <a:lnTo>
                        <a:pt x="481868" y="1408058"/>
                      </a:lnTo>
                      <a:lnTo>
                        <a:pt x="474664" y="1409188"/>
                      </a:lnTo>
                      <a:lnTo>
                        <a:pt x="430212" y="1364738"/>
                      </a:lnTo>
                      <a:lnTo>
                        <a:pt x="392112" y="1393312"/>
                      </a:lnTo>
                      <a:lnTo>
                        <a:pt x="357188" y="1386964"/>
                      </a:lnTo>
                      <a:lnTo>
                        <a:pt x="306388" y="1425064"/>
                      </a:lnTo>
                      <a:lnTo>
                        <a:pt x="271464" y="1406012"/>
                      </a:lnTo>
                      <a:lnTo>
                        <a:pt x="223836" y="1409188"/>
                      </a:lnTo>
                      <a:lnTo>
                        <a:pt x="115916" y="1319592"/>
                      </a:lnTo>
                      <a:lnTo>
                        <a:pt x="119064" y="1240912"/>
                      </a:lnTo>
                      <a:lnTo>
                        <a:pt x="66676" y="1179000"/>
                      </a:lnTo>
                      <a:lnTo>
                        <a:pt x="95252" y="1102800"/>
                      </a:lnTo>
                      <a:lnTo>
                        <a:pt x="80964" y="955164"/>
                      </a:lnTo>
                      <a:lnTo>
                        <a:pt x="19052" y="874200"/>
                      </a:lnTo>
                      <a:lnTo>
                        <a:pt x="95252" y="798000"/>
                      </a:lnTo>
                      <a:lnTo>
                        <a:pt x="119064" y="736088"/>
                      </a:lnTo>
                      <a:lnTo>
                        <a:pt x="138112" y="693226"/>
                      </a:lnTo>
                      <a:lnTo>
                        <a:pt x="85724" y="640838"/>
                      </a:lnTo>
                      <a:lnTo>
                        <a:pt x="83740" y="639648"/>
                      </a:lnTo>
                      <a:lnTo>
                        <a:pt x="85724" y="636076"/>
                      </a:lnTo>
                      <a:lnTo>
                        <a:pt x="0" y="531300"/>
                      </a:lnTo>
                      <a:lnTo>
                        <a:pt x="33340" y="493200"/>
                      </a:lnTo>
                      <a:lnTo>
                        <a:pt x="90488" y="497964"/>
                      </a:lnTo>
                      <a:lnTo>
                        <a:pt x="109540" y="459864"/>
                      </a:lnTo>
                      <a:lnTo>
                        <a:pt x="185740" y="455100"/>
                      </a:lnTo>
                      <a:lnTo>
                        <a:pt x="176988" y="282236"/>
                      </a:lnTo>
                      <a:lnTo>
                        <a:pt x="179388" y="285238"/>
                      </a:lnTo>
                      <a:lnTo>
                        <a:pt x="236540" y="196338"/>
                      </a:lnTo>
                      <a:lnTo>
                        <a:pt x="300036" y="151888"/>
                      </a:lnTo>
                      <a:lnTo>
                        <a:pt x="363540" y="56638"/>
                      </a:lnTo>
                      <a:lnTo>
                        <a:pt x="388940" y="37588"/>
                      </a:lnTo>
                      <a:lnTo>
                        <a:pt x="454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AB53539E-A25F-4B15-AF29-8EED31FC5CB5}"/>
                    </a:ext>
                  </a:extLst>
                </p:cNvPr>
                <p:cNvSpPr/>
                <p:nvPr/>
              </p:nvSpPr>
              <p:spPr>
                <a:xfrm>
                  <a:off x="42903568" y="25222200"/>
                  <a:ext cx="603456" cy="446770"/>
                </a:xfrm>
                <a:custGeom>
                  <a:avLst/>
                  <a:gdLst>
                    <a:gd name="connsiteX0" fmla="*/ 363744 w 603456"/>
                    <a:gd name="connsiteY0" fmla="*/ 0 h 446770"/>
                    <a:gd name="connsiteX1" fmla="*/ 473280 w 603456"/>
                    <a:gd name="connsiteY1" fmla="*/ 28576 h 446770"/>
                    <a:gd name="connsiteX2" fmla="*/ 582820 w 603456"/>
                    <a:gd name="connsiteY2" fmla="*/ 200024 h 446770"/>
                    <a:gd name="connsiteX3" fmla="*/ 603456 w 603456"/>
                    <a:gd name="connsiteY3" fmla="*/ 174228 h 446770"/>
                    <a:gd name="connsiteX4" fmla="*/ 603456 w 603456"/>
                    <a:gd name="connsiteY4" fmla="*/ 257176 h 446770"/>
                    <a:gd name="connsiteX5" fmla="*/ 555832 w 603456"/>
                    <a:gd name="connsiteY5" fmla="*/ 301624 h 446770"/>
                    <a:gd name="connsiteX6" fmla="*/ 578056 w 603456"/>
                    <a:gd name="connsiteY6" fmla="*/ 374650 h 446770"/>
                    <a:gd name="connsiteX7" fmla="*/ 524080 w 603456"/>
                    <a:gd name="connsiteY7" fmla="*/ 428624 h 446770"/>
                    <a:gd name="connsiteX8" fmla="*/ 438356 w 603456"/>
                    <a:gd name="connsiteY8" fmla="*/ 422276 h 446770"/>
                    <a:gd name="connsiteX9" fmla="*/ 404064 w 603456"/>
                    <a:gd name="connsiteY9" fmla="*/ 446770 h 446770"/>
                    <a:gd name="connsiteX10" fmla="*/ 344696 w 603456"/>
                    <a:gd name="connsiteY10" fmla="*/ 390524 h 446770"/>
                    <a:gd name="connsiteX11" fmla="*/ 268496 w 603456"/>
                    <a:gd name="connsiteY11" fmla="*/ 376238 h 446770"/>
                    <a:gd name="connsiteX12" fmla="*/ 249444 w 603456"/>
                    <a:gd name="connsiteY12" fmla="*/ 423864 h 446770"/>
                    <a:gd name="connsiteX13" fmla="*/ 0 w 603456"/>
                    <a:gd name="connsiteY13" fmla="*/ 397800 h 446770"/>
                    <a:gd name="connsiteX14" fmla="*/ 4652 w 603456"/>
                    <a:gd name="connsiteY14" fmla="*/ 304800 h 446770"/>
                    <a:gd name="connsiteX15" fmla="*/ 149432 w 603456"/>
                    <a:gd name="connsiteY15" fmla="*/ 99060 h 446770"/>
                    <a:gd name="connsiteX16" fmla="*/ 131312 w 603456"/>
                    <a:gd name="connsiteY16" fmla="*/ 55568 h 446770"/>
                    <a:gd name="connsiteX17" fmla="*/ 230396 w 603456"/>
                    <a:gd name="connsiteY17" fmla="*/ 85724 h 446770"/>
                    <a:gd name="connsiteX18" fmla="*/ 363744 w 603456"/>
                    <a:gd name="connsiteY18" fmla="*/ 0 h 446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456" h="446770">
                      <a:moveTo>
                        <a:pt x="363744" y="0"/>
                      </a:moveTo>
                      <a:lnTo>
                        <a:pt x="473280" y="28576"/>
                      </a:lnTo>
                      <a:lnTo>
                        <a:pt x="582820" y="200024"/>
                      </a:lnTo>
                      <a:lnTo>
                        <a:pt x="603456" y="174228"/>
                      </a:lnTo>
                      <a:lnTo>
                        <a:pt x="603456" y="257176"/>
                      </a:lnTo>
                      <a:lnTo>
                        <a:pt x="555832" y="301624"/>
                      </a:lnTo>
                      <a:lnTo>
                        <a:pt x="578056" y="374650"/>
                      </a:lnTo>
                      <a:lnTo>
                        <a:pt x="524080" y="428624"/>
                      </a:lnTo>
                      <a:lnTo>
                        <a:pt x="438356" y="422276"/>
                      </a:lnTo>
                      <a:lnTo>
                        <a:pt x="404064" y="446770"/>
                      </a:lnTo>
                      <a:lnTo>
                        <a:pt x="344696" y="390524"/>
                      </a:lnTo>
                      <a:lnTo>
                        <a:pt x="268496" y="376238"/>
                      </a:lnTo>
                      <a:lnTo>
                        <a:pt x="249444" y="423864"/>
                      </a:lnTo>
                      <a:lnTo>
                        <a:pt x="0" y="397800"/>
                      </a:lnTo>
                      <a:lnTo>
                        <a:pt x="4652" y="304800"/>
                      </a:lnTo>
                      <a:lnTo>
                        <a:pt x="149432" y="99060"/>
                      </a:lnTo>
                      <a:lnTo>
                        <a:pt x="131312" y="55568"/>
                      </a:lnTo>
                      <a:lnTo>
                        <a:pt x="230396" y="85724"/>
                      </a:lnTo>
                      <a:lnTo>
                        <a:pt x="363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86B630DA-E16B-4323-AC74-AD1ED37CD33B}"/>
                    </a:ext>
                  </a:extLst>
                </p:cNvPr>
                <p:cNvSpPr/>
                <p:nvPr/>
              </p:nvSpPr>
              <p:spPr>
                <a:xfrm>
                  <a:off x="43879796" y="26003250"/>
                  <a:ext cx="234248" cy="285214"/>
                </a:xfrm>
                <a:custGeom>
                  <a:avLst/>
                  <a:gdLst>
                    <a:gd name="connsiteX0" fmla="*/ 175708 w 234248"/>
                    <a:gd name="connsiteY0" fmla="*/ 0 h 285214"/>
                    <a:gd name="connsiteX1" fmla="*/ 234248 w 234248"/>
                    <a:gd name="connsiteY1" fmla="*/ 17920 h 285214"/>
                    <a:gd name="connsiteX2" fmla="*/ 224764 w 234248"/>
                    <a:gd name="connsiteY2" fmla="*/ 49530 h 285214"/>
                    <a:gd name="connsiteX3" fmla="*/ 201904 w 234248"/>
                    <a:gd name="connsiteY3" fmla="*/ 118110 h 285214"/>
                    <a:gd name="connsiteX4" fmla="*/ 118084 w 234248"/>
                    <a:gd name="connsiteY4" fmla="*/ 133350 h 285214"/>
                    <a:gd name="connsiteX5" fmla="*/ 110464 w 234248"/>
                    <a:gd name="connsiteY5" fmla="*/ 247650 h 285214"/>
                    <a:gd name="connsiteX6" fmla="*/ 114040 w 234248"/>
                    <a:gd name="connsiteY6" fmla="*/ 285214 h 285214"/>
                    <a:gd name="connsiteX7" fmla="*/ 39980 w 234248"/>
                    <a:gd name="connsiteY7" fmla="*/ 261938 h 285214"/>
                    <a:gd name="connsiteX8" fmla="*/ 6644 w 234248"/>
                    <a:gd name="connsiteY8" fmla="*/ 238126 h 285214"/>
                    <a:gd name="connsiteX9" fmla="*/ 0 w 234248"/>
                    <a:gd name="connsiteY9" fmla="*/ 239148 h 285214"/>
                    <a:gd name="connsiteX10" fmla="*/ 26000 w 234248"/>
                    <a:gd name="connsiteY10" fmla="*/ 132258 h 285214"/>
                    <a:gd name="connsiteX11" fmla="*/ 32836 w 234248"/>
                    <a:gd name="connsiteY11" fmla="*/ 128588 h 285214"/>
                    <a:gd name="connsiteX12" fmla="*/ 87604 w 234248"/>
                    <a:gd name="connsiteY12" fmla="*/ 69056 h 285214"/>
                    <a:gd name="connsiteX13" fmla="*/ 118560 w 234248"/>
                    <a:gd name="connsiteY13" fmla="*/ 85726 h 285214"/>
                    <a:gd name="connsiteX14" fmla="*/ 175708 w 234248"/>
                    <a:gd name="connsiteY14" fmla="*/ 0 h 28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4248" h="285214">
                      <a:moveTo>
                        <a:pt x="175708" y="0"/>
                      </a:moveTo>
                      <a:lnTo>
                        <a:pt x="234248" y="17920"/>
                      </a:lnTo>
                      <a:lnTo>
                        <a:pt x="224764" y="49530"/>
                      </a:lnTo>
                      <a:lnTo>
                        <a:pt x="201904" y="118110"/>
                      </a:lnTo>
                      <a:lnTo>
                        <a:pt x="118084" y="133350"/>
                      </a:lnTo>
                      <a:lnTo>
                        <a:pt x="110464" y="247650"/>
                      </a:lnTo>
                      <a:lnTo>
                        <a:pt x="114040" y="285214"/>
                      </a:lnTo>
                      <a:lnTo>
                        <a:pt x="39980" y="261938"/>
                      </a:lnTo>
                      <a:lnTo>
                        <a:pt x="6644" y="238126"/>
                      </a:lnTo>
                      <a:lnTo>
                        <a:pt x="0" y="239148"/>
                      </a:lnTo>
                      <a:lnTo>
                        <a:pt x="26000" y="132258"/>
                      </a:lnTo>
                      <a:lnTo>
                        <a:pt x="32836" y="128588"/>
                      </a:lnTo>
                      <a:lnTo>
                        <a:pt x="87604" y="69056"/>
                      </a:lnTo>
                      <a:lnTo>
                        <a:pt x="118560" y="85726"/>
                      </a:lnTo>
                      <a:lnTo>
                        <a:pt x="1757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23BD8CF-371C-460D-AAAF-926AF95C3FE2}"/>
                    </a:ext>
                  </a:extLst>
                </p:cNvPr>
                <p:cNvSpPr/>
                <p:nvPr/>
              </p:nvSpPr>
              <p:spPr>
                <a:xfrm>
                  <a:off x="43248264" y="25484688"/>
                  <a:ext cx="807148" cy="650820"/>
                </a:xfrm>
                <a:custGeom>
                  <a:avLst/>
                  <a:gdLst>
                    <a:gd name="connsiteX0" fmla="*/ 253068 w 807148"/>
                    <a:gd name="connsiteY0" fmla="*/ 0 h 650820"/>
                    <a:gd name="connsiteX1" fmla="*/ 264316 w 807148"/>
                    <a:gd name="connsiteY1" fmla="*/ 6592 h 650820"/>
                    <a:gd name="connsiteX2" fmla="*/ 285748 w 807148"/>
                    <a:gd name="connsiteY2" fmla="*/ 85176 h 650820"/>
                    <a:gd name="connsiteX3" fmla="*/ 338136 w 807148"/>
                    <a:gd name="connsiteY3" fmla="*/ 92318 h 650820"/>
                    <a:gd name="connsiteX4" fmla="*/ 357184 w 807148"/>
                    <a:gd name="connsiteY4" fmla="*/ 111368 h 650820"/>
                    <a:gd name="connsiteX5" fmla="*/ 392904 w 807148"/>
                    <a:gd name="connsiteY5" fmla="*/ 89936 h 650820"/>
                    <a:gd name="connsiteX6" fmla="*/ 438148 w 807148"/>
                    <a:gd name="connsiteY6" fmla="*/ 128036 h 650820"/>
                    <a:gd name="connsiteX7" fmla="*/ 419100 w 807148"/>
                    <a:gd name="connsiteY7" fmla="*/ 218524 h 650820"/>
                    <a:gd name="connsiteX8" fmla="*/ 481012 w 807148"/>
                    <a:gd name="connsiteY8" fmla="*/ 287580 h 650820"/>
                    <a:gd name="connsiteX9" fmla="*/ 523872 w 807148"/>
                    <a:gd name="connsiteY9" fmla="*/ 356636 h 650820"/>
                    <a:gd name="connsiteX10" fmla="*/ 576260 w 807148"/>
                    <a:gd name="connsiteY10" fmla="*/ 351876 h 650820"/>
                    <a:gd name="connsiteX11" fmla="*/ 654840 w 807148"/>
                    <a:gd name="connsiteY11" fmla="*/ 416168 h 650820"/>
                    <a:gd name="connsiteX12" fmla="*/ 719136 w 807148"/>
                    <a:gd name="connsiteY12" fmla="*/ 432836 h 650820"/>
                    <a:gd name="connsiteX13" fmla="*/ 807148 w 807148"/>
                    <a:gd name="connsiteY13" fmla="*/ 518702 h 650820"/>
                    <a:gd name="connsiteX14" fmla="*/ 750092 w 807148"/>
                    <a:gd name="connsiteY14" fmla="*/ 604288 h 650820"/>
                    <a:gd name="connsiteX15" fmla="*/ 719136 w 807148"/>
                    <a:gd name="connsiteY15" fmla="*/ 587618 h 650820"/>
                    <a:gd name="connsiteX16" fmla="*/ 664368 w 807148"/>
                    <a:gd name="connsiteY16" fmla="*/ 647150 h 650820"/>
                    <a:gd name="connsiteX17" fmla="*/ 657532 w 807148"/>
                    <a:gd name="connsiteY17" fmla="*/ 650820 h 650820"/>
                    <a:gd name="connsiteX18" fmla="*/ 658812 w 807148"/>
                    <a:gd name="connsiteY18" fmla="*/ 645562 h 650820"/>
                    <a:gd name="connsiteX19" fmla="*/ 449260 w 807148"/>
                    <a:gd name="connsiteY19" fmla="*/ 648736 h 650820"/>
                    <a:gd name="connsiteX20" fmla="*/ 414336 w 807148"/>
                    <a:gd name="connsiteY20" fmla="*/ 607462 h 650820"/>
                    <a:gd name="connsiteX21" fmla="*/ 350836 w 807148"/>
                    <a:gd name="connsiteY21" fmla="*/ 610636 h 650820"/>
                    <a:gd name="connsiteX22" fmla="*/ 303212 w 807148"/>
                    <a:gd name="connsiteY22" fmla="*/ 543962 h 650820"/>
                    <a:gd name="connsiteX23" fmla="*/ 287336 w 807148"/>
                    <a:gd name="connsiteY23" fmla="*/ 518562 h 650820"/>
                    <a:gd name="connsiteX24" fmla="*/ 223836 w 807148"/>
                    <a:gd name="connsiteY24" fmla="*/ 550312 h 650820"/>
                    <a:gd name="connsiteX25" fmla="*/ 223836 w 807148"/>
                    <a:gd name="connsiteY25" fmla="*/ 613812 h 650820"/>
                    <a:gd name="connsiteX26" fmla="*/ 141956 w 807148"/>
                    <a:gd name="connsiteY26" fmla="*/ 607672 h 650820"/>
                    <a:gd name="connsiteX27" fmla="*/ 142872 w 807148"/>
                    <a:gd name="connsiteY27" fmla="*/ 604288 h 650820"/>
                    <a:gd name="connsiteX28" fmla="*/ 80960 w 807148"/>
                    <a:gd name="connsiteY28" fmla="*/ 580476 h 650820"/>
                    <a:gd name="connsiteX29" fmla="*/ 42860 w 807148"/>
                    <a:gd name="connsiteY29" fmla="*/ 509036 h 650820"/>
                    <a:gd name="connsiteX30" fmla="*/ 76200 w 807148"/>
                    <a:gd name="connsiteY30" fmla="*/ 394736 h 650820"/>
                    <a:gd name="connsiteX31" fmla="*/ 14288 w 807148"/>
                    <a:gd name="connsiteY31" fmla="*/ 356636 h 650820"/>
                    <a:gd name="connsiteX32" fmla="*/ 0 w 807148"/>
                    <a:gd name="connsiteY32" fmla="*/ 304250 h 650820"/>
                    <a:gd name="connsiteX33" fmla="*/ 123824 w 807148"/>
                    <a:gd name="connsiteY33" fmla="*/ 280436 h 650820"/>
                    <a:gd name="connsiteX34" fmla="*/ 90488 w 807148"/>
                    <a:gd name="connsiteY34" fmla="*/ 213762 h 650820"/>
                    <a:gd name="connsiteX35" fmla="*/ 59368 w 807148"/>
                    <a:gd name="connsiteY35" fmla="*/ 184282 h 650820"/>
                    <a:gd name="connsiteX36" fmla="*/ 93660 w 807148"/>
                    <a:gd name="connsiteY36" fmla="*/ 159788 h 650820"/>
                    <a:gd name="connsiteX37" fmla="*/ 179384 w 807148"/>
                    <a:gd name="connsiteY37" fmla="*/ 166136 h 650820"/>
                    <a:gd name="connsiteX38" fmla="*/ 233360 w 807148"/>
                    <a:gd name="connsiteY38" fmla="*/ 112162 h 650820"/>
                    <a:gd name="connsiteX39" fmla="*/ 211136 w 807148"/>
                    <a:gd name="connsiteY39" fmla="*/ 39136 h 650820"/>
                    <a:gd name="connsiteX40" fmla="*/ 253068 w 807148"/>
                    <a:gd name="connsiteY40" fmla="*/ 0 h 650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07148" h="650820">
                      <a:moveTo>
                        <a:pt x="253068" y="0"/>
                      </a:moveTo>
                      <a:lnTo>
                        <a:pt x="264316" y="6592"/>
                      </a:lnTo>
                      <a:lnTo>
                        <a:pt x="285748" y="85176"/>
                      </a:lnTo>
                      <a:lnTo>
                        <a:pt x="338136" y="92318"/>
                      </a:lnTo>
                      <a:lnTo>
                        <a:pt x="357184" y="111368"/>
                      </a:lnTo>
                      <a:lnTo>
                        <a:pt x="392904" y="89936"/>
                      </a:lnTo>
                      <a:lnTo>
                        <a:pt x="438148" y="128036"/>
                      </a:lnTo>
                      <a:lnTo>
                        <a:pt x="419100" y="218524"/>
                      </a:lnTo>
                      <a:lnTo>
                        <a:pt x="481012" y="287580"/>
                      </a:lnTo>
                      <a:lnTo>
                        <a:pt x="523872" y="356636"/>
                      </a:lnTo>
                      <a:lnTo>
                        <a:pt x="576260" y="351876"/>
                      </a:lnTo>
                      <a:lnTo>
                        <a:pt x="654840" y="416168"/>
                      </a:lnTo>
                      <a:lnTo>
                        <a:pt x="719136" y="432836"/>
                      </a:lnTo>
                      <a:lnTo>
                        <a:pt x="807148" y="518702"/>
                      </a:lnTo>
                      <a:lnTo>
                        <a:pt x="750092" y="604288"/>
                      </a:lnTo>
                      <a:lnTo>
                        <a:pt x="719136" y="587618"/>
                      </a:lnTo>
                      <a:lnTo>
                        <a:pt x="664368" y="647150"/>
                      </a:lnTo>
                      <a:lnTo>
                        <a:pt x="657532" y="650820"/>
                      </a:lnTo>
                      <a:lnTo>
                        <a:pt x="658812" y="645562"/>
                      </a:lnTo>
                      <a:lnTo>
                        <a:pt x="449260" y="648736"/>
                      </a:lnTo>
                      <a:lnTo>
                        <a:pt x="414336" y="607462"/>
                      </a:lnTo>
                      <a:lnTo>
                        <a:pt x="350836" y="610636"/>
                      </a:lnTo>
                      <a:lnTo>
                        <a:pt x="303212" y="543962"/>
                      </a:lnTo>
                      <a:lnTo>
                        <a:pt x="287336" y="518562"/>
                      </a:lnTo>
                      <a:lnTo>
                        <a:pt x="223836" y="550312"/>
                      </a:lnTo>
                      <a:lnTo>
                        <a:pt x="223836" y="613812"/>
                      </a:lnTo>
                      <a:lnTo>
                        <a:pt x="141956" y="607672"/>
                      </a:lnTo>
                      <a:lnTo>
                        <a:pt x="142872" y="604288"/>
                      </a:lnTo>
                      <a:lnTo>
                        <a:pt x="80960" y="580476"/>
                      </a:lnTo>
                      <a:lnTo>
                        <a:pt x="42860" y="509036"/>
                      </a:lnTo>
                      <a:lnTo>
                        <a:pt x="76200" y="394736"/>
                      </a:lnTo>
                      <a:lnTo>
                        <a:pt x="14288" y="356636"/>
                      </a:lnTo>
                      <a:lnTo>
                        <a:pt x="0" y="304250"/>
                      </a:lnTo>
                      <a:lnTo>
                        <a:pt x="123824" y="280436"/>
                      </a:lnTo>
                      <a:lnTo>
                        <a:pt x="90488" y="213762"/>
                      </a:lnTo>
                      <a:lnTo>
                        <a:pt x="59368" y="184282"/>
                      </a:lnTo>
                      <a:lnTo>
                        <a:pt x="93660" y="159788"/>
                      </a:lnTo>
                      <a:lnTo>
                        <a:pt x="179384" y="166136"/>
                      </a:lnTo>
                      <a:lnTo>
                        <a:pt x="233360" y="112162"/>
                      </a:lnTo>
                      <a:lnTo>
                        <a:pt x="211136" y="39136"/>
                      </a:lnTo>
                      <a:lnTo>
                        <a:pt x="253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2248ABA4-43D6-46D1-A531-41A76E4AAFEE}"/>
                    </a:ext>
                  </a:extLst>
                </p:cNvPr>
                <p:cNvSpPr/>
                <p:nvPr/>
              </p:nvSpPr>
              <p:spPr>
                <a:xfrm>
                  <a:off x="43725236" y="25550786"/>
                  <a:ext cx="516484" cy="470384"/>
                </a:xfrm>
                <a:custGeom>
                  <a:avLst/>
                  <a:gdLst>
                    <a:gd name="connsiteX0" fmla="*/ 211828 w 516484"/>
                    <a:gd name="connsiteY0" fmla="*/ 0 h 470384"/>
                    <a:gd name="connsiteX1" fmla="*/ 210412 w 516484"/>
                    <a:gd name="connsiteY1" fmla="*/ 52414 h 470384"/>
                    <a:gd name="connsiteX2" fmla="*/ 238988 w 516484"/>
                    <a:gd name="connsiteY2" fmla="*/ 80990 h 470384"/>
                    <a:gd name="connsiteX3" fmla="*/ 324716 w 516484"/>
                    <a:gd name="connsiteY3" fmla="*/ 84164 h 470384"/>
                    <a:gd name="connsiteX4" fmla="*/ 372340 w 516484"/>
                    <a:gd name="connsiteY4" fmla="*/ 115914 h 470384"/>
                    <a:gd name="connsiteX5" fmla="*/ 449288 w 516484"/>
                    <a:gd name="connsiteY5" fmla="*/ 113116 h 470384"/>
                    <a:gd name="connsiteX6" fmla="*/ 516484 w 516484"/>
                    <a:gd name="connsiteY6" fmla="*/ 235294 h 470384"/>
                    <a:gd name="connsiteX7" fmla="*/ 478384 w 516484"/>
                    <a:gd name="connsiteY7" fmla="*/ 341974 h 470384"/>
                    <a:gd name="connsiteX8" fmla="*/ 402184 w 516484"/>
                    <a:gd name="connsiteY8" fmla="*/ 425794 h 470384"/>
                    <a:gd name="connsiteX9" fmla="*/ 388808 w 516484"/>
                    <a:gd name="connsiteY9" fmla="*/ 470384 h 470384"/>
                    <a:gd name="connsiteX10" fmla="*/ 330268 w 516484"/>
                    <a:gd name="connsiteY10" fmla="*/ 452464 h 470384"/>
                    <a:gd name="connsiteX11" fmla="*/ 330176 w 516484"/>
                    <a:gd name="connsiteY11" fmla="*/ 452604 h 470384"/>
                    <a:gd name="connsiteX12" fmla="*/ 242164 w 516484"/>
                    <a:gd name="connsiteY12" fmla="*/ 366738 h 470384"/>
                    <a:gd name="connsiteX13" fmla="*/ 177868 w 516484"/>
                    <a:gd name="connsiteY13" fmla="*/ 350070 h 470384"/>
                    <a:gd name="connsiteX14" fmla="*/ 99288 w 516484"/>
                    <a:gd name="connsiteY14" fmla="*/ 285778 h 470384"/>
                    <a:gd name="connsiteX15" fmla="*/ 46900 w 516484"/>
                    <a:gd name="connsiteY15" fmla="*/ 290538 h 470384"/>
                    <a:gd name="connsiteX16" fmla="*/ 4040 w 516484"/>
                    <a:gd name="connsiteY16" fmla="*/ 221482 h 470384"/>
                    <a:gd name="connsiteX17" fmla="*/ 0 w 516484"/>
                    <a:gd name="connsiteY17" fmla="*/ 216974 h 470384"/>
                    <a:gd name="connsiteX18" fmla="*/ 118340 w 516484"/>
                    <a:gd name="connsiteY18" fmla="*/ 123852 h 470384"/>
                    <a:gd name="connsiteX19" fmla="*/ 120720 w 516484"/>
                    <a:gd name="connsiteY19" fmla="*/ 33364 h 470384"/>
                    <a:gd name="connsiteX20" fmla="*/ 211828 w 516484"/>
                    <a:gd name="connsiteY20" fmla="*/ 0 h 470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16484" h="470384">
                      <a:moveTo>
                        <a:pt x="211828" y="0"/>
                      </a:moveTo>
                      <a:lnTo>
                        <a:pt x="210412" y="52414"/>
                      </a:lnTo>
                      <a:lnTo>
                        <a:pt x="238988" y="80990"/>
                      </a:lnTo>
                      <a:lnTo>
                        <a:pt x="324716" y="84164"/>
                      </a:lnTo>
                      <a:lnTo>
                        <a:pt x="372340" y="115914"/>
                      </a:lnTo>
                      <a:lnTo>
                        <a:pt x="449288" y="113116"/>
                      </a:lnTo>
                      <a:lnTo>
                        <a:pt x="516484" y="235294"/>
                      </a:lnTo>
                      <a:lnTo>
                        <a:pt x="478384" y="341974"/>
                      </a:lnTo>
                      <a:lnTo>
                        <a:pt x="402184" y="425794"/>
                      </a:lnTo>
                      <a:lnTo>
                        <a:pt x="388808" y="470384"/>
                      </a:lnTo>
                      <a:lnTo>
                        <a:pt x="330268" y="452464"/>
                      </a:lnTo>
                      <a:lnTo>
                        <a:pt x="330176" y="452604"/>
                      </a:lnTo>
                      <a:lnTo>
                        <a:pt x="242164" y="366738"/>
                      </a:lnTo>
                      <a:lnTo>
                        <a:pt x="177868" y="350070"/>
                      </a:lnTo>
                      <a:lnTo>
                        <a:pt x="99288" y="285778"/>
                      </a:lnTo>
                      <a:lnTo>
                        <a:pt x="46900" y="290538"/>
                      </a:lnTo>
                      <a:lnTo>
                        <a:pt x="4040" y="221482"/>
                      </a:lnTo>
                      <a:lnTo>
                        <a:pt x="0" y="216974"/>
                      </a:lnTo>
                      <a:lnTo>
                        <a:pt x="118340" y="123852"/>
                      </a:lnTo>
                      <a:cubicBezTo>
                        <a:pt x="119132" y="93690"/>
                        <a:pt x="119924" y="63526"/>
                        <a:pt x="120720" y="33364"/>
                      </a:cubicBezTo>
                      <a:lnTo>
                        <a:pt x="2118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AF525E03-1AA5-4F81-972A-00586EF7F73D}"/>
                    </a:ext>
                  </a:extLst>
                </p:cNvPr>
                <p:cNvSpPr/>
                <p:nvPr/>
              </p:nvSpPr>
              <p:spPr>
                <a:xfrm>
                  <a:off x="43501332" y="25310404"/>
                  <a:ext cx="514828" cy="457356"/>
                </a:xfrm>
                <a:custGeom>
                  <a:avLst/>
                  <a:gdLst>
                    <a:gd name="connsiteX0" fmla="*/ 148596 w 514828"/>
                    <a:gd name="connsiteY0" fmla="*/ 0 h 457356"/>
                    <a:gd name="connsiteX1" fmla="*/ 256516 w 514828"/>
                    <a:gd name="connsiteY1" fmla="*/ 89596 h 457356"/>
                    <a:gd name="connsiteX2" fmla="*/ 304144 w 514828"/>
                    <a:gd name="connsiteY2" fmla="*/ 86420 h 457356"/>
                    <a:gd name="connsiteX3" fmla="*/ 339068 w 514828"/>
                    <a:gd name="connsiteY3" fmla="*/ 105472 h 457356"/>
                    <a:gd name="connsiteX4" fmla="*/ 389868 w 514828"/>
                    <a:gd name="connsiteY4" fmla="*/ 67372 h 457356"/>
                    <a:gd name="connsiteX5" fmla="*/ 424792 w 514828"/>
                    <a:gd name="connsiteY5" fmla="*/ 73720 h 457356"/>
                    <a:gd name="connsiteX6" fmla="*/ 462892 w 514828"/>
                    <a:gd name="connsiteY6" fmla="*/ 45146 h 457356"/>
                    <a:gd name="connsiteX7" fmla="*/ 507344 w 514828"/>
                    <a:gd name="connsiteY7" fmla="*/ 89596 h 457356"/>
                    <a:gd name="connsiteX8" fmla="*/ 514548 w 514828"/>
                    <a:gd name="connsiteY8" fmla="*/ 88466 h 457356"/>
                    <a:gd name="connsiteX9" fmla="*/ 514828 w 514828"/>
                    <a:gd name="connsiteY9" fmla="*/ 88614 h 457356"/>
                    <a:gd name="connsiteX10" fmla="*/ 437492 w 514828"/>
                    <a:gd name="connsiteY10" fmla="*/ 175320 h 457356"/>
                    <a:gd name="connsiteX11" fmla="*/ 435732 w 514828"/>
                    <a:gd name="connsiteY11" fmla="*/ 240382 h 457356"/>
                    <a:gd name="connsiteX12" fmla="*/ 344624 w 514828"/>
                    <a:gd name="connsiteY12" fmla="*/ 273746 h 457356"/>
                    <a:gd name="connsiteX13" fmla="*/ 342244 w 514828"/>
                    <a:gd name="connsiteY13" fmla="*/ 364234 h 457356"/>
                    <a:gd name="connsiteX14" fmla="*/ 223904 w 514828"/>
                    <a:gd name="connsiteY14" fmla="*/ 457356 h 457356"/>
                    <a:gd name="connsiteX15" fmla="*/ 166032 w 514828"/>
                    <a:gd name="connsiteY15" fmla="*/ 392808 h 457356"/>
                    <a:gd name="connsiteX16" fmla="*/ 185080 w 514828"/>
                    <a:gd name="connsiteY16" fmla="*/ 302320 h 457356"/>
                    <a:gd name="connsiteX17" fmla="*/ 139836 w 514828"/>
                    <a:gd name="connsiteY17" fmla="*/ 264220 h 457356"/>
                    <a:gd name="connsiteX18" fmla="*/ 104116 w 514828"/>
                    <a:gd name="connsiteY18" fmla="*/ 285652 h 457356"/>
                    <a:gd name="connsiteX19" fmla="*/ 85068 w 514828"/>
                    <a:gd name="connsiteY19" fmla="*/ 266602 h 457356"/>
                    <a:gd name="connsiteX20" fmla="*/ 32680 w 514828"/>
                    <a:gd name="connsiteY20" fmla="*/ 259460 h 457356"/>
                    <a:gd name="connsiteX21" fmla="*/ 11248 w 514828"/>
                    <a:gd name="connsiteY21" fmla="*/ 180876 h 457356"/>
                    <a:gd name="connsiteX22" fmla="*/ 0 w 514828"/>
                    <a:gd name="connsiteY22" fmla="*/ 174284 h 457356"/>
                    <a:gd name="connsiteX23" fmla="*/ 5692 w 514828"/>
                    <a:gd name="connsiteY23" fmla="*/ 168972 h 457356"/>
                    <a:gd name="connsiteX24" fmla="*/ 5692 w 514828"/>
                    <a:gd name="connsiteY24" fmla="*/ 86024 h 457356"/>
                    <a:gd name="connsiteX25" fmla="*/ 42204 w 514828"/>
                    <a:gd name="connsiteY25" fmla="*/ 40384 h 457356"/>
                    <a:gd name="connsiteX26" fmla="*/ 146980 w 514828"/>
                    <a:gd name="connsiteY26" fmla="*/ 40384 h 457356"/>
                    <a:gd name="connsiteX27" fmla="*/ 148596 w 514828"/>
                    <a:gd name="connsiteY27" fmla="*/ 0 h 457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4828" h="457356">
                      <a:moveTo>
                        <a:pt x="148596" y="0"/>
                      </a:moveTo>
                      <a:lnTo>
                        <a:pt x="256516" y="89596"/>
                      </a:lnTo>
                      <a:lnTo>
                        <a:pt x="304144" y="86420"/>
                      </a:lnTo>
                      <a:lnTo>
                        <a:pt x="339068" y="105472"/>
                      </a:lnTo>
                      <a:lnTo>
                        <a:pt x="389868" y="67372"/>
                      </a:lnTo>
                      <a:lnTo>
                        <a:pt x="424792" y="73720"/>
                      </a:lnTo>
                      <a:lnTo>
                        <a:pt x="462892" y="45146"/>
                      </a:lnTo>
                      <a:lnTo>
                        <a:pt x="507344" y="89596"/>
                      </a:lnTo>
                      <a:lnTo>
                        <a:pt x="514548" y="88466"/>
                      </a:lnTo>
                      <a:lnTo>
                        <a:pt x="514828" y="88614"/>
                      </a:lnTo>
                      <a:lnTo>
                        <a:pt x="437492" y="175320"/>
                      </a:lnTo>
                      <a:lnTo>
                        <a:pt x="435732" y="240382"/>
                      </a:lnTo>
                      <a:lnTo>
                        <a:pt x="344624" y="273746"/>
                      </a:lnTo>
                      <a:cubicBezTo>
                        <a:pt x="343828" y="303908"/>
                        <a:pt x="343036" y="334072"/>
                        <a:pt x="342244" y="364234"/>
                      </a:cubicBezTo>
                      <a:lnTo>
                        <a:pt x="223904" y="457356"/>
                      </a:lnTo>
                      <a:lnTo>
                        <a:pt x="166032" y="392808"/>
                      </a:lnTo>
                      <a:lnTo>
                        <a:pt x="185080" y="302320"/>
                      </a:lnTo>
                      <a:lnTo>
                        <a:pt x="139836" y="264220"/>
                      </a:lnTo>
                      <a:lnTo>
                        <a:pt x="104116" y="285652"/>
                      </a:lnTo>
                      <a:lnTo>
                        <a:pt x="85068" y="266602"/>
                      </a:lnTo>
                      <a:lnTo>
                        <a:pt x="32680" y="259460"/>
                      </a:lnTo>
                      <a:lnTo>
                        <a:pt x="11248" y="180876"/>
                      </a:lnTo>
                      <a:lnTo>
                        <a:pt x="0" y="174284"/>
                      </a:lnTo>
                      <a:lnTo>
                        <a:pt x="5692" y="168972"/>
                      </a:lnTo>
                      <a:lnTo>
                        <a:pt x="5692" y="86024"/>
                      </a:lnTo>
                      <a:lnTo>
                        <a:pt x="42204" y="40384"/>
                      </a:lnTo>
                      <a:lnTo>
                        <a:pt x="146980" y="40384"/>
                      </a:lnTo>
                      <a:lnTo>
                        <a:pt x="1485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69765FF4-26B9-406A-BD99-658935ADE274}"/>
                    </a:ext>
                  </a:extLst>
                </p:cNvPr>
                <p:cNvSpPr/>
                <p:nvPr/>
              </p:nvSpPr>
              <p:spPr>
                <a:xfrm>
                  <a:off x="43103800" y="26250900"/>
                  <a:ext cx="536920" cy="535584"/>
                </a:xfrm>
                <a:custGeom>
                  <a:avLst/>
                  <a:gdLst>
                    <a:gd name="connsiteX0" fmla="*/ 82552 w 536920"/>
                    <a:gd name="connsiteY0" fmla="*/ 0 h 535584"/>
                    <a:gd name="connsiteX1" fmla="*/ 149224 w 536920"/>
                    <a:gd name="connsiteY1" fmla="*/ 0 h 535584"/>
                    <a:gd name="connsiteX2" fmla="*/ 239712 w 536920"/>
                    <a:gd name="connsiteY2" fmla="*/ 14288 h 535584"/>
                    <a:gd name="connsiteX3" fmla="*/ 239920 w 536920"/>
                    <a:gd name="connsiteY3" fmla="*/ 13516 h 535584"/>
                    <a:gd name="connsiteX4" fmla="*/ 342900 w 536920"/>
                    <a:gd name="connsiteY4" fmla="*/ 60324 h 535584"/>
                    <a:gd name="connsiteX5" fmla="*/ 361952 w 536920"/>
                    <a:gd name="connsiteY5" fmla="*/ 142876 h 535584"/>
                    <a:gd name="connsiteX6" fmla="*/ 454024 w 536920"/>
                    <a:gd name="connsiteY6" fmla="*/ 194374 h 535584"/>
                    <a:gd name="connsiteX7" fmla="*/ 454024 w 536920"/>
                    <a:gd name="connsiteY7" fmla="*/ 214312 h 535584"/>
                    <a:gd name="connsiteX8" fmla="*/ 534988 w 536920"/>
                    <a:gd name="connsiteY8" fmla="*/ 276224 h 535584"/>
                    <a:gd name="connsiteX9" fmla="*/ 525464 w 536920"/>
                    <a:gd name="connsiteY9" fmla="*/ 366712 h 535584"/>
                    <a:gd name="connsiteX10" fmla="*/ 501648 w 536920"/>
                    <a:gd name="connsiteY10" fmla="*/ 409576 h 535584"/>
                    <a:gd name="connsiteX11" fmla="*/ 536920 w 536920"/>
                    <a:gd name="connsiteY11" fmla="*/ 421332 h 535584"/>
                    <a:gd name="connsiteX12" fmla="*/ 447676 w 536920"/>
                    <a:gd name="connsiteY12" fmla="*/ 501650 h 535584"/>
                    <a:gd name="connsiteX13" fmla="*/ 384176 w 536920"/>
                    <a:gd name="connsiteY13" fmla="*/ 457200 h 535584"/>
                    <a:gd name="connsiteX14" fmla="*/ 304800 w 536920"/>
                    <a:gd name="connsiteY14" fmla="*/ 457200 h 535584"/>
                    <a:gd name="connsiteX15" fmla="*/ 292740 w 536920"/>
                    <a:gd name="connsiteY15" fmla="*/ 535584 h 535584"/>
                    <a:gd name="connsiteX16" fmla="*/ 238124 w 536920"/>
                    <a:gd name="connsiteY16" fmla="*/ 533400 h 535584"/>
                    <a:gd name="connsiteX17" fmla="*/ 219044 w 536920"/>
                    <a:gd name="connsiteY17" fmla="*/ 530032 h 535584"/>
                    <a:gd name="connsiteX18" fmla="*/ 111124 w 536920"/>
                    <a:gd name="connsiteY18" fmla="*/ 447676 h 535584"/>
                    <a:gd name="connsiteX19" fmla="*/ 114300 w 536920"/>
                    <a:gd name="connsiteY19" fmla="*/ 374650 h 535584"/>
                    <a:gd name="connsiteX20" fmla="*/ 215900 w 536920"/>
                    <a:gd name="connsiteY20" fmla="*/ 336550 h 535584"/>
                    <a:gd name="connsiteX21" fmla="*/ 209552 w 536920"/>
                    <a:gd name="connsiteY21" fmla="*/ 301624 h 535584"/>
                    <a:gd name="connsiteX22" fmla="*/ 161924 w 536920"/>
                    <a:gd name="connsiteY22" fmla="*/ 301624 h 535584"/>
                    <a:gd name="connsiteX23" fmla="*/ 130176 w 536920"/>
                    <a:gd name="connsiteY23" fmla="*/ 298450 h 535584"/>
                    <a:gd name="connsiteX24" fmla="*/ 120648 w 536920"/>
                    <a:gd name="connsiteY24" fmla="*/ 257176 h 535584"/>
                    <a:gd name="connsiteX25" fmla="*/ 0 w 536920"/>
                    <a:gd name="connsiteY25" fmla="*/ 190500 h 535584"/>
                    <a:gd name="connsiteX26" fmla="*/ 23864 w 536920"/>
                    <a:gd name="connsiteY26" fmla="*/ 47318 h 535584"/>
                    <a:gd name="connsiteX27" fmla="*/ 73024 w 536920"/>
                    <a:gd name="connsiteY27" fmla="*/ 57150 h 535584"/>
                    <a:gd name="connsiteX28" fmla="*/ 82552 w 536920"/>
                    <a:gd name="connsiteY28" fmla="*/ 0 h 535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36920" h="535584">
                      <a:moveTo>
                        <a:pt x="82552" y="0"/>
                      </a:moveTo>
                      <a:lnTo>
                        <a:pt x="149224" y="0"/>
                      </a:lnTo>
                      <a:lnTo>
                        <a:pt x="239712" y="14288"/>
                      </a:lnTo>
                      <a:lnTo>
                        <a:pt x="239920" y="13516"/>
                      </a:lnTo>
                      <a:lnTo>
                        <a:pt x="342900" y="60324"/>
                      </a:lnTo>
                      <a:lnTo>
                        <a:pt x="361952" y="142876"/>
                      </a:lnTo>
                      <a:lnTo>
                        <a:pt x="454024" y="194374"/>
                      </a:lnTo>
                      <a:lnTo>
                        <a:pt x="454024" y="214312"/>
                      </a:lnTo>
                      <a:lnTo>
                        <a:pt x="534988" y="276224"/>
                      </a:lnTo>
                      <a:lnTo>
                        <a:pt x="525464" y="366712"/>
                      </a:lnTo>
                      <a:lnTo>
                        <a:pt x="501648" y="409576"/>
                      </a:lnTo>
                      <a:lnTo>
                        <a:pt x="536920" y="421332"/>
                      </a:lnTo>
                      <a:lnTo>
                        <a:pt x="447676" y="501650"/>
                      </a:lnTo>
                      <a:lnTo>
                        <a:pt x="384176" y="457200"/>
                      </a:lnTo>
                      <a:lnTo>
                        <a:pt x="304800" y="457200"/>
                      </a:lnTo>
                      <a:lnTo>
                        <a:pt x="292740" y="535584"/>
                      </a:lnTo>
                      <a:lnTo>
                        <a:pt x="238124" y="533400"/>
                      </a:lnTo>
                      <a:lnTo>
                        <a:pt x="219044" y="530032"/>
                      </a:lnTo>
                      <a:lnTo>
                        <a:pt x="111124" y="447676"/>
                      </a:lnTo>
                      <a:lnTo>
                        <a:pt x="114300" y="374650"/>
                      </a:lnTo>
                      <a:lnTo>
                        <a:pt x="215900" y="336550"/>
                      </a:lnTo>
                      <a:lnTo>
                        <a:pt x="209552" y="301624"/>
                      </a:lnTo>
                      <a:lnTo>
                        <a:pt x="161924" y="301624"/>
                      </a:lnTo>
                      <a:lnTo>
                        <a:pt x="130176" y="298450"/>
                      </a:lnTo>
                      <a:lnTo>
                        <a:pt x="120648" y="257176"/>
                      </a:lnTo>
                      <a:lnTo>
                        <a:pt x="0" y="190500"/>
                      </a:lnTo>
                      <a:lnTo>
                        <a:pt x="23864" y="47318"/>
                      </a:lnTo>
                      <a:lnTo>
                        <a:pt x="73024" y="57150"/>
                      </a:lnTo>
                      <a:lnTo>
                        <a:pt x="82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A7F1CE7B-EB49-4B37-B719-D879A8BDE46C}"/>
                    </a:ext>
                  </a:extLst>
                </p:cNvPr>
                <p:cNvSpPr/>
                <p:nvPr/>
              </p:nvSpPr>
              <p:spPr>
                <a:xfrm>
                  <a:off x="42668824" y="26622006"/>
                  <a:ext cx="495300" cy="613020"/>
                </a:xfrm>
                <a:custGeom>
                  <a:avLst/>
                  <a:gdLst>
                    <a:gd name="connsiteX0" fmla="*/ 187696 w 495300"/>
                    <a:gd name="connsiteY0" fmla="*/ 0 h 613020"/>
                    <a:gd name="connsiteX1" fmla="*/ 222252 w 495300"/>
                    <a:gd name="connsiteY1" fmla="*/ 47994 h 613020"/>
                    <a:gd name="connsiteX2" fmla="*/ 203200 w 495300"/>
                    <a:gd name="connsiteY2" fmla="*/ 168644 h 613020"/>
                    <a:gd name="connsiteX3" fmla="*/ 495300 w 495300"/>
                    <a:gd name="connsiteY3" fmla="*/ 254370 h 613020"/>
                    <a:gd name="connsiteX4" fmla="*/ 479424 w 495300"/>
                    <a:gd name="connsiteY4" fmla="*/ 301994 h 613020"/>
                    <a:gd name="connsiteX5" fmla="*/ 400052 w 495300"/>
                    <a:gd name="connsiteY5" fmla="*/ 324218 h 613020"/>
                    <a:gd name="connsiteX6" fmla="*/ 387144 w 495300"/>
                    <a:gd name="connsiteY6" fmla="*/ 473946 h 613020"/>
                    <a:gd name="connsiteX7" fmla="*/ 292100 w 495300"/>
                    <a:gd name="connsiteY7" fmla="*/ 451218 h 613020"/>
                    <a:gd name="connsiteX8" fmla="*/ 244476 w 495300"/>
                    <a:gd name="connsiteY8" fmla="*/ 460744 h 613020"/>
                    <a:gd name="connsiteX9" fmla="*/ 241300 w 495300"/>
                    <a:gd name="connsiteY9" fmla="*/ 508370 h 613020"/>
                    <a:gd name="connsiteX10" fmla="*/ 161928 w 495300"/>
                    <a:gd name="connsiteY10" fmla="*/ 536944 h 613020"/>
                    <a:gd name="connsiteX11" fmla="*/ 78716 w 495300"/>
                    <a:gd name="connsiteY11" fmla="*/ 613020 h 613020"/>
                    <a:gd name="connsiteX12" fmla="*/ 48180 w 495300"/>
                    <a:gd name="connsiteY12" fmla="*/ 583704 h 613020"/>
                    <a:gd name="connsiteX13" fmla="*/ 57152 w 495300"/>
                    <a:gd name="connsiteY13" fmla="*/ 505194 h 613020"/>
                    <a:gd name="connsiteX14" fmla="*/ 130176 w 495300"/>
                    <a:gd name="connsiteY14" fmla="*/ 441694 h 613020"/>
                    <a:gd name="connsiteX15" fmla="*/ 101600 w 495300"/>
                    <a:gd name="connsiteY15" fmla="*/ 384544 h 613020"/>
                    <a:gd name="connsiteX16" fmla="*/ 92076 w 495300"/>
                    <a:gd name="connsiteY16" fmla="*/ 343270 h 613020"/>
                    <a:gd name="connsiteX17" fmla="*/ 114300 w 495300"/>
                    <a:gd name="connsiteY17" fmla="*/ 279770 h 613020"/>
                    <a:gd name="connsiteX18" fmla="*/ 15876 w 495300"/>
                    <a:gd name="connsiteY18" fmla="*/ 232144 h 613020"/>
                    <a:gd name="connsiteX19" fmla="*/ 0 w 495300"/>
                    <a:gd name="connsiteY19" fmla="*/ 181344 h 613020"/>
                    <a:gd name="connsiteX20" fmla="*/ 53976 w 495300"/>
                    <a:gd name="connsiteY20" fmla="*/ 146418 h 613020"/>
                    <a:gd name="connsiteX21" fmla="*/ 53976 w 495300"/>
                    <a:gd name="connsiteY21" fmla="*/ 89270 h 613020"/>
                    <a:gd name="connsiteX22" fmla="*/ 3176 w 495300"/>
                    <a:gd name="connsiteY22" fmla="*/ 28944 h 613020"/>
                    <a:gd name="connsiteX23" fmla="*/ 7900 w 495300"/>
                    <a:gd name="connsiteY23" fmla="*/ 20282 h 613020"/>
                    <a:gd name="connsiteX24" fmla="*/ 165100 w 495300"/>
                    <a:gd name="connsiteY24" fmla="*/ 22594 h 613020"/>
                    <a:gd name="connsiteX25" fmla="*/ 187696 w 495300"/>
                    <a:gd name="connsiteY25" fmla="*/ 0 h 613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95300" h="613020">
                      <a:moveTo>
                        <a:pt x="187696" y="0"/>
                      </a:moveTo>
                      <a:lnTo>
                        <a:pt x="222252" y="47994"/>
                      </a:lnTo>
                      <a:lnTo>
                        <a:pt x="203200" y="168644"/>
                      </a:lnTo>
                      <a:lnTo>
                        <a:pt x="495300" y="254370"/>
                      </a:lnTo>
                      <a:lnTo>
                        <a:pt x="479424" y="301994"/>
                      </a:lnTo>
                      <a:lnTo>
                        <a:pt x="400052" y="324218"/>
                      </a:lnTo>
                      <a:lnTo>
                        <a:pt x="387144" y="473946"/>
                      </a:lnTo>
                      <a:lnTo>
                        <a:pt x="292100" y="451218"/>
                      </a:lnTo>
                      <a:lnTo>
                        <a:pt x="244476" y="460744"/>
                      </a:lnTo>
                      <a:lnTo>
                        <a:pt x="241300" y="508370"/>
                      </a:lnTo>
                      <a:lnTo>
                        <a:pt x="161928" y="536944"/>
                      </a:lnTo>
                      <a:lnTo>
                        <a:pt x="78716" y="613020"/>
                      </a:lnTo>
                      <a:lnTo>
                        <a:pt x="48180" y="583704"/>
                      </a:lnTo>
                      <a:lnTo>
                        <a:pt x="57152" y="505194"/>
                      </a:lnTo>
                      <a:lnTo>
                        <a:pt x="130176" y="441694"/>
                      </a:lnTo>
                      <a:lnTo>
                        <a:pt x="101600" y="384544"/>
                      </a:lnTo>
                      <a:lnTo>
                        <a:pt x="92076" y="343270"/>
                      </a:lnTo>
                      <a:lnTo>
                        <a:pt x="114300" y="279770"/>
                      </a:lnTo>
                      <a:lnTo>
                        <a:pt x="15876" y="232144"/>
                      </a:lnTo>
                      <a:lnTo>
                        <a:pt x="0" y="181344"/>
                      </a:lnTo>
                      <a:lnTo>
                        <a:pt x="53976" y="146418"/>
                      </a:lnTo>
                      <a:lnTo>
                        <a:pt x="53976" y="89270"/>
                      </a:lnTo>
                      <a:lnTo>
                        <a:pt x="3176" y="28944"/>
                      </a:lnTo>
                      <a:lnTo>
                        <a:pt x="7900" y="20282"/>
                      </a:lnTo>
                      <a:lnTo>
                        <a:pt x="165100" y="22594"/>
                      </a:lnTo>
                      <a:lnTo>
                        <a:pt x="187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602735C3-2EAB-449B-98EF-8657D6995128}"/>
                    </a:ext>
                  </a:extLst>
                </p:cNvPr>
                <p:cNvSpPr/>
                <p:nvPr/>
              </p:nvSpPr>
              <p:spPr>
                <a:xfrm>
                  <a:off x="43108980" y="27114500"/>
                  <a:ext cx="419160" cy="269876"/>
                </a:xfrm>
                <a:custGeom>
                  <a:avLst/>
                  <a:gdLst>
                    <a:gd name="connsiteX0" fmla="*/ 213896 w 419160"/>
                    <a:gd name="connsiteY0" fmla="*/ 0 h 269876"/>
                    <a:gd name="connsiteX1" fmla="*/ 374032 w 419160"/>
                    <a:gd name="connsiteY1" fmla="*/ 19410 h 269876"/>
                    <a:gd name="connsiteX2" fmla="*/ 419160 w 419160"/>
                    <a:gd name="connsiteY2" fmla="*/ 85778 h 269876"/>
                    <a:gd name="connsiteX3" fmla="*/ 309144 w 419160"/>
                    <a:gd name="connsiteY3" fmla="*/ 206376 h 269876"/>
                    <a:gd name="connsiteX4" fmla="*/ 267868 w 419160"/>
                    <a:gd name="connsiteY4" fmla="*/ 206376 h 269876"/>
                    <a:gd name="connsiteX5" fmla="*/ 242468 w 419160"/>
                    <a:gd name="connsiteY5" fmla="*/ 187324 h 269876"/>
                    <a:gd name="connsiteX6" fmla="*/ 242468 w 419160"/>
                    <a:gd name="connsiteY6" fmla="*/ 168276 h 269876"/>
                    <a:gd name="connsiteX7" fmla="*/ 188496 w 419160"/>
                    <a:gd name="connsiteY7" fmla="*/ 146050 h 269876"/>
                    <a:gd name="connsiteX8" fmla="*/ 118644 w 419160"/>
                    <a:gd name="connsiteY8" fmla="*/ 269876 h 269876"/>
                    <a:gd name="connsiteX9" fmla="*/ 83720 w 419160"/>
                    <a:gd name="connsiteY9" fmla="*/ 244476 h 269876"/>
                    <a:gd name="connsiteX10" fmla="*/ 25196 w 419160"/>
                    <a:gd name="connsiteY10" fmla="*/ 250836 h 269876"/>
                    <a:gd name="connsiteX11" fmla="*/ 0 w 419160"/>
                    <a:gd name="connsiteY11" fmla="*/ 12582 h 269876"/>
                    <a:gd name="connsiteX12" fmla="*/ 213896 w 419160"/>
                    <a:gd name="connsiteY12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60" h="269876">
                      <a:moveTo>
                        <a:pt x="213896" y="0"/>
                      </a:moveTo>
                      <a:lnTo>
                        <a:pt x="374032" y="19410"/>
                      </a:lnTo>
                      <a:lnTo>
                        <a:pt x="419160" y="85778"/>
                      </a:lnTo>
                      <a:lnTo>
                        <a:pt x="309144" y="206376"/>
                      </a:lnTo>
                      <a:lnTo>
                        <a:pt x="267868" y="206376"/>
                      </a:lnTo>
                      <a:lnTo>
                        <a:pt x="242468" y="187324"/>
                      </a:lnTo>
                      <a:lnTo>
                        <a:pt x="242468" y="168276"/>
                      </a:lnTo>
                      <a:lnTo>
                        <a:pt x="188496" y="146050"/>
                      </a:lnTo>
                      <a:lnTo>
                        <a:pt x="118644" y="269876"/>
                      </a:lnTo>
                      <a:lnTo>
                        <a:pt x="83720" y="244476"/>
                      </a:lnTo>
                      <a:lnTo>
                        <a:pt x="25196" y="250836"/>
                      </a:lnTo>
                      <a:lnTo>
                        <a:pt x="0" y="12582"/>
                      </a:lnTo>
                      <a:lnTo>
                        <a:pt x="2138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7BF3134-54CC-43F2-A28F-BD2D439341FE}"/>
                    </a:ext>
                  </a:extLst>
                </p:cNvPr>
                <p:cNvSpPr/>
                <p:nvPr/>
              </p:nvSpPr>
              <p:spPr>
                <a:xfrm>
                  <a:off x="42187700" y="27138074"/>
                  <a:ext cx="405944" cy="405050"/>
                </a:xfrm>
                <a:custGeom>
                  <a:avLst/>
                  <a:gdLst>
                    <a:gd name="connsiteX0" fmla="*/ 210292 w 405944"/>
                    <a:gd name="connsiteY0" fmla="*/ 0 h 405050"/>
                    <a:gd name="connsiteX1" fmla="*/ 230300 w 405944"/>
                    <a:gd name="connsiteY1" fmla="*/ 5002 h 405050"/>
                    <a:gd name="connsiteX2" fmla="*/ 252524 w 405944"/>
                    <a:gd name="connsiteY2" fmla="*/ 65326 h 405050"/>
                    <a:gd name="connsiteX3" fmla="*/ 220776 w 405944"/>
                    <a:gd name="connsiteY3" fmla="*/ 81202 h 405050"/>
                    <a:gd name="connsiteX4" fmla="*/ 220776 w 405944"/>
                    <a:gd name="connsiteY4" fmla="*/ 109776 h 405050"/>
                    <a:gd name="connsiteX5" fmla="*/ 262052 w 405944"/>
                    <a:gd name="connsiteY5" fmla="*/ 116126 h 405050"/>
                    <a:gd name="connsiteX6" fmla="*/ 341424 w 405944"/>
                    <a:gd name="connsiteY6" fmla="*/ 173276 h 405050"/>
                    <a:gd name="connsiteX7" fmla="*/ 354124 w 405944"/>
                    <a:gd name="connsiteY7" fmla="*/ 233602 h 405050"/>
                    <a:gd name="connsiteX8" fmla="*/ 403660 w 405944"/>
                    <a:gd name="connsiteY8" fmla="*/ 314096 h 405050"/>
                    <a:gd name="connsiteX9" fmla="*/ 405944 w 405944"/>
                    <a:gd name="connsiteY9" fmla="*/ 352144 h 405050"/>
                    <a:gd name="connsiteX10" fmla="*/ 382700 w 405944"/>
                    <a:gd name="connsiteY10" fmla="*/ 357426 h 405050"/>
                    <a:gd name="connsiteX11" fmla="*/ 223948 w 405944"/>
                    <a:gd name="connsiteY11" fmla="*/ 405050 h 405050"/>
                    <a:gd name="connsiteX12" fmla="*/ 141840 w 405944"/>
                    <a:gd name="connsiteY12" fmla="*/ 348870 h 405050"/>
                    <a:gd name="connsiteX13" fmla="*/ 160452 w 405944"/>
                    <a:gd name="connsiteY13" fmla="*/ 312976 h 405050"/>
                    <a:gd name="connsiteX14" fmla="*/ 0 w 405944"/>
                    <a:gd name="connsiteY14" fmla="*/ 261402 h 405050"/>
                    <a:gd name="connsiteX15" fmla="*/ 4876 w 405944"/>
                    <a:gd name="connsiteY15" fmla="*/ 122476 h 405050"/>
                    <a:gd name="connsiteX16" fmla="*/ 65200 w 405944"/>
                    <a:gd name="connsiteY16" fmla="*/ 154226 h 405050"/>
                    <a:gd name="connsiteX17" fmla="*/ 106476 w 405944"/>
                    <a:gd name="connsiteY17" fmla="*/ 144702 h 405050"/>
                    <a:gd name="connsiteX18" fmla="*/ 84252 w 405944"/>
                    <a:gd name="connsiteY18" fmla="*/ 78026 h 405050"/>
                    <a:gd name="connsiteX19" fmla="*/ 210292 w 405944"/>
                    <a:gd name="connsiteY19" fmla="*/ 0 h 405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5944" h="405050">
                      <a:moveTo>
                        <a:pt x="210292" y="0"/>
                      </a:moveTo>
                      <a:lnTo>
                        <a:pt x="230300" y="5002"/>
                      </a:lnTo>
                      <a:lnTo>
                        <a:pt x="252524" y="65326"/>
                      </a:lnTo>
                      <a:lnTo>
                        <a:pt x="220776" y="81202"/>
                      </a:lnTo>
                      <a:lnTo>
                        <a:pt x="220776" y="109776"/>
                      </a:lnTo>
                      <a:lnTo>
                        <a:pt x="262052" y="116126"/>
                      </a:lnTo>
                      <a:lnTo>
                        <a:pt x="341424" y="173276"/>
                      </a:lnTo>
                      <a:lnTo>
                        <a:pt x="354124" y="233602"/>
                      </a:lnTo>
                      <a:lnTo>
                        <a:pt x="403660" y="314096"/>
                      </a:lnTo>
                      <a:lnTo>
                        <a:pt x="405944" y="352144"/>
                      </a:lnTo>
                      <a:lnTo>
                        <a:pt x="382700" y="357426"/>
                      </a:lnTo>
                      <a:lnTo>
                        <a:pt x="223948" y="405050"/>
                      </a:lnTo>
                      <a:lnTo>
                        <a:pt x="141840" y="348870"/>
                      </a:lnTo>
                      <a:lnTo>
                        <a:pt x="160452" y="312976"/>
                      </a:lnTo>
                      <a:lnTo>
                        <a:pt x="0" y="261402"/>
                      </a:lnTo>
                      <a:lnTo>
                        <a:pt x="4876" y="122476"/>
                      </a:lnTo>
                      <a:lnTo>
                        <a:pt x="65200" y="154226"/>
                      </a:lnTo>
                      <a:lnTo>
                        <a:pt x="106476" y="144702"/>
                      </a:lnTo>
                      <a:lnTo>
                        <a:pt x="84252" y="78026"/>
                      </a:lnTo>
                      <a:lnTo>
                        <a:pt x="2102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FDB97244-3F17-4509-8656-725D2B2891B8}"/>
                  </a:ext>
                </a:extLst>
              </p:cNvPr>
              <p:cNvSpPr/>
              <p:nvPr/>
            </p:nvSpPr>
            <p:spPr>
              <a:xfrm>
                <a:off x="41305480" y="23698200"/>
                <a:ext cx="3596640" cy="4556760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23719219-49D8-48DD-B8C0-EB0FC711CD23}"/>
                </a:ext>
              </a:extLst>
            </p:cNvPr>
            <p:cNvSpPr/>
            <p:nvPr/>
          </p:nvSpPr>
          <p:spPr>
            <a:xfrm>
              <a:off x="42784397" y="26042348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茨　城</a:t>
              </a: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C9BD05D5-9794-47E5-957C-9E090B59FDD5}"/>
              </a:ext>
            </a:extLst>
          </p:cNvPr>
          <p:cNvGrpSpPr/>
          <p:nvPr/>
        </p:nvGrpSpPr>
        <p:grpSpPr>
          <a:xfrm>
            <a:off x="1367788" y="652416"/>
            <a:ext cx="3850336" cy="4081780"/>
            <a:chOff x="37391340" y="23266400"/>
            <a:chExt cx="3850336" cy="4081780"/>
          </a:xfrm>
        </p:grpSpPr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3AD54FE1-F6F1-4A47-A13A-B8D71455400E}"/>
                </a:ext>
              </a:extLst>
            </p:cNvPr>
            <p:cNvSpPr/>
            <p:nvPr/>
          </p:nvSpPr>
          <p:spPr>
            <a:xfrm>
              <a:off x="39197772" y="24260176"/>
              <a:ext cx="1162828" cy="860424"/>
            </a:xfrm>
            <a:custGeom>
              <a:avLst/>
              <a:gdLst>
                <a:gd name="connsiteX0" fmla="*/ 343676 w 1162828"/>
                <a:gd name="connsiteY0" fmla="*/ 0 h 860424"/>
                <a:gd name="connsiteX1" fmla="*/ 376280 w 1162828"/>
                <a:gd name="connsiteY1" fmla="*/ 23710 h 860424"/>
                <a:gd name="connsiteX2" fmla="*/ 376220 w 1162828"/>
                <a:gd name="connsiteY2" fmla="*/ 26192 h 860424"/>
                <a:gd name="connsiteX3" fmla="*/ 385748 w 1162828"/>
                <a:gd name="connsiteY3" fmla="*/ 78580 h 860424"/>
                <a:gd name="connsiteX4" fmla="*/ 273828 w 1162828"/>
                <a:gd name="connsiteY4" fmla="*/ 211930 h 860424"/>
                <a:gd name="connsiteX5" fmla="*/ 276208 w 1162828"/>
                <a:gd name="connsiteY5" fmla="*/ 481012 h 860424"/>
                <a:gd name="connsiteX6" fmla="*/ 276308 w 1162828"/>
                <a:gd name="connsiteY6" fmla="*/ 481022 h 860424"/>
                <a:gd name="connsiteX7" fmla="*/ 267476 w 1162828"/>
                <a:gd name="connsiteY7" fmla="*/ 482600 h 860424"/>
                <a:gd name="connsiteX8" fmla="*/ 356380 w 1162828"/>
                <a:gd name="connsiteY8" fmla="*/ 466724 h 860424"/>
                <a:gd name="connsiteX9" fmla="*/ 404004 w 1162828"/>
                <a:gd name="connsiteY9" fmla="*/ 409574 h 860424"/>
                <a:gd name="connsiteX10" fmla="*/ 546876 w 1162828"/>
                <a:gd name="connsiteY10" fmla="*/ 381000 h 860424"/>
                <a:gd name="connsiteX11" fmla="*/ 610380 w 1162828"/>
                <a:gd name="connsiteY11" fmla="*/ 317500 h 860424"/>
                <a:gd name="connsiteX12" fmla="*/ 667528 w 1162828"/>
                <a:gd name="connsiteY12" fmla="*/ 317500 h 860424"/>
                <a:gd name="connsiteX13" fmla="*/ 765952 w 1162828"/>
                <a:gd name="connsiteY13" fmla="*/ 203200 h 860424"/>
                <a:gd name="connsiteX14" fmla="*/ 842152 w 1162828"/>
                <a:gd name="connsiteY14" fmla="*/ 203200 h 860424"/>
                <a:gd name="connsiteX15" fmla="*/ 1035828 w 1162828"/>
                <a:gd name="connsiteY15" fmla="*/ 101600 h 860424"/>
                <a:gd name="connsiteX16" fmla="*/ 1099328 w 1162828"/>
                <a:gd name="connsiteY16" fmla="*/ 109192 h 860424"/>
                <a:gd name="connsiteX17" fmla="*/ 1099328 w 1162828"/>
                <a:gd name="connsiteY17" fmla="*/ 136524 h 860424"/>
                <a:gd name="connsiteX18" fmla="*/ 1162828 w 1162828"/>
                <a:gd name="connsiteY18" fmla="*/ 212724 h 860424"/>
                <a:gd name="connsiteX19" fmla="*/ 1124728 w 1162828"/>
                <a:gd name="connsiteY19" fmla="*/ 295274 h 860424"/>
                <a:gd name="connsiteX20" fmla="*/ 1042180 w 1162828"/>
                <a:gd name="connsiteY20" fmla="*/ 409574 h 860424"/>
                <a:gd name="connsiteX21" fmla="*/ 1067580 w 1162828"/>
                <a:gd name="connsiteY21" fmla="*/ 460374 h 860424"/>
                <a:gd name="connsiteX22" fmla="*/ 1029476 w 1162828"/>
                <a:gd name="connsiteY22" fmla="*/ 536574 h 860424"/>
                <a:gd name="connsiteX23" fmla="*/ 1053148 w 1162828"/>
                <a:gd name="connsiteY23" fmla="*/ 631264 h 860424"/>
                <a:gd name="connsiteX24" fmla="*/ 962804 w 1162828"/>
                <a:gd name="connsiteY24" fmla="*/ 679448 h 860424"/>
                <a:gd name="connsiteX25" fmla="*/ 908828 w 1162828"/>
                <a:gd name="connsiteY25" fmla="*/ 796924 h 860424"/>
                <a:gd name="connsiteX26" fmla="*/ 772304 w 1162828"/>
                <a:gd name="connsiteY26" fmla="*/ 800100 h 860424"/>
                <a:gd name="connsiteX27" fmla="*/ 677052 w 1162828"/>
                <a:gd name="connsiteY27" fmla="*/ 860424 h 860424"/>
                <a:gd name="connsiteX28" fmla="*/ 524652 w 1162828"/>
                <a:gd name="connsiteY28" fmla="*/ 847724 h 860424"/>
                <a:gd name="connsiteX29" fmla="*/ 511952 w 1162828"/>
                <a:gd name="connsiteY29" fmla="*/ 806448 h 860424"/>
                <a:gd name="connsiteX30" fmla="*/ 423052 w 1162828"/>
                <a:gd name="connsiteY30" fmla="*/ 612774 h 860424"/>
                <a:gd name="connsiteX31" fmla="*/ 413528 w 1162828"/>
                <a:gd name="connsiteY31" fmla="*/ 546100 h 860424"/>
                <a:gd name="connsiteX32" fmla="*/ 257952 w 1162828"/>
                <a:gd name="connsiteY32" fmla="*/ 555624 h 860424"/>
                <a:gd name="connsiteX33" fmla="*/ 284816 w 1162828"/>
                <a:gd name="connsiteY33" fmla="*/ 553980 h 860424"/>
                <a:gd name="connsiteX34" fmla="*/ 145240 w 1162828"/>
                <a:gd name="connsiteY34" fmla="*/ 685800 h 860424"/>
                <a:gd name="connsiteX35" fmla="*/ 176196 w 1162828"/>
                <a:gd name="connsiteY35" fmla="*/ 783430 h 860424"/>
                <a:gd name="connsiteX36" fmla="*/ 181152 w 1162828"/>
                <a:gd name="connsiteY36" fmla="*/ 785476 h 860424"/>
                <a:gd name="connsiteX37" fmla="*/ 54752 w 1162828"/>
                <a:gd name="connsiteY37" fmla="*/ 812004 h 860424"/>
                <a:gd name="connsiteX38" fmla="*/ 0 w 1162828"/>
                <a:gd name="connsiteY38" fmla="*/ 776998 h 860424"/>
                <a:gd name="connsiteX39" fmla="*/ 1776 w 1162828"/>
                <a:gd name="connsiteY39" fmla="*/ 574060 h 860424"/>
                <a:gd name="connsiteX40" fmla="*/ 3952 w 1162828"/>
                <a:gd name="connsiteY40" fmla="*/ 574674 h 860424"/>
                <a:gd name="connsiteX41" fmla="*/ 64276 w 1162828"/>
                <a:gd name="connsiteY41" fmla="*/ 530224 h 860424"/>
                <a:gd name="connsiteX42" fmla="*/ 124604 w 1162828"/>
                <a:gd name="connsiteY42" fmla="*/ 438148 h 860424"/>
                <a:gd name="connsiteX43" fmla="*/ 83328 w 1162828"/>
                <a:gd name="connsiteY43" fmla="*/ 358774 h 860424"/>
                <a:gd name="connsiteX44" fmla="*/ 83328 w 1162828"/>
                <a:gd name="connsiteY44" fmla="*/ 288924 h 860424"/>
                <a:gd name="connsiteX45" fmla="*/ 108728 w 1162828"/>
                <a:gd name="connsiteY45" fmla="*/ 254000 h 860424"/>
                <a:gd name="connsiteX46" fmla="*/ 130952 w 1162828"/>
                <a:gd name="connsiteY46" fmla="*/ 66674 h 860424"/>
                <a:gd name="connsiteX47" fmla="*/ 172228 w 1162828"/>
                <a:gd name="connsiteY47" fmla="*/ 9524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162828" h="860424">
                  <a:moveTo>
                    <a:pt x="343676" y="0"/>
                  </a:moveTo>
                  <a:lnTo>
                    <a:pt x="376280" y="23710"/>
                  </a:lnTo>
                  <a:lnTo>
                    <a:pt x="376220" y="26192"/>
                  </a:lnTo>
                  <a:lnTo>
                    <a:pt x="385748" y="78580"/>
                  </a:lnTo>
                  <a:lnTo>
                    <a:pt x="273828" y="211930"/>
                  </a:lnTo>
                  <a:cubicBezTo>
                    <a:pt x="274620" y="301624"/>
                    <a:pt x="275416" y="391318"/>
                    <a:pt x="276208" y="481012"/>
                  </a:cubicBezTo>
                  <a:lnTo>
                    <a:pt x="276308" y="481022"/>
                  </a:lnTo>
                  <a:lnTo>
                    <a:pt x="267476" y="482600"/>
                  </a:lnTo>
                  <a:lnTo>
                    <a:pt x="356380" y="466724"/>
                  </a:lnTo>
                  <a:lnTo>
                    <a:pt x="404004" y="409574"/>
                  </a:lnTo>
                  <a:lnTo>
                    <a:pt x="546876" y="381000"/>
                  </a:lnTo>
                  <a:lnTo>
                    <a:pt x="610380" y="317500"/>
                  </a:lnTo>
                  <a:lnTo>
                    <a:pt x="667528" y="317500"/>
                  </a:lnTo>
                  <a:lnTo>
                    <a:pt x="765952" y="203200"/>
                  </a:lnTo>
                  <a:lnTo>
                    <a:pt x="842152" y="203200"/>
                  </a:lnTo>
                  <a:lnTo>
                    <a:pt x="1035828" y="101600"/>
                  </a:lnTo>
                  <a:lnTo>
                    <a:pt x="1099328" y="109192"/>
                  </a:lnTo>
                  <a:lnTo>
                    <a:pt x="1099328" y="136524"/>
                  </a:lnTo>
                  <a:lnTo>
                    <a:pt x="1162828" y="212724"/>
                  </a:lnTo>
                  <a:lnTo>
                    <a:pt x="1124728" y="295274"/>
                  </a:lnTo>
                  <a:lnTo>
                    <a:pt x="1042180" y="409574"/>
                  </a:lnTo>
                  <a:lnTo>
                    <a:pt x="1067580" y="460374"/>
                  </a:lnTo>
                  <a:lnTo>
                    <a:pt x="1029476" y="536574"/>
                  </a:lnTo>
                  <a:lnTo>
                    <a:pt x="1053148" y="631264"/>
                  </a:lnTo>
                  <a:lnTo>
                    <a:pt x="962804" y="679448"/>
                  </a:lnTo>
                  <a:lnTo>
                    <a:pt x="908828" y="796924"/>
                  </a:lnTo>
                  <a:lnTo>
                    <a:pt x="772304" y="800100"/>
                  </a:lnTo>
                  <a:lnTo>
                    <a:pt x="677052" y="860424"/>
                  </a:lnTo>
                  <a:lnTo>
                    <a:pt x="524652" y="847724"/>
                  </a:lnTo>
                  <a:lnTo>
                    <a:pt x="511952" y="806448"/>
                  </a:lnTo>
                  <a:lnTo>
                    <a:pt x="423052" y="612774"/>
                  </a:lnTo>
                  <a:lnTo>
                    <a:pt x="413528" y="546100"/>
                  </a:lnTo>
                  <a:lnTo>
                    <a:pt x="257952" y="555624"/>
                  </a:lnTo>
                  <a:lnTo>
                    <a:pt x="284816" y="553980"/>
                  </a:lnTo>
                  <a:lnTo>
                    <a:pt x="145240" y="685800"/>
                  </a:lnTo>
                  <a:lnTo>
                    <a:pt x="176196" y="783430"/>
                  </a:lnTo>
                  <a:lnTo>
                    <a:pt x="181152" y="785476"/>
                  </a:lnTo>
                  <a:lnTo>
                    <a:pt x="54752" y="812004"/>
                  </a:lnTo>
                  <a:lnTo>
                    <a:pt x="0" y="776998"/>
                  </a:lnTo>
                  <a:lnTo>
                    <a:pt x="1776" y="574060"/>
                  </a:lnTo>
                  <a:lnTo>
                    <a:pt x="3952" y="574674"/>
                  </a:lnTo>
                  <a:lnTo>
                    <a:pt x="64276" y="530224"/>
                  </a:lnTo>
                  <a:lnTo>
                    <a:pt x="124604" y="438148"/>
                  </a:lnTo>
                  <a:lnTo>
                    <a:pt x="83328" y="358774"/>
                  </a:lnTo>
                  <a:lnTo>
                    <a:pt x="83328" y="288924"/>
                  </a:lnTo>
                  <a:lnTo>
                    <a:pt x="108728" y="254000"/>
                  </a:lnTo>
                  <a:lnTo>
                    <a:pt x="130952" y="66674"/>
                  </a:lnTo>
                  <a:lnTo>
                    <a:pt x="172228" y="952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0882CC84-694B-46E7-8ADC-247FAF87C22E}"/>
                </a:ext>
              </a:extLst>
            </p:cNvPr>
            <p:cNvGrpSpPr/>
            <p:nvPr/>
          </p:nvGrpSpPr>
          <p:grpSpPr>
            <a:xfrm>
              <a:off x="37391340" y="23266400"/>
              <a:ext cx="3850336" cy="4081780"/>
              <a:chOff x="37391340" y="23266400"/>
              <a:chExt cx="3850336" cy="4081780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AB4DDFD5-C772-4701-81F8-67E0692E65CA}"/>
                  </a:ext>
                </a:extLst>
              </p:cNvPr>
              <p:cNvGrpSpPr/>
              <p:nvPr/>
            </p:nvGrpSpPr>
            <p:grpSpPr>
              <a:xfrm>
                <a:off x="37401940" y="23266400"/>
                <a:ext cx="3839736" cy="4081780"/>
                <a:chOff x="37401940" y="23266400"/>
                <a:chExt cx="3839736" cy="4081780"/>
              </a:xfrm>
              <a:solidFill>
                <a:schemeClr val="bg1"/>
              </a:solidFill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372A8CE7-9AF5-4E00-B0C5-EDA75D25C623}"/>
                    </a:ext>
                  </a:extLst>
                </p:cNvPr>
                <p:cNvSpPr/>
                <p:nvPr/>
              </p:nvSpPr>
              <p:spPr>
                <a:xfrm>
                  <a:off x="38559356" y="23266400"/>
                  <a:ext cx="1261492" cy="1568450"/>
                </a:xfrm>
                <a:custGeom>
                  <a:avLst/>
                  <a:gdLst>
                    <a:gd name="connsiteX0" fmla="*/ 969396 w 1261492"/>
                    <a:gd name="connsiteY0" fmla="*/ 0 h 1568450"/>
                    <a:gd name="connsiteX1" fmla="*/ 1026544 w 1261492"/>
                    <a:gd name="connsiteY1" fmla="*/ 38100 h 1568450"/>
                    <a:gd name="connsiteX2" fmla="*/ 1083692 w 1261492"/>
                    <a:gd name="connsiteY2" fmla="*/ 107950 h 1568450"/>
                    <a:gd name="connsiteX3" fmla="*/ 1134492 w 1261492"/>
                    <a:gd name="connsiteY3" fmla="*/ 190500 h 1568450"/>
                    <a:gd name="connsiteX4" fmla="*/ 1191644 w 1261492"/>
                    <a:gd name="connsiteY4" fmla="*/ 203200 h 1568450"/>
                    <a:gd name="connsiteX5" fmla="*/ 1197996 w 1261492"/>
                    <a:gd name="connsiteY5" fmla="*/ 311150 h 1568450"/>
                    <a:gd name="connsiteX6" fmla="*/ 1208108 w 1261492"/>
                    <a:gd name="connsiteY6" fmla="*/ 323282 h 1568450"/>
                    <a:gd name="connsiteX7" fmla="*/ 1169420 w 1261492"/>
                    <a:gd name="connsiteY7" fmla="*/ 390524 h 1568450"/>
                    <a:gd name="connsiteX8" fmla="*/ 1166244 w 1261492"/>
                    <a:gd name="connsiteY8" fmla="*/ 460376 h 1568450"/>
                    <a:gd name="connsiteX9" fmla="*/ 1194820 w 1261492"/>
                    <a:gd name="connsiteY9" fmla="*/ 539750 h 1568450"/>
                    <a:gd name="connsiteX10" fmla="*/ 1182120 w 1261492"/>
                    <a:gd name="connsiteY10" fmla="*/ 666750 h 1568450"/>
                    <a:gd name="connsiteX11" fmla="*/ 1128144 w 1261492"/>
                    <a:gd name="connsiteY11" fmla="*/ 695324 h 1568450"/>
                    <a:gd name="connsiteX12" fmla="*/ 1131320 w 1261492"/>
                    <a:gd name="connsiteY12" fmla="*/ 749300 h 1568450"/>
                    <a:gd name="connsiteX13" fmla="*/ 1210692 w 1261492"/>
                    <a:gd name="connsiteY13" fmla="*/ 746124 h 1568450"/>
                    <a:gd name="connsiteX14" fmla="*/ 1261492 w 1261492"/>
                    <a:gd name="connsiteY14" fmla="*/ 762000 h 1568450"/>
                    <a:gd name="connsiteX15" fmla="*/ 1261492 w 1261492"/>
                    <a:gd name="connsiteY15" fmla="*/ 857250 h 1568450"/>
                    <a:gd name="connsiteX16" fmla="*/ 1175768 w 1261492"/>
                    <a:gd name="connsiteY16" fmla="*/ 850900 h 1568450"/>
                    <a:gd name="connsiteX17" fmla="*/ 1080520 w 1261492"/>
                    <a:gd name="connsiteY17" fmla="*/ 971550 h 1568450"/>
                    <a:gd name="connsiteX18" fmla="*/ 1017020 w 1261492"/>
                    <a:gd name="connsiteY18" fmla="*/ 1019176 h 1568450"/>
                    <a:gd name="connsiteX19" fmla="*/ 982092 w 1261492"/>
                    <a:gd name="connsiteY19" fmla="*/ 993776 h 1568450"/>
                    <a:gd name="connsiteX20" fmla="*/ 810644 w 1261492"/>
                    <a:gd name="connsiteY20" fmla="*/ 1003300 h 1568450"/>
                    <a:gd name="connsiteX21" fmla="*/ 769368 w 1261492"/>
                    <a:gd name="connsiteY21" fmla="*/ 1060450 h 1568450"/>
                    <a:gd name="connsiteX22" fmla="*/ 747144 w 1261492"/>
                    <a:gd name="connsiteY22" fmla="*/ 1247776 h 1568450"/>
                    <a:gd name="connsiteX23" fmla="*/ 721744 w 1261492"/>
                    <a:gd name="connsiteY23" fmla="*/ 1282700 h 1568450"/>
                    <a:gd name="connsiteX24" fmla="*/ 721744 w 1261492"/>
                    <a:gd name="connsiteY24" fmla="*/ 1352550 h 1568450"/>
                    <a:gd name="connsiteX25" fmla="*/ 763020 w 1261492"/>
                    <a:gd name="connsiteY25" fmla="*/ 1431924 h 1568450"/>
                    <a:gd name="connsiteX26" fmla="*/ 702692 w 1261492"/>
                    <a:gd name="connsiteY26" fmla="*/ 1524000 h 1568450"/>
                    <a:gd name="connsiteX27" fmla="*/ 642368 w 1261492"/>
                    <a:gd name="connsiteY27" fmla="*/ 1568450 h 1568450"/>
                    <a:gd name="connsiteX28" fmla="*/ 394720 w 1261492"/>
                    <a:gd name="connsiteY28" fmla="*/ 1498600 h 1568450"/>
                    <a:gd name="connsiteX29" fmla="*/ 318520 w 1261492"/>
                    <a:gd name="connsiteY29" fmla="*/ 1543050 h 1568450"/>
                    <a:gd name="connsiteX30" fmla="*/ 223268 w 1261492"/>
                    <a:gd name="connsiteY30" fmla="*/ 1476376 h 1568450"/>
                    <a:gd name="connsiteX31" fmla="*/ 121668 w 1261492"/>
                    <a:gd name="connsiteY31" fmla="*/ 1485900 h 1568450"/>
                    <a:gd name="connsiteX32" fmla="*/ 105796 w 1261492"/>
                    <a:gd name="connsiteY32" fmla="*/ 1339850 h 1568450"/>
                    <a:gd name="connsiteX33" fmla="*/ 35944 w 1261492"/>
                    <a:gd name="connsiteY33" fmla="*/ 1298576 h 1568450"/>
                    <a:gd name="connsiteX34" fmla="*/ 48644 w 1261492"/>
                    <a:gd name="connsiteY34" fmla="*/ 1263650 h 1568450"/>
                    <a:gd name="connsiteX35" fmla="*/ 0 w 1261492"/>
                    <a:gd name="connsiteY35" fmla="*/ 1174750 h 1568450"/>
                    <a:gd name="connsiteX36" fmla="*/ 23244 w 1261492"/>
                    <a:gd name="connsiteY36" fmla="*/ 1174750 h 1568450"/>
                    <a:gd name="connsiteX37" fmla="*/ 54996 w 1261492"/>
                    <a:gd name="connsiteY37" fmla="*/ 1117600 h 1568450"/>
                    <a:gd name="connsiteX38" fmla="*/ 93092 w 1261492"/>
                    <a:gd name="connsiteY38" fmla="*/ 1111250 h 1568450"/>
                    <a:gd name="connsiteX39" fmla="*/ 143892 w 1261492"/>
                    <a:gd name="connsiteY39" fmla="*/ 1035050 h 1568450"/>
                    <a:gd name="connsiteX40" fmla="*/ 124844 w 1261492"/>
                    <a:gd name="connsiteY40" fmla="*/ 920750 h 1568450"/>
                    <a:gd name="connsiteX41" fmla="*/ 226444 w 1261492"/>
                    <a:gd name="connsiteY41" fmla="*/ 920750 h 1568450"/>
                    <a:gd name="connsiteX42" fmla="*/ 270892 w 1261492"/>
                    <a:gd name="connsiteY42" fmla="*/ 869950 h 1568450"/>
                    <a:gd name="connsiteX43" fmla="*/ 385196 w 1261492"/>
                    <a:gd name="connsiteY43" fmla="*/ 876300 h 1568450"/>
                    <a:gd name="connsiteX44" fmla="*/ 423292 w 1261492"/>
                    <a:gd name="connsiteY44" fmla="*/ 863600 h 1568450"/>
                    <a:gd name="connsiteX45" fmla="*/ 435996 w 1261492"/>
                    <a:gd name="connsiteY45" fmla="*/ 800100 h 1568450"/>
                    <a:gd name="connsiteX46" fmla="*/ 416944 w 1261492"/>
                    <a:gd name="connsiteY46" fmla="*/ 685800 h 1568450"/>
                    <a:gd name="connsiteX47" fmla="*/ 448692 w 1261492"/>
                    <a:gd name="connsiteY47" fmla="*/ 647700 h 1568450"/>
                    <a:gd name="connsiteX48" fmla="*/ 512196 w 1261492"/>
                    <a:gd name="connsiteY48" fmla="*/ 628650 h 1568450"/>
                    <a:gd name="connsiteX49" fmla="*/ 601092 w 1261492"/>
                    <a:gd name="connsiteY49" fmla="*/ 641350 h 1568450"/>
                    <a:gd name="connsiteX50" fmla="*/ 601092 w 1261492"/>
                    <a:gd name="connsiteY50" fmla="*/ 508000 h 1568450"/>
                    <a:gd name="connsiteX51" fmla="*/ 550292 w 1261492"/>
                    <a:gd name="connsiteY51" fmla="*/ 457200 h 1568450"/>
                    <a:gd name="connsiteX52" fmla="*/ 556644 w 1261492"/>
                    <a:gd name="connsiteY52" fmla="*/ 317500 h 1568450"/>
                    <a:gd name="connsiteX53" fmla="*/ 594744 w 1261492"/>
                    <a:gd name="connsiteY53" fmla="*/ 285750 h 1568450"/>
                    <a:gd name="connsiteX54" fmla="*/ 759844 w 1261492"/>
                    <a:gd name="connsiteY54" fmla="*/ 273050 h 1568450"/>
                    <a:gd name="connsiteX55" fmla="*/ 931292 w 1261492"/>
                    <a:gd name="connsiteY55" fmla="*/ 165100 h 1568450"/>
                    <a:gd name="connsiteX56" fmla="*/ 937644 w 1261492"/>
                    <a:gd name="connsiteY56" fmla="*/ 44450 h 1568450"/>
                    <a:gd name="connsiteX57" fmla="*/ 969396 w 1261492"/>
                    <a:gd name="connsiteY57" fmla="*/ 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261492" h="1568450">
                      <a:moveTo>
                        <a:pt x="969396" y="0"/>
                      </a:moveTo>
                      <a:lnTo>
                        <a:pt x="1026544" y="38100"/>
                      </a:lnTo>
                      <a:lnTo>
                        <a:pt x="1083692" y="107950"/>
                      </a:lnTo>
                      <a:lnTo>
                        <a:pt x="1134492" y="190500"/>
                      </a:lnTo>
                      <a:lnTo>
                        <a:pt x="1191644" y="203200"/>
                      </a:lnTo>
                      <a:lnTo>
                        <a:pt x="1197996" y="311150"/>
                      </a:lnTo>
                      <a:lnTo>
                        <a:pt x="1208108" y="323282"/>
                      </a:lnTo>
                      <a:lnTo>
                        <a:pt x="1169420" y="390524"/>
                      </a:lnTo>
                      <a:lnTo>
                        <a:pt x="1166244" y="460376"/>
                      </a:lnTo>
                      <a:lnTo>
                        <a:pt x="1194820" y="539750"/>
                      </a:lnTo>
                      <a:lnTo>
                        <a:pt x="1182120" y="666750"/>
                      </a:lnTo>
                      <a:lnTo>
                        <a:pt x="1128144" y="695324"/>
                      </a:lnTo>
                      <a:lnTo>
                        <a:pt x="1131320" y="749300"/>
                      </a:lnTo>
                      <a:lnTo>
                        <a:pt x="1210692" y="746124"/>
                      </a:lnTo>
                      <a:lnTo>
                        <a:pt x="1261492" y="762000"/>
                      </a:lnTo>
                      <a:lnTo>
                        <a:pt x="1261492" y="857250"/>
                      </a:lnTo>
                      <a:lnTo>
                        <a:pt x="1175768" y="850900"/>
                      </a:lnTo>
                      <a:lnTo>
                        <a:pt x="1080520" y="971550"/>
                      </a:lnTo>
                      <a:lnTo>
                        <a:pt x="1017020" y="1019176"/>
                      </a:lnTo>
                      <a:lnTo>
                        <a:pt x="982092" y="993776"/>
                      </a:lnTo>
                      <a:lnTo>
                        <a:pt x="810644" y="1003300"/>
                      </a:lnTo>
                      <a:lnTo>
                        <a:pt x="769368" y="1060450"/>
                      </a:lnTo>
                      <a:lnTo>
                        <a:pt x="747144" y="1247776"/>
                      </a:lnTo>
                      <a:lnTo>
                        <a:pt x="721744" y="1282700"/>
                      </a:lnTo>
                      <a:lnTo>
                        <a:pt x="721744" y="1352550"/>
                      </a:lnTo>
                      <a:lnTo>
                        <a:pt x="763020" y="1431924"/>
                      </a:lnTo>
                      <a:lnTo>
                        <a:pt x="702692" y="1524000"/>
                      </a:lnTo>
                      <a:lnTo>
                        <a:pt x="642368" y="1568450"/>
                      </a:lnTo>
                      <a:lnTo>
                        <a:pt x="394720" y="1498600"/>
                      </a:lnTo>
                      <a:lnTo>
                        <a:pt x="318520" y="1543050"/>
                      </a:lnTo>
                      <a:lnTo>
                        <a:pt x="223268" y="1476376"/>
                      </a:lnTo>
                      <a:lnTo>
                        <a:pt x="121668" y="1485900"/>
                      </a:lnTo>
                      <a:lnTo>
                        <a:pt x="105796" y="1339850"/>
                      </a:lnTo>
                      <a:lnTo>
                        <a:pt x="35944" y="1298576"/>
                      </a:lnTo>
                      <a:lnTo>
                        <a:pt x="48644" y="1263650"/>
                      </a:lnTo>
                      <a:lnTo>
                        <a:pt x="0" y="1174750"/>
                      </a:lnTo>
                      <a:lnTo>
                        <a:pt x="23244" y="1174750"/>
                      </a:lnTo>
                      <a:lnTo>
                        <a:pt x="54996" y="1117600"/>
                      </a:lnTo>
                      <a:lnTo>
                        <a:pt x="93092" y="1111250"/>
                      </a:lnTo>
                      <a:lnTo>
                        <a:pt x="143892" y="1035050"/>
                      </a:lnTo>
                      <a:lnTo>
                        <a:pt x="124844" y="920750"/>
                      </a:lnTo>
                      <a:lnTo>
                        <a:pt x="226444" y="920750"/>
                      </a:lnTo>
                      <a:lnTo>
                        <a:pt x="270892" y="869950"/>
                      </a:lnTo>
                      <a:lnTo>
                        <a:pt x="385196" y="876300"/>
                      </a:lnTo>
                      <a:lnTo>
                        <a:pt x="423292" y="863600"/>
                      </a:lnTo>
                      <a:lnTo>
                        <a:pt x="435996" y="800100"/>
                      </a:lnTo>
                      <a:lnTo>
                        <a:pt x="416944" y="685800"/>
                      </a:lnTo>
                      <a:lnTo>
                        <a:pt x="448692" y="647700"/>
                      </a:lnTo>
                      <a:lnTo>
                        <a:pt x="512196" y="628650"/>
                      </a:lnTo>
                      <a:lnTo>
                        <a:pt x="601092" y="641350"/>
                      </a:lnTo>
                      <a:lnTo>
                        <a:pt x="601092" y="508000"/>
                      </a:lnTo>
                      <a:lnTo>
                        <a:pt x="550292" y="457200"/>
                      </a:lnTo>
                      <a:lnTo>
                        <a:pt x="556644" y="317500"/>
                      </a:lnTo>
                      <a:lnTo>
                        <a:pt x="594744" y="285750"/>
                      </a:lnTo>
                      <a:lnTo>
                        <a:pt x="759844" y="273050"/>
                      </a:lnTo>
                      <a:lnTo>
                        <a:pt x="931292" y="165100"/>
                      </a:lnTo>
                      <a:lnTo>
                        <a:pt x="937644" y="44450"/>
                      </a:lnTo>
                      <a:lnTo>
                        <a:pt x="969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E395C23-6059-4821-AF87-B0581C83D11C}"/>
                    </a:ext>
                  </a:extLst>
                </p:cNvPr>
                <p:cNvSpPr/>
                <p:nvPr/>
              </p:nvSpPr>
              <p:spPr>
                <a:xfrm>
                  <a:off x="37744204" y="24793576"/>
                  <a:ext cx="352620" cy="323848"/>
                </a:xfrm>
                <a:custGeom>
                  <a:avLst/>
                  <a:gdLst>
                    <a:gd name="connsiteX0" fmla="*/ 95448 w 352620"/>
                    <a:gd name="connsiteY0" fmla="*/ 0 h 323848"/>
                    <a:gd name="connsiteX1" fmla="*/ 168472 w 352620"/>
                    <a:gd name="connsiteY1" fmla="*/ 47624 h 323848"/>
                    <a:gd name="connsiteX2" fmla="*/ 279596 w 352620"/>
                    <a:gd name="connsiteY2" fmla="*/ 47624 h 323848"/>
                    <a:gd name="connsiteX3" fmla="*/ 352620 w 352620"/>
                    <a:gd name="connsiteY3" fmla="*/ 171448 h 323848"/>
                    <a:gd name="connsiteX4" fmla="*/ 228796 w 352620"/>
                    <a:gd name="connsiteY4" fmla="*/ 228600 h 323848"/>
                    <a:gd name="connsiteX5" fmla="*/ 219272 w 352620"/>
                    <a:gd name="connsiteY5" fmla="*/ 282574 h 323848"/>
                    <a:gd name="connsiteX6" fmla="*/ 177996 w 352620"/>
                    <a:gd name="connsiteY6" fmla="*/ 323848 h 323848"/>
                    <a:gd name="connsiteX7" fmla="*/ 120848 w 352620"/>
                    <a:gd name="connsiteY7" fmla="*/ 257174 h 323848"/>
                    <a:gd name="connsiteX8" fmla="*/ 70048 w 352620"/>
                    <a:gd name="connsiteY8" fmla="*/ 244474 h 323848"/>
                    <a:gd name="connsiteX9" fmla="*/ 47820 w 352620"/>
                    <a:gd name="connsiteY9" fmla="*/ 190500 h 323848"/>
                    <a:gd name="connsiteX10" fmla="*/ 0 w 352620"/>
                    <a:gd name="connsiteY10" fmla="*/ 41060 h 323848"/>
                    <a:gd name="connsiteX11" fmla="*/ 5276 w 352620"/>
                    <a:gd name="connsiteY11" fmla="*/ 40004 h 323848"/>
                    <a:gd name="connsiteX12" fmla="*/ 6912 w 352620"/>
                    <a:gd name="connsiteY12" fmla="*/ 28558 h 323848"/>
                    <a:gd name="connsiteX13" fmla="*/ 95448 w 352620"/>
                    <a:gd name="connsiteY13" fmla="*/ 0 h 323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2620" h="323848">
                      <a:moveTo>
                        <a:pt x="95448" y="0"/>
                      </a:moveTo>
                      <a:lnTo>
                        <a:pt x="168472" y="47624"/>
                      </a:lnTo>
                      <a:lnTo>
                        <a:pt x="279596" y="47624"/>
                      </a:lnTo>
                      <a:lnTo>
                        <a:pt x="352620" y="171448"/>
                      </a:lnTo>
                      <a:lnTo>
                        <a:pt x="228796" y="228600"/>
                      </a:lnTo>
                      <a:lnTo>
                        <a:pt x="219272" y="282574"/>
                      </a:lnTo>
                      <a:lnTo>
                        <a:pt x="177996" y="323848"/>
                      </a:lnTo>
                      <a:lnTo>
                        <a:pt x="120848" y="257174"/>
                      </a:lnTo>
                      <a:lnTo>
                        <a:pt x="70048" y="244474"/>
                      </a:lnTo>
                      <a:lnTo>
                        <a:pt x="47820" y="190500"/>
                      </a:lnTo>
                      <a:lnTo>
                        <a:pt x="0" y="41060"/>
                      </a:lnTo>
                      <a:lnTo>
                        <a:pt x="5276" y="40004"/>
                      </a:lnTo>
                      <a:lnTo>
                        <a:pt x="6912" y="28558"/>
                      </a:lnTo>
                      <a:lnTo>
                        <a:pt x="95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82A0D4D-9FC3-4654-926D-CED2DF5FD281}"/>
                    </a:ext>
                  </a:extLst>
                </p:cNvPr>
                <p:cNvSpPr/>
                <p:nvPr/>
              </p:nvSpPr>
              <p:spPr>
                <a:xfrm>
                  <a:off x="40122476" y="25193624"/>
                  <a:ext cx="441124" cy="733426"/>
                </a:xfrm>
                <a:custGeom>
                  <a:avLst/>
                  <a:gdLst>
                    <a:gd name="connsiteX0" fmla="*/ 409572 w 441124"/>
                    <a:gd name="connsiteY0" fmla="*/ 0 h 733426"/>
                    <a:gd name="connsiteX1" fmla="*/ 441124 w 441124"/>
                    <a:gd name="connsiteY1" fmla="*/ 0 h 733426"/>
                    <a:gd name="connsiteX2" fmla="*/ 434972 w 441124"/>
                    <a:gd name="connsiteY2" fmla="*/ 98426 h 733426"/>
                    <a:gd name="connsiteX3" fmla="*/ 371476 w 441124"/>
                    <a:gd name="connsiteY3" fmla="*/ 200026 h 733426"/>
                    <a:gd name="connsiteX4" fmla="*/ 434972 w 441124"/>
                    <a:gd name="connsiteY4" fmla="*/ 282576 h 733426"/>
                    <a:gd name="connsiteX5" fmla="*/ 422276 w 441124"/>
                    <a:gd name="connsiteY5" fmla="*/ 333376 h 733426"/>
                    <a:gd name="connsiteX6" fmla="*/ 352424 w 441124"/>
                    <a:gd name="connsiteY6" fmla="*/ 352426 h 733426"/>
                    <a:gd name="connsiteX7" fmla="*/ 346076 w 441124"/>
                    <a:gd name="connsiteY7" fmla="*/ 390526 h 733426"/>
                    <a:gd name="connsiteX8" fmla="*/ 225424 w 441124"/>
                    <a:gd name="connsiteY8" fmla="*/ 574676 h 733426"/>
                    <a:gd name="connsiteX9" fmla="*/ 212724 w 441124"/>
                    <a:gd name="connsiteY9" fmla="*/ 695326 h 733426"/>
                    <a:gd name="connsiteX10" fmla="*/ 237856 w 441124"/>
                    <a:gd name="connsiteY10" fmla="*/ 722134 h 733426"/>
                    <a:gd name="connsiteX11" fmla="*/ 174624 w 441124"/>
                    <a:gd name="connsiteY11" fmla="*/ 733426 h 733426"/>
                    <a:gd name="connsiteX12" fmla="*/ 111124 w 441124"/>
                    <a:gd name="connsiteY12" fmla="*/ 673100 h 733426"/>
                    <a:gd name="connsiteX13" fmla="*/ 60324 w 441124"/>
                    <a:gd name="connsiteY13" fmla="*/ 669926 h 733426"/>
                    <a:gd name="connsiteX14" fmla="*/ 63500 w 441124"/>
                    <a:gd name="connsiteY14" fmla="*/ 587376 h 733426"/>
                    <a:gd name="connsiteX15" fmla="*/ 0 w 441124"/>
                    <a:gd name="connsiteY15" fmla="*/ 552452 h 733426"/>
                    <a:gd name="connsiteX16" fmla="*/ 15876 w 441124"/>
                    <a:gd name="connsiteY16" fmla="*/ 390526 h 733426"/>
                    <a:gd name="connsiteX17" fmla="*/ 73024 w 441124"/>
                    <a:gd name="connsiteY17" fmla="*/ 352426 h 733426"/>
                    <a:gd name="connsiteX18" fmla="*/ 117476 w 441124"/>
                    <a:gd name="connsiteY18" fmla="*/ 222252 h 733426"/>
                    <a:gd name="connsiteX19" fmla="*/ 177800 w 441124"/>
                    <a:gd name="connsiteY19" fmla="*/ 212726 h 733426"/>
                    <a:gd name="connsiteX20" fmla="*/ 184148 w 441124"/>
                    <a:gd name="connsiteY20" fmla="*/ 165100 h 733426"/>
                    <a:gd name="connsiteX21" fmla="*/ 263524 w 441124"/>
                    <a:gd name="connsiteY21" fmla="*/ 120652 h 733426"/>
                    <a:gd name="connsiteX22" fmla="*/ 311148 w 441124"/>
                    <a:gd name="connsiteY22" fmla="*/ 120652 h 733426"/>
                    <a:gd name="connsiteX23" fmla="*/ 409572 w 441124"/>
                    <a:gd name="connsiteY23" fmla="*/ 0 h 73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1124" h="733426">
                      <a:moveTo>
                        <a:pt x="409572" y="0"/>
                      </a:moveTo>
                      <a:lnTo>
                        <a:pt x="441124" y="0"/>
                      </a:lnTo>
                      <a:lnTo>
                        <a:pt x="434972" y="98426"/>
                      </a:lnTo>
                      <a:lnTo>
                        <a:pt x="371476" y="200026"/>
                      </a:lnTo>
                      <a:lnTo>
                        <a:pt x="434972" y="282576"/>
                      </a:lnTo>
                      <a:lnTo>
                        <a:pt x="422276" y="333376"/>
                      </a:lnTo>
                      <a:lnTo>
                        <a:pt x="352424" y="352426"/>
                      </a:lnTo>
                      <a:lnTo>
                        <a:pt x="346076" y="390526"/>
                      </a:lnTo>
                      <a:lnTo>
                        <a:pt x="225424" y="574676"/>
                      </a:lnTo>
                      <a:lnTo>
                        <a:pt x="212724" y="695326"/>
                      </a:lnTo>
                      <a:lnTo>
                        <a:pt x="237856" y="722134"/>
                      </a:lnTo>
                      <a:lnTo>
                        <a:pt x="174624" y="733426"/>
                      </a:lnTo>
                      <a:lnTo>
                        <a:pt x="111124" y="673100"/>
                      </a:lnTo>
                      <a:lnTo>
                        <a:pt x="60324" y="669926"/>
                      </a:lnTo>
                      <a:lnTo>
                        <a:pt x="63500" y="587376"/>
                      </a:lnTo>
                      <a:lnTo>
                        <a:pt x="0" y="552452"/>
                      </a:lnTo>
                      <a:lnTo>
                        <a:pt x="15876" y="390526"/>
                      </a:lnTo>
                      <a:lnTo>
                        <a:pt x="73024" y="352426"/>
                      </a:lnTo>
                      <a:lnTo>
                        <a:pt x="117476" y="222252"/>
                      </a:lnTo>
                      <a:lnTo>
                        <a:pt x="177800" y="212726"/>
                      </a:lnTo>
                      <a:lnTo>
                        <a:pt x="184148" y="165100"/>
                      </a:lnTo>
                      <a:lnTo>
                        <a:pt x="263524" y="120652"/>
                      </a:lnTo>
                      <a:lnTo>
                        <a:pt x="311148" y="120652"/>
                      </a:lnTo>
                      <a:lnTo>
                        <a:pt x="40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EADCA65-9CE8-48A9-9ACF-2A97E9891A3D}"/>
                    </a:ext>
                  </a:extLst>
                </p:cNvPr>
                <p:cNvSpPr/>
                <p:nvPr/>
              </p:nvSpPr>
              <p:spPr>
                <a:xfrm>
                  <a:off x="38125888" y="25717500"/>
                  <a:ext cx="936136" cy="523876"/>
                </a:xfrm>
                <a:custGeom>
                  <a:avLst/>
                  <a:gdLst>
                    <a:gd name="connsiteX0" fmla="*/ 116988 w 936136"/>
                    <a:gd name="connsiteY0" fmla="*/ 0 h 523876"/>
                    <a:gd name="connsiteX1" fmla="*/ 167788 w 936136"/>
                    <a:gd name="connsiteY1" fmla="*/ 28576 h 523876"/>
                    <a:gd name="connsiteX2" fmla="*/ 212236 w 936136"/>
                    <a:gd name="connsiteY2" fmla="*/ 25400 h 523876"/>
                    <a:gd name="connsiteX3" fmla="*/ 237636 w 936136"/>
                    <a:gd name="connsiteY3" fmla="*/ 0 h 523876"/>
                    <a:gd name="connsiteX4" fmla="*/ 320188 w 936136"/>
                    <a:gd name="connsiteY4" fmla="*/ 15876 h 523876"/>
                    <a:gd name="connsiteX5" fmla="*/ 523388 w 936136"/>
                    <a:gd name="connsiteY5" fmla="*/ 149224 h 523876"/>
                    <a:gd name="connsiteX6" fmla="*/ 678960 w 936136"/>
                    <a:gd name="connsiteY6" fmla="*/ 149224 h 523876"/>
                    <a:gd name="connsiteX7" fmla="*/ 831360 w 936136"/>
                    <a:gd name="connsiteY7" fmla="*/ 250824 h 523876"/>
                    <a:gd name="connsiteX8" fmla="*/ 898036 w 936136"/>
                    <a:gd name="connsiteY8" fmla="*/ 254000 h 523876"/>
                    <a:gd name="connsiteX9" fmla="*/ 936136 w 936136"/>
                    <a:gd name="connsiteY9" fmla="*/ 428624 h 523876"/>
                    <a:gd name="connsiteX10" fmla="*/ 847236 w 936136"/>
                    <a:gd name="connsiteY10" fmla="*/ 403224 h 523876"/>
                    <a:gd name="connsiteX11" fmla="*/ 742464 w 936136"/>
                    <a:gd name="connsiteY11" fmla="*/ 517524 h 523876"/>
                    <a:gd name="connsiteX12" fmla="*/ 637688 w 936136"/>
                    <a:gd name="connsiteY12" fmla="*/ 523876 h 523876"/>
                    <a:gd name="connsiteX13" fmla="*/ 605936 w 936136"/>
                    <a:gd name="connsiteY13" fmla="*/ 517524 h 523876"/>
                    <a:gd name="connsiteX14" fmla="*/ 440836 w 936136"/>
                    <a:gd name="connsiteY14" fmla="*/ 431800 h 523876"/>
                    <a:gd name="connsiteX15" fmla="*/ 355112 w 936136"/>
                    <a:gd name="connsiteY15" fmla="*/ 428624 h 523876"/>
                    <a:gd name="connsiteX16" fmla="*/ 259864 w 936136"/>
                    <a:gd name="connsiteY16" fmla="*/ 492124 h 523876"/>
                    <a:gd name="connsiteX17" fmla="*/ 69360 w 936136"/>
                    <a:gd name="connsiteY17" fmla="*/ 501650 h 523876"/>
                    <a:gd name="connsiteX18" fmla="*/ 0 w 936136"/>
                    <a:gd name="connsiteY18" fmla="*/ 476428 h 523876"/>
                    <a:gd name="connsiteX19" fmla="*/ 35072 w 936136"/>
                    <a:gd name="connsiteY19" fmla="*/ 434340 h 523876"/>
                    <a:gd name="connsiteX20" fmla="*/ 35072 w 936136"/>
                    <a:gd name="connsiteY20" fmla="*/ 274320 h 523876"/>
                    <a:gd name="connsiteX21" fmla="*/ 19832 w 936136"/>
                    <a:gd name="connsiteY21" fmla="*/ 60960 h 523876"/>
                    <a:gd name="connsiteX22" fmla="*/ 14172 w 936136"/>
                    <a:gd name="connsiteY22" fmla="*/ 52876 h 523876"/>
                    <a:gd name="connsiteX23" fmla="*/ 116988 w 936136"/>
                    <a:gd name="connsiteY23" fmla="*/ 0 h 523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936136" h="523876">
                      <a:moveTo>
                        <a:pt x="116988" y="0"/>
                      </a:moveTo>
                      <a:lnTo>
                        <a:pt x="167788" y="28576"/>
                      </a:lnTo>
                      <a:lnTo>
                        <a:pt x="212236" y="25400"/>
                      </a:lnTo>
                      <a:lnTo>
                        <a:pt x="237636" y="0"/>
                      </a:lnTo>
                      <a:lnTo>
                        <a:pt x="320188" y="15876"/>
                      </a:lnTo>
                      <a:lnTo>
                        <a:pt x="523388" y="149224"/>
                      </a:lnTo>
                      <a:lnTo>
                        <a:pt x="678960" y="149224"/>
                      </a:lnTo>
                      <a:lnTo>
                        <a:pt x="831360" y="250824"/>
                      </a:lnTo>
                      <a:lnTo>
                        <a:pt x="898036" y="254000"/>
                      </a:lnTo>
                      <a:lnTo>
                        <a:pt x="936136" y="428624"/>
                      </a:lnTo>
                      <a:lnTo>
                        <a:pt x="847236" y="403224"/>
                      </a:lnTo>
                      <a:lnTo>
                        <a:pt x="742464" y="517524"/>
                      </a:lnTo>
                      <a:lnTo>
                        <a:pt x="637688" y="523876"/>
                      </a:lnTo>
                      <a:cubicBezTo>
                        <a:pt x="624756" y="523876"/>
                        <a:pt x="635544" y="524104"/>
                        <a:pt x="605936" y="517524"/>
                      </a:cubicBezTo>
                      <a:lnTo>
                        <a:pt x="440836" y="431800"/>
                      </a:lnTo>
                      <a:lnTo>
                        <a:pt x="355112" y="428624"/>
                      </a:lnTo>
                      <a:lnTo>
                        <a:pt x="259864" y="492124"/>
                      </a:lnTo>
                      <a:lnTo>
                        <a:pt x="69360" y="501650"/>
                      </a:lnTo>
                      <a:lnTo>
                        <a:pt x="0" y="476428"/>
                      </a:lnTo>
                      <a:lnTo>
                        <a:pt x="35072" y="434340"/>
                      </a:lnTo>
                      <a:lnTo>
                        <a:pt x="35072" y="274320"/>
                      </a:lnTo>
                      <a:lnTo>
                        <a:pt x="19832" y="60960"/>
                      </a:lnTo>
                      <a:lnTo>
                        <a:pt x="14172" y="52876"/>
                      </a:lnTo>
                      <a:lnTo>
                        <a:pt x="116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A06EF800-8D8D-49D4-9133-6A55D923BA7C}"/>
                    </a:ext>
                  </a:extLst>
                </p:cNvPr>
                <p:cNvSpPr/>
                <p:nvPr/>
              </p:nvSpPr>
              <p:spPr>
                <a:xfrm>
                  <a:off x="39490648" y="26047700"/>
                  <a:ext cx="230132" cy="271158"/>
                </a:xfrm>
                <a:custGeom>
                  <a:avLst/>
                  <a:gdLst>
                    <a:gd name="connsiteX0" fmla="*/ 120652 w 230132"/>
                    <a:gd name="connsiteY0" fmla="*/ 0 h 271158"/>
                    <a:gd name="connsiteX1" fmla="*/ 177800 w 230132"/>
                    <a:gd name="connsiteY1" fmla="*/ 73024 h 271158"/>
                    <a:gd name="connsiteX2" fmla="*/ 230132 w 230132"/>
                    <a:gd name="connsiteY2" fmla="*/ 180958 h 271158"/>
                    <a:gd name="connsiteX3" fmla="*/ 118112 w 230132"/>
                    <a:gd name="connsiteY3" fmla="*/ 187960 h 271158"/>
                    <a:gd name="connsiteX4" fmla="*/ 65168 w 230132"/>
                    <a:gd name="connsiteY4" fmla="*/ 271158 h 271158"/>
                    <a:gd name="connsiteX5" fmla="*/ 25400 w 230132"/>
                    <a:gd name="connsiteY5" fmla="*/ 127000 h 271158"/>
                    <a:gd name="connsiteX6" fmla="*/ 0 w 230132"/>
                    <a:gd name="connsiteY6" fmla="*/ 19050 h 271158"/>
                    <a:gd name="connsiteX7" fmla="*/ 76200 w 230132"/>
                    <a:gd name="connsiteY7" fmla="*/ 31750 h 271158"/>
                    <a:gd name="connsiteX8" fmla="*/ 120652 w 230132"/>
                    <a:gd name="connsiteY8" fmla="*/ 0 h 271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0132" h="271158">
                      <a:moveTo>
                        <a:pt x="120652" y="0"/>
                      </a:moveTo>
                      <a:lnTo>
                        <a:pt x="177800" y="73024"/>
                      </a:lnTo>
                      <a:lnTo>
                        <a:pt x="230132" y="180958"/>
                      </a:lnTo>
                      <a:lnTo>
                        <a:pt x="118112" y="187960"/>
                      </a:lnTo>
                      <a:lnTo>
                        <a:pt x="65168" y="271158"/>
                      </a:lnTo>
                      <a:lnTo>
                        <a:pt x="25400" y="127000"/>
                      </a:lnTo>
                      <a:lnTo>
                        <a:pt x="0" y="19050"/>
                      </a:lnTo>
                      <a:lnTo>
                        <a:pt x="76200" y="31750"/>
                      </a:lnTo>
                      <a:lnTo>
                        <a:pt x="120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C17AA17F-3320-4D37-B14F-29D2D097F6CE}"/>
                    </a:ext>
                  </a:extLst>
                </p:cNvPr>
                <p:cNvSpPr/>
                <p:nvPr/>
              </p:nvSpPr>
              <p:spPr>
                <a:xfrm>
                  <a:off x="40522524" y="26184854"/>
                  <a:ext cx="250828" cy="285122"/>
                </a:xfrm>
                <a:custGeom>
                  <a:avLst/>
                  <a:gdLst>
                    <a:gd name="connsiteX0" fmla="*/ 62676 w 250828"/>
                    <a:gd name="connsiteY0" fmla="*/ 0 h 285122"/>
                    <a:gd name="connsiteX1" fmla="*/ 123828 w 250828"/>
                    <a:gd name="connsiteY1" fmla="*/ 66046 h 285122"/>
                    <a:gd name="connsiteX2" fmla="*/ 224120 w 250828"/>
                    <a:gd name="connsiteY2" fmla="*/ 66046 h 285122"/>
                    <a:gd name="connsiteX3" fmla="*/ 180976 w 250828"/>
                    <a:gd name="connsiteY3" fmla="*/ 170822 h 285122"/>
                    <a:gd name="connsiteX4" fmla="*/ 250828 w 250828"/>
                    <a:gd name="connsiteY4" fmla="*/ 215270 h 285122"/>
                    <a:gd name="connsiteX5" fmla="*/ 120652 w 250828"/>
                    <a:gd name="connsiteY5" fmla="*/ 285122 h 285122"/>
                    <a:gd name="connsiteX6" fmla="*/ 117476 w 250828"/>
                    <a:gd name="connsiteY6" fmla="*/ 240670 h 285122"/>
                    <a:gd name="connsiteX7" fmla="*/ 12700 w 250828"/>
                    <a:gd name="connsiteY7" fmla="*/ 193046 h 285122"/>
                    <a:gd name="connsiteX8" fmla="*/ 9524 w 250828"/>
                    <a:gd name="connsiteY8" fmla="*/ 135896 h 285122"/>
                    <a:gd name="connsiteX9" fmla="*/ 31752 w 250828"/>
                    <a:gd name="connsiteY9" fmla="*/ 110496 h 285122"/>
                    <a:gd name="connsiteX10" fmla="*/ 3176 w 250828"/>
                    <a:gd name="connsiteY10" fmla="*/ 78746 h 285122"/>
                    <a:gd name="connsiteX11" fmla="*/ 0 w 250828"/>
                    <a:gd name="connsiteY11" fmla="*/ 15246 h 285122"/>
                    <a:gd name="connsiteX12" fmla="*/ 62676 w 250828"/>
                    <a:gd name="connsiteY12" fmla="*/ 0 h 285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0828" h="285122">
                      <a:moveTo>
                        <a:pt x="62676" y="0"/>
                      </a:moveTo>
                      <a:lnTo>
                        <a:pt x="123828" y="66046"/>
                      </a:lnTo>
                      <a:lnTo>
                        <a:pt x="224120" y="66046"/>
                      </a:lnTo>
                      <a:lnTo>
                        <a:pt x="180976" y="170822"/>
                      </a:lnTo>
                      <a:lnTo>
                        <a:pt x="250828" y="215270"/>
                      </a:lnTo>
                      <a:lnTo>
                        <a:pt x="120652" y="285122"/>
                      </a:lnTo>
                      <a:lnTo>
                        <a:pt x="117476" y="240670"/>
                      </a:lnTo>
                      <a:lnTo>
                        <a:pt x="12700" y="193046"/>
                      </a:lnTo>
                      <a:lnTo>
                        <a:pt x="9524" y="135896"/>
                      </a:lnTo>
                      <a:lnTo>
                        <a:pt x="31752" y="110496"/>
                      </a:lnTo>
                      <a:lnTo>
                        <a:pt x="3176" y="78746"/>
                      </a:lnTo>
                      <a:lnTo>
                        <a:pt x="0" y="15246"/>
                      </a:lnTo>
                      <a:lnTo>
                        <a:pt x="626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CC60B4D9-068F-4D28-B087-73BEDDE69EF6}"/>
                    </a:ext>
                  </a:extLst>
                </p:cNvPr>
                <p:cNvSpPr/>
                <p:nvPr/>
              </p:nvSpPr>
              <p:spPr>
                <a:xfrm>
                  <a:off x="40976552" y="26244550"/>
                  <a:ext cx="265124" cy="318770"/>
                </a:xfrm>
                <a:custGeom>
                  <a:avLst/>
                  <a:gdLst>
                    <a:gd name="connsiteX0" fmla="*/ 190496 w 265124"/>
                    <a:gd name="connsiteY0" fmla="*/ 0 h 318770"/>
                    <a:gd name="connsiteX1" fmla="*/ 184148 w 265124"/>
                    <a:gd name="connsiteY1" fmla="*/ 76200 h 318770"/>
                    <a:gd name="connsiteX2" fmla="*/ 254000 w 265124"/>
                    <a:gd name="connsiteY2" fmla="*/ 190500 h 318770"/>
                    <a:gd name="connsiteX3" fmla="*/ 260348 w 265124"/>
                    <a:gd name="connsiteY3" fmla="*/ 234950 h 318770"/>
                    <a:gd name="connsiteX4" fmla="*/ 265124 w 265124"/>
                    <a:gd name="connsiteY4" fmla="*/ 237858 h 318770"/>
                    <a:gd name="connsiteX5" fmla="*/ 217168 w 265124"/>
                    <a:gd name="connsiteY5" fmla="*/ 295910 h 318770"/>
                    <a:gd name="connsiteX6" fmla="*/ 156208 w 265124"/>
                    <a:gd name="connsiteY6" fmla="*/ 318770 h 318770"/>
                    <a:gd name="connsiteX7" fmla="*/ 87628 w 265124"/>
                    <a:gd name="connsiteY7" fmla="*/ 273050 h 318770"/>
                    <a:gd name="connsiteX8" fmla="*/ 47720 w 265124"/>
                    <a:gd name="connsiteY8" fmla="*/ 259746 h 318770"/>
                    <a:gd name="connsiteX9" fmla="*/ 0 w 265124"/>
                    <a:gd name="connsiteY9" fmla="*/ 174626 h 318770"/>
                    <a:gd name="connsiteX10" fmla="*/ 28572 w 265124"/>
                    <a:gd name="connsiteY10" fmla="*/ 111126 h 318770"/>
                    <a:gd name="connsiteX11" fmla="*/ 120648 w 265124"/>
                    <a:gd name="connsiteY11" fmla="*/ 101600 h 318770"/>
                    <a:gd name="connsiteX12" fmla="*/ 34772 w 265124"/>
                    <a:gd name="connsiteY12" fmla="*/ 15724 h 318770"/>
                    <a:gd name="connsiteX13" fmla="*/ 107948 w 265124"/>
                    <a:gd name="connsiteY13" fmla="*/ 19050 h 318770"/>
                    <a:gd name="connsiteX14" fmla="*/ 120648 w 265124"/>
                    <a:gd name="connsiteY14" fmla="*/ 6350 h 318770"/>
                    <a:gd name="connsiteX15" fmla="*/ 190496 w 265124"/>
                    <a:gd name="connsiteY15" fmla="*/ 0 h 31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5124" h="318770">
                      <a:moveTo>
                        <a:pt x="190496" y="0"/>
                      </a:moveTo>
                      <a:lnTo>
                        <a:pt x="184148" y="76200"/>
                      </a:lnTo>
                      <a:lnTo>
                        <a:pt x="254000" y="190500"/>
                      </a:lnTo>
                      <a:lnTo>
                        <a:pt x="260348" y="234950"/>
                      </a:lnTo>
                      <a:lnTo>
                        <a:pt x="265124" y="237858"/>
                      </a:lnTo>
                      <a:lnTo>
                        <a:pt x="217168" y="295910"/>
                      </a:lnTo>
                      <a:lnTo>
                        <a:pt x="156208" y="318770"/>
                      </a:lnTo>
                      <a:lnTo>
                        <a:pt x="87628" y="273050"/>
                      </a:lnTo>
                      <a:lnTo>
                        <a:pt x="47720" y="259746"/>
                      </a:lnTo>
                      <a:lnTo>
                        <a:pt x="0" y="174626"/>
                      </a:lnTo>
                      <a:lnTo>
                        <a:pt x="28572" y="111126"/>
                      </a:lnTo>
                      <a:lnTo>
                        <a:pt x="120648" y="101600"/>
                      </a:lnTo>
                      <a:lnTo>
                        <a:pt x="34772" y="15724"/>
                      </a:lnTo>
                      <a:lnTo>
                        <a:pt x="107948" y="19050"/>
                      </a:lnTo>
                      <a:lnTo>
                        <a:pt x="120648" y="6350"/>
                      </a:lnTo>
                      <a:lnTo>
                        <a:pt x="1904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3608F7C5-C55A-4274-A493-ADE54A8E7322}"/>
                    </a:ext>
                  </a:extLst>
                </p:cNvPr>
                <p:cNvSpPr/>
                <p:nvPr/>
              </p:nvSpPr>
              <p:spPr>
                <a:xfrm>
                  <a:off x="38100000" y="26800176"/>
                  <a:ext cx="602500" cy="548004"/>
                </a:xfrm>
                <a:custGeom>
                  <a:avLst/>
                  <a:gdLst>
                    <a:gd name="connsiteX0" fmla="*/ 371476 w 602500"/>
                    <a:gd name="connsiteY0" fmla="*/ 0 h 548004"/>
                    <a:gd name="connsiteX1" fmla="*/ 425448 w 602500"/>
                    <a:gd name="connsiteY1" fmla="*/ 15874 h 548004"/>
                    <a:gd name="connsiteX2" fmla="*/ 460376 w 602500"/>
                    <a:gd name="connsiteY2" fmla="*/ 111124 h 548004"/>
                    <a:gd name="connsiteX3" fmla="*/ 482600 w 602500"/>
                    <a:gd name="connsiteY3" fmla="*/ 111124 h 548004"/>
                    <a:gd name="connsiteX4" fmla="*/ 574676 w 602500"/>
                    <a:gd name="connsiteY4" fmla="*/ 231774 h 548004"/>
                    <a:gd name="connsiteX5" fmla="*/ 561976 w 602500"/>
                    <a:gd name="connsiteY5" fmla="*/ 254000 h 548004"/>
                    <a:gd name="connsiteX6" fmla="*/ 602500 w 602500"/>
                    <a:gd name="connsiteY6" fmla="*/ 309182 h 548004"/>
                    <a:gd name="connsiteX7" fmla="*/ 594360 w 602500"/>
                    <a:gd name="connsiteY7" fmla="*/ 349884 h 548004"/>
                    <a:gd name="connsiteX8" fmla="*/ 472440 w 602500"/>
                    <a:gd name="connsiteY8" fmla="*/ 349884 h 548004"/>
                    <a:gd name="connsiteX9" fmla="*/ 411480 w 602500"/>
                    <a:gd name="connsiteY9" fmla="*/ 327024 h 548004"/>
                    <a:gd name="connsiteX10" fmla="*/ 365760 w 602500"/>
                    <a:gd name="connsiteY10" fmla="*/ 365124 h 548004"/>
                    <a:gd name="connsiteX11" fmla="*/ 335280 w 602500"/>
                    <a:gd name="connsiteY11" fmla="*/ 471804 h 548004"/>
                    <a:gd name="connsiteX12" fmla="*/ 243840 w 602500"/>
                    <a:gd name="connsiteY12" fmla="*/ 548004 h 548004"/>
                    <a:gd name="connsiteX13" fmla="*/ 15240 w 602500"/>
                    <a:gd name="connsiteY13" fmla="*/ 380364 h 548004"/>
                    <a:gd name="connsiteX14" fmla="*/ 30480 w 602500"/>
                    <a:gd name="connsiteY14" fmla="*/ 258444 h 548004"/>
                    <a:gd name="connsiteX15" fmla="*/ 0 w 602500"/>
                    <a:gd name="connsiteY15" fmla="*/ 151764 h 548004"/>
                    <a:gd name="connsiteX16" fmla="*/ 53340 w 602500"/>
                    <a:gd name="connsiteY16" fmla="*/ 83184 h 548004"/>
                    <a:gd name="connsiteX17" fmla="*/ 41816 w 602500"/>
                    <a:gd name="connsiteY17" fmla="*/ 53220 h 548004"/>
                    <a:gd name="connsiteX18" fmla="*/ 104776 w 602500"/>
                    <a:gd name="connsiteY18" fmla="*/ 50800 h 548004"/>
                    <a:gd name="connsiteX19" fmla="*/ 139700 w 602500"/>
                    <a:gd name="connsiteY19" fmla="*/ 25400 h 548004"/>
                    <a:gd name="connsiteX20" fmla="*/ 330200 w 602500"/>
                    <a:gd name="connsiteY20" fmla="*/ 28574 h 548004"/>
                    <a:gd name="connsiteX21" fmla="*/ 371476 w 602500"/>
                    <a:gd name="connsiteY21" fmla="*/ 0 h 548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02500" h="548004">
                      <a:moveTo>
                        <a:pt x="371476" y="0"/>
                      </a:moveTo>
                      <a:lnTo>
                        <a:pt x="425448" y="15874"/>
                      </a:lnTo>
                      <a:lnTo>
                        <a:pt x="460376" y="111124"/>
                      </a:lnTo>
                      <a:lnTo>
                        <a:pt x="482600" y="111124"/>
                      </a:lnTo>
                      <a:lnTo>
                        <a:pt x="574676" y="231774"/>
                      </a:lnTo>
                      <a:lnTo>
                        <a:pt x="561976" y="254000"/>
                      </a:lnTo>
                      <a:lnTo>
                        <a:pt x="602500" y="309182"/>
                      </a:lnTo>
                      <a:lnTo>
                        <a:pt x="594360" y="349884"/>
                      </a:lnTo>
                      <a:lnTo>
                        <a:pt x="472440" y="349884"/>
                      </a:lnTo>
                      <a:lnTo>
                        <a:pt x="411480" y="327024"/>
                      </a:lnTo>
                      <a:lnTo>
                        <a:pt x="365760" y="365124"/>
                      </a:lnTo>
                      <a:lnTo>
                        <a:pt x="335280" y="471804"/>
                      </a:lnTo>
                      <a:lnTo>
                        <a:pt x="243840" y="548004"/>
                      </a:lnTo>
                      <a:lnTo>
                        <a:pt x="15240" y="380364"/>
                      </a:lnTo>
                      <a:lnTo>
                        <a:pt x="30480" y="258444"/>
                      </a:lnTo>
                      <a:lnTo>
                        <a:pt x="0" y="151764"/>
                      </a:lnTo>
                      <a:lnTo>
                        <a:pt x="53340" y="83184"/>
                      </a:lnTo>
                      <a:lnTo>
                        <a:pt x="41816" y="53220"/>
                      </a:lnTo>
                      <a:lnTo>
                        <a:pt x="104776" y="50800"/>
                      </a:lnTo>
                      <a:lnTo>
                        <a:pt x="139700" y="25400"/>
                      </a:lnTo>
                      <a:lnTo>
                        <a:pt x="330200" y="28574"/>
                      </a:lnTo>
                      <a:lnTo>
                        <a:pt x="3714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C96164F6-1347-42F7-A253-6B3521D3F532}"/>
                    </a:ext>
                  </a:extLst>
                </p:cNvPr>
                <p:cNvSpPr/>
                <p:nvPr/>
              </p:nvSpPr>
              <p:spPr>
                <a:xfrm>
                  <a:off x="37401940" y="24837257"/>
                  <a:ext cx="575308" cy="936204"/>
                </a:xfrm>
                <a:custGeom>
                  <a:avLst/>
                  <a:gdLst>
                    <a:gd name="connsiteX0" fmla="*/ 352864 w 575308"/>
                    <a:gd name="connsiteY0" fmla="*/ 0 h 936204"/>
                    <a:gd name="connsiteX1" fmla="*/ 400684 w 575308"/>
                    <a:gd name="connsiteY1" fmla="*/ 149440 h 936204"/>
                    <a:gd name="connsiteX2" fmla="*/ 422912 w 575308"/>
                    <a:gd name="connsiteY2" fmla="*/ 203414 h 936204"/>
                    <a:gd name="connsiteX3" fmla="*/ 473712 w 575308"/>
                    <a:gd name="connsiteY3" fmla="*/ 216114 h 936204"/>
                    <a:gd name="connsiteX4" fmla="*/ 527000 w 575308"/>
                    <a:gd name="connsiteY4" fmla="*/ 278282 h 936204"/>
                    <a:gd name="connsiteX5" fmla="*/ 527684 w 575308"/>
                    <a:gd name="connsiteY5" fmla="*/ 282788 h 936204"/>
                    <a:gd name="connsiteX6" fmla="*/ 572136 w 575308"/>
                    <a:gd name="connsiteY6" fmla="*/ 320888 h 936204"/>
                    <a:gd name="connsiteX7" fmla="*/ 575308 w 575308"/>
                    <a:gd name="connsiteY7" fmla="*/ 466940 h 936204"/>
                    <a:gd name="connsiteX8" fmla="*/ 527684 w 575308"/>
                    <a:gd name="connsiteY8" fmla="*/ 422488 h 936204"/>
                    <a:gd name="connsiteX9" fmla="*/ 489584 w 575308"/>
                    <a:gd name="connsiteY9" fmla="*/ 451064 h 936204"/>
                    <a:gd name="connsiteX10" fmla="*/ 492760 w 575308"/>
                    <a:gd name="connsiteY10" fmla="*/ 524088 h 936204"/>
                    <a:gd name="connsiteX11" fmla="*/ 518160 w 575308"/>
                    <a:gd name="connsiteY11" fmla="*/ 552664 h 936204"/>
                    <a:gd name="connsiteX12" fmla="*/ 530860 w 575308"/>
                    <a:gd name="connsiteY12" fmla="*/ 793964 h 936204"/>
                    <a:gd name="connsiteX13" fmla="*/ 516012 w 575308"/>
                    <a:gd name="connsiteY13" fmla="*/ 861346 h 936204"/>
                    <a:gd name="connsiteX14" fmla="*/ 396240 w 575308"/>
                    <a:gd name="connsiteY14" fmla="*/ 936204 h 936204"/>
                    <a:gd name="connsiteX15" fmla="*/ 281940 w 575308"/>
                    <a:gd name="connsiteY15" fmla="*/ 875244 h 936204"/>
                    <a:gd name="connsiteX16" fmla="*/ 266700 w 575308"/>
                    <a:gd name="connsiteY16" fmla="*/ 928584 h 936204"/>
                    <a:gd name="connsiteX17" fmla="*/ 198120 w 575308"/>
                    <a:gd name="connsiteY17" fmla="*/ 920964 h 936204"/>
                    <a:gd name="connsiteX18" fmla="*/ 144780 w 575308"/>
                    <a:gd name="connsiteY18" fmla="*/ 852384 h 936204"/>
                    <a:gd name="connsiteX19" fmla="*/ 0 w 575308"/>
                    <a:gd name="connsiteY19" fmla="*/ 799044 h 936204"/>
                    <a:gd name="connsiteX20" fmla="*/ 15240 w 575308"/>
                    <a:gd name="connsiteY20" fmla="*/ 440904 h 936204"/>
                    <a:gd name="connsiteX21" fmla="*/ 83820 w 575308"/>
                    <a:gd name="connsiteY21" fmla="*/ 334224 h 936204"/>
                    <a:gd name="connsiteX22" fmla="*/ 60960 w 575308"/>
                    <a:gd name="connsiteY22" fmla="*/ 250404 h 936204"/>
                    <a:gd name="connsiteX23" fmla="*/ 83820 w 575308"/>
                    <a:gd name="connsiteY23" fmla="*/ 189444 h 936204"/>
                    <a:gd name="connsiteX24" fmla="*/ 175260 w 575308"/>
                    <a:gd name="connsiteY24" fmla="*/ 90384 h 936204"/>
                    <a:gd name="connsiteX25" fmla="*/ 205740 w 575308"/>
                    <a:gd name="connsiteY25" fmla="*/ 29424 h 936204"/>
                    <a:gd name="connsiteX26" fmla="*/ 352864 w 575308"/>
                    <a:gd name="connsiteY26" fmla="*/ 0 h 936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75308" h="936204">
                      <a:moveTo>
                        <a:pt x="352864" y="0"/>
                      </a:moveTo>
                      <a:lnTo>
                        <a:pt x="400684" y="149440"/>
                      </a:lnTo>
                      <a:lnTo>
                        <a:pt x="422912" y="203414"/>
                      </a:lnTo>
                      <a:lnTo>
                        <a:pt x="473712" y="216114"/>
                      </a:lnTo>
                      <a:lnTo>
                        <a:pt x="527000" y="278282"/>
                      </a:lnTo>
                      <a:lnTo>
                        <a:pt x="527684" y="282788"/>
                      </a:lnTo>
                      <a:lnTo>
                        <a:pt x="572136" y="320888"/>
                      </a:lnTo>
                      <a:cubicBezTo>
                        <a:pt x="573192" y="369572"/>
                        <a:pt x="574252" y="418256"/>
                        <a:pt x="575308" y="466940"/>
                      </a:cubicBezTo>
                      <a:lnTo>
                        <a:pt x="527684" y="422488"/>
                      </a:lnTo>
                      <a:lnTo>
                        <a:pt x="489584" y="451064"/>
                      </a:lnTo>
                      <a:lnTo>
                        <a:pt x="492760" y="524088"/>
                      </a:lnTo>
                      <a:lnTo>
                        <a:pt x="518160" y="552664"/>
                      </a:lnTo>
                      <a:lnTo>
                        <a:pt x="530860" y="793964"/>
                      </a:lnTo>
                      <a:lnTo>
                        <a:pt x="516012" y="861346"/>
                      </a:lnTo>
                      <a:lnTo>
                        <a:pt x="396240" y="936204"/>
                      </a:lnTo>
                      <a:lnTo>
                        <a:pt x="281940" y="875244"/>
                      </a:lnTo>
                      <a:lnTo>
                        <a:pt x="266700" y="928584"/>
                      </a:lnTo>
                      <a:lnTo>
                        <a:pt x="198120" y="920964"/>
                      </a:lnTo>
                      <a:lnTo>
                        <a:pt x="144780" y="852384"/>
                      </a:lnTo>
                      <a:lnTo>
                        <a:pt x="0" y="799044"/>
                      </a:lnTo>
                      <a:lnTo>
                        <a:pt x="15240" y="440904"/>
                      </a:lnTo>
                      <a:lnTo>
                        <a:pt x="83820" y="334224"/>
                      </a:lnTo>
                      <a:lnTo>
                        <a:pt x="60960" y="250404"/>
                      </a:lnTo>
                      <a:lnTo>
                        <a:pt x="83820" y="189444"/>
                      </a:lnTo>
                      <a:lnTo>
                        <a:pt x="175260" y="90384"/>
                      </a:lnTo>
                      <a:lnTo>
                        <a:pt x="205740" y="29424"/>
                      </a:lnTo>
                      <a:lnTo>
                        <a:pt x="3528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55EED928-2B59-48DA-A042-677F5D8CFDDF}"/>
                    </a:ext>
                  </a:extLst>
                </p:cNvPr>
                <p:cNvSpPr/>
                <p:nvPr/>
              </p:nvSpPr>
              <p:spPr>
                <a:xfrm>
                  <a:off x="39954200" y="24891440"/>
                  <a:ext cx="749300" cy="845648"/>
                </a:xfrm>
                <a:custGeom>
                  <a:avLst/>
                  <a:gdLst>
                    <a:gd name="connsiteX0" fmla="*/ 296720 w 749300"/>
                    <a:gd name="connsiteY0" fmla="*/ 0 h 845648"/>
                    <a:gd name="connsiteX1" fmla="*/ 298448 w 749300"/>
                    <a:gd name="connsiteY1" fmla="*/ 6910 h 845648"/>
                    <a:gd name="connsiteX2" fmla="*/ 368300 w 749300"/>
                    <a:gd name="connsiteY2" fmla="*/ 70410 h 845648"/>
                    <a:gd name="connsiteX3" fmla="*/ 450848 w 749300"/>
                    <a:gd name="connsiteY3" fmla="*/ 76760 h 845648"/>
                    <a:gd name="connsiteX4" fmla="*/ 488952 w 749300"/>
                    <a:gd name="connsiteY4" fmla="*/ 95810 h 845648"/>
                    <a:gd name="connsiteX5" fmla="*/ 539752 w 749300"/>
                    <a:gd name="connsiteY5" fmla="*/ 95810 h 845648"/>
                    <a:gd name="connsiteX6" fmla="*/ 571500 w 749300"/>
                    <a:gd name="connsiteY6" fmla="*/ 121210 h 845648"/>
                    <a:gd name="connsiteX7" fmla="*/ 635000 w 749300"/>
                    <a:gd name="connsiteY7" fmla="*/ 76760 h 845648"/>
                    <a:gd name="connsiteX8" fmla="*/ 698500 w 749300"/>
                    <a:gd name="connsiteY8" fmla="*/ 95810 h 845648"/>
                    <a:gd name="connsiteX9" fmla="*/ 749300 w 749300"/>
                    <a:gd name="connsiteY9" fmla="*/ 197410 h 845648"/>
                    <a:gd name="connsiteX10" fmla="*/ 692152 w 749300"/>
                    <a:gd name="connsiteY10" fmla="*/ 299010 h 845648"/>
                    <a:gd name="connsiteX11" fmla="*/ 609600 w 749300"/>
                    <a:gd name="connsiteY11" fmla="*/ 299010 h 845648"/>
                    <a:gd name="connsiteX12" fmla="*/ 609400 w 749300"/>
                    <a:gd name="connsiteY12" fmla="*/ 302184 h 845648"/>
                    <a:gd name="connsiteX13" fmla="*/ 577848 w 749300"/>
                    <a:gd name="connsiteY13" fmla="*/ 302184 h 845648"/>
                    <a:gd name="connsiteX14" fmla="*/ 479424 w 749300"/>
                    <a:gd name="connsiteY14" fmla="*/ 422836 h 845648"/>
                    <a:gd name="connsiteX15" fmla="*/ 431800 w 749300"/>
                    <a:gd name="connsiteY15" fmla="*/ 422836 h 845648"/>
                    <a:gd name="connsiteX16" fmla="*/ 352424 w 749300"/>
                    <a:gd name="connsiteY16" fmla="*/ 467284 h 845648"/>
                    <a:gd name="connsiteX17" fmla="*/ 346076 w 749300"/>
                    <a:gd name="connsiteY17" fmla="*/ 514910 h 845648"/>
                    <a:gd name="connsiteX18" fmla="*/ 285752 w 749300"/>
                    <a:gd name="connsiteY18" fmla="*/ 524436 h 845648"/>
                    <a:gd name="connsiteX19" fmla="*/ 241300 w 749300"/>
                    <a:gd name="connsiteY19" fmla="*/ 654610 h 845648"/>
                    <a:gd name="connsiteX20" fmla="*/ 184152 w 749300"/>
                    <a:gd name="connsiteY20" fmla="*/ 692710 h 845648"/>
                    <a:gd name="connsiteX21" fmla="*/ 169156 w 749300"/>
                    <a:gd name="connsiteY21" fmla="*/ 845648 h 845648"/>
                    <a:gd name="connsiteX22" fmla="*/ 130176 w 749300"/>
                    <a:gd name="connsiteY22" fmla="*/ 841936 h 845648"/>
                    <a:gd name="connsiteX23" fmla="*/ 63500 w 749300"/>
                    <a:gd name="connsiteY23" fmla="*/ 749860 h 845648"/>
                    <a:gd name="connsiteX24" fmla="*/ 69848 w 749300"/>
                    <a:gd name="connsiteY24" fmla="*/ 695884 h 845648"/>
                    <a:gd name="connsiteX25" fmla="*/ 0 w 749300"/>
                    <a:gd name="connsiteY25" fmla="*/ 597460 h 845648"/>
                    <a:gd name="connsiteX26" fmla="*/ 6352 w 749300"/>
                    <a:gd name="connsiteY26" fmla="*/ 549836 h 845648"/>
                    <a:gd name="connsiteX27" fmla="*/ 76200 w 749300"/>
                    <a:gd name="connsiteY27" fmla="*/ 575236 h 845648"/>
                    <a:gd name="connsiteX28" fmla="*/ 130176 w 749300"/>
                    <a:gd name="connsiteY28" fmla="*/ 521260 h 845648"/>
                    <a:gd name="connsiteX29" fmla="*/ 193676 w 749300"/>
                    <a:gd name="connsiteY29" fmla="*/ 502210 h 845648"/>
                    <a:gd name="connsiteX30" fmla="*/ 120648 w 749300"/>
                    <a:gd name="connsiteY30" fmla="*/ 422836 h 845648"/>
                    <a:gd name="connsiteX31" fmla="*/ 149224 w 749300"/>
                    <a:gd name="connsiteY31" fmla="*/ 359336 h 845648"/>
                    <a:gd name="connsiteX32" fmla="*/ 225424 w 749300"/>
                    <a:gd name="connsiteY32" fmla="*/ 349810 h 845648"/>
                    <a:gd name="connsiteX33" fmla="*/ 228600 w 749300"/>
                    <a:gd name="connsiteY33" fmla="*/ 267260 h 845648"/>
                    <a:gd name="connsiteX34" fmla="*/ 154852 w 749300"/>
                    <a:gd name="connsiteY34" fmla="*/ 160324 h 845648"/>
                    <a:gd name="connsiteX35" fmla="*/ 206376 w 749300"/>
                    <a:gd name="connsiteY35" fmla="*/ 48184 h 845648"/>
                    <a:gd name="connsiteX36" fmla="*/ 296720 w 749300"/>
                    <a:gd name="connsiteY36" fmla="*/ 0 h 8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49300" h="845648">
                      <a:moveTo>
                        <a:pt x="296720" y="0"/>
                      </a:moveTo>
                      <a:lnTo>
                        <a:pt x="298448" y="6910"/>
                      </a:lnTo>
                      <a:lnTo>
                        <a:pt x="368300" y="70410"/>
                      </a:lnTo>
                      <a:lnTo>
                        <a:pt x="450848" y="76760"/>
                      </a:lnTo>
                      <a:lnTo>
                        <a:pt x="488952" y="95810"/>
                      </a:lnTo>
                      <a:lnTo>
                        <a:pt x="539752" y="95810"/>
                      </a:lnTo>
                      <a:lnTo>
                        <a:pt x="571500" y="121210"/>
                      </a:lnTo>
                      <a:lnTo>
                        <a:pt x="635000" y="76760"/>
                      </a:lnTo>
                      <a:lnTo>
                        <a:pt x="698500" y="95810"/>
                      </a:lnTo>
                      <a:lnTo>
                        <a:pt x="749300" y="197410"/>
                      </a:lnTo>
                      <a:lnTo>
                        <a:pt x="692152" y="299010"/>
                      </a:lnTo>
                      <a:lnTo>
                        <a:pt x="609600" y="299010"/>
                      </a:lnTo>
                      <a:lnTo>
                        <a:pt x="609400" y="302184"/>
                      </a:lnTo>
                      <a:lnTo>
                        <a:pt x="577848" y="302184"/>
                      </a:lnTo>
                      <a:lnTo>
                        <a:pt x="479424" y="422836"/>
                      </a:lnTo>
                      <a:lnTo>
                        <a:pt x="431800" y="422836"/>
                      </a:lnTo>
                      <a:lnTo>
                        <a:pt x="352424" y="467284"/>
                      </a:lnTo>
                      <a:lnTo>
                        <a:pt x="346076" y="514910"/>
                      </a:lnTo>
                      <a:lnTo>
                        <a:pt x="285752" y="524436"/>
                      </a:lnTo>
                      <a:lnTo>
                        <a:pt x="241300" y="654610"/>
                      </a:lnTo>
                      <a:lnTo>
                        <a:pt x="184152" y="692710"/>
                      </a:lnTo>
                      <a:lnTo>
                        <a:pt x="169156" y="845648"/>
                      </a:lnTo>
                      <a:lnTo>
                        <a:pt x="130176" y="841936"/>
                      </a:lnTo>
                      <a:lnTo>
                        <a:pt x="63500" y="749860"/>
                      </a:lnTo>
                      <a:lnTo>
                        <a:pt x="69848" y="695884"/>
                      </a:lnTo>
                      <a:lnTo>
                        <a:pt x="0" y="597460"/>
                      </a:lnTo>
                      <a:lnTo>
                        <a:pt x="6352" y="549836"/>
                      </a:lnTo>
                      <a:lnTo>
                        <a:pt x="76200" y="575236"/>
                      </a:lnTo>
                      <a:lnTo>
                        <a:pt x="130176" y="521260"/>
                      </a:lnTo>
                      <a:lnTo>
                        <a:pt x="193676" y="502210"/>
                      </a:lnTo>
                      <a:lnTo>
                        <a:pt x="120648" y="422836"/>
                      </a:lnTo>
                      <a:lnTo>
                        <a:pt x="149224" y="359336"/>
                      </a:lnTo>
                      <a:lnTo>
                        <a:pt x="225424" y="349810"/>
                      </a:lnTo>
                      <a:lnTo>
                        <a:pt x="228600" y="267260"/>
                      </a:lnTo>
                      <a:lnTo>
                        <a:pt x="154852" y="160324"/>
                      </a:lnTo>
                      <a:lnTo>
                        <a:pt x="206376" y="48184"/>
                      </a:lnTo>
                      <a:lnTo>
                        <a:pt x="2967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341A741A-40B6-4B9A-963B-8B7806D922CC}"/>
                    </a:ext>
                  </a:extLst>
                </p:cNvPr>
                <p:cNvSpPr/>
                <p:nvPr/>
              </p:nvSpPr>
              <p:spPr>
                <a:xfrm>
                  <a:off x="39654160" y="23589682"/>
                  <a:ext cx="808040" cy="987994"/>
                </a:xfrm>
                <a:custGeom>
                  <a:avLst/>
                  <a:gdLst>
                    <a:gd name="connsiteX0" fmla="*/ 113304 w 808040"/>
                    <a:gd name="connsiteY0" fmla="*/ 0 h 987994"/>
                    <a:gd name="connsiteX1" fmla="*/ 134940 w 808040"/>
                    <a:gd name="connsiteY1" fmla="*/ 25968 h 987994"/>
                    <a:gd name="connsiteX2" fmla="*/ 192088 w 808040"/>
                    <a:gd name="connsiteY2" fmla="*/ 51368 h 987994"/>
                    <a:gd name="connsiteX3" fmla="*/ 236540 w 808040"/>
                    <a:gd name="connsiteY3" fmla="*/ 45018 h 987994"/>
                    <a:gd name="connsiteX4" fmla="*/ 316580 w 808040"/>
                    <a:gd name="connsiteY4" fmla="*/ 56224 h 987994"/>
                    <a:gd name="connsiteX5" fmla="*/ 274640 w 808040"/>
                    <a:gd name="connsiteY5" fmla="*/ 116138 h 987994"/>
                    <a:gd name="connsiteX6" fmla="*/ 277936 w 808040"/>
                    <a:gd name="connsiteY6" fmla="*/ 135606 h 987994"/>
                    <a:gd name="connsiteX7" fmla="*/ 306392 w 808040"/>
                    <a:gd name="connsiteY7" fmla="*/ 159318 h 987994"/>
                    <a:gd name="connsiteX8" fmla="*/ 401640 w 808040"/>
                    <a:gd name="connsiteY8" fmla="*/ 133918 h 987994"/>
                    <a:gd name="connsiteX9" fmla="*/ 604840 w 808040"/>
                    <a:gd name="connsiteY9" fmla="*/ 172018 h 987994"/>
                    <a:gd name="connsiteX10" fmla="*/ 706440 w 808040"/>
                    <a:gd name="connsiteY10" fmla="*/ 203768 h 987994"/>
                    <a:gd name="connsiteX11" fmla="*/ 738192 w 808040"/>
                    <a:gd name="connsiteY11" fmla="*/ 229168 h 987994"/>
                    <a:gd name="connsiteX12" fmla="*/ 750888 w 808040"/>
                    <a:gd name="connsiteY12" fmla="*/ 222820 h 987994"/>
                    <a:gd name="connsiteX13" fmla="*/ 750888 w 808040"/>
                    <a:gd name="connsiteY13" fmla="*/ 273618 h 987994"/>
                    <a:gd name="connsiteX14" fmla="*/ 706440 w 808040"/>
                    <a:gd name="connsiteY14" fmla="*/ 292668 h 987994"/>
                    <a:gd name="connsiteX15" fmla="*/ 693740 w 808040"/>
                    <a:gd name="connsiteY15" fmla="*/ 337118 h 987994"/>
                    <a:gd name="connsiteX16" fmla="*/ 661992 w 808040"/>
                    <a:gd name="connsiteY16" fmla="*/ 343468 h 987994"/>
                    <a:gd name="connsiteX17" fmla="*/ 649288 w 808040"/>
                    <a:gd name="connsiteY17" fmla="*/ 457768 h 987994"/>
                    <a:gd name="connsiteX18" fmla="*/ 719140 w 808040"/>
                    <a:gd name="connsiteY18" fmla="*/ 521268 h 987994"/>
                    <a:gd name="connsiteX19" fmla="*/ 763592 w 808040"/>
                    <a:gd name="connsiteY19" fmla="*/ 527618 h 987994"/>
                    <a:gd name="connsiteX20" fmla="*/ 808040 w 808040"/>
                    <a:gd name="connsiteY20" fmla="*/ 578418 h 987994"/>
                    <a:gd name="connsiteX21" fmla="*/ 719140 w 808040"/>
                    <a:gd name="connsiteY21" fmla="*/ 699068 h 987994"/>
                    <a:gd name="connsiteX22" fmla="*/ 642940 w 808040"/>
                    <a:gd name="connsiteY22" fmla="*/ 768918 h 987994"/>
                    <a:gd name="connsiteX23" fmla="*/ 642940 w 808040"/>
                    <a:gd name="connsiteY23" fmla="*/ 779686 h 987994"/>
                    <a:gd name="connsiteX24" fmla="*/ 579440 w 808040"/>
                    <a:gd name="connsiteY24" fmla="*/ 772094 h 987994"/>
                    <a:gd name="connsiteX25" fmla="*/ 385764 w 808040"/>
                    <a:gd name="connsiteY25" fmla="*/ 873694 h 987994"/>
                    <a:gd name="connsiteX26" fmla="*/ 309564 w 808040"/>
                    <a:gd name="connsiteY26" fmla="*/ 873694 h 987994"/>
                    <a:gd name="connsiteX27" fmla="*/ 211140 w 808040"/>
                    <a:gd name="connsiteY27" fmla="*/ 987994 h 987994"/>
                    <a:gd name="connsiteX28" fmla="*/ 154128 w 808040"/>
                    <a:gd name="connsiteY28" fmla="*/ 987994 h 987994"/>
                    <a:gd name="connsiteX29" fmla="*/ 150816 w 808040"/>
                    <a:gd name="connsiteY29" fmla="*/ 911794 h 987994"/>
                    <a:gd name="connsiteX30" fmla="*/ 52392 w 808040"/>
                    <a:gd name="connsiteY30" fmla="*/ 860994 h 987994"/>
                    <a:gd name="connsiteX31" fmla="*/ 61916 w 808040"/>
                    <a:gd name="connsiteY31" fmla="*/ 756218 h 987994"/>
                    <a:gd name="connsiteX32" fmla="*/ 0 w 808040"/>
                    <a:gd name="connsiteY32" fmla="*/ 630174 h 987994"/>
                    <a:gd name="connsiteX33" fmla="*/ 80964 w 808040"/>
                    <a:gd name="connsiteY33" fmla="*/ 527618 h 987994"/>
                    <a:gd name="connsiteX34" fmla="*/ 166688 w 808040"/>
                    <a:gd name="connsiteY34" fmla="*/ 533968 h 987994"/>
                    <a:gd name="connsiteX35" fmla="*/ 166688 w 808040"/>
                    <a:gd name="connsiteY35" fmla="*/ 438718 h 987994"/>
                    <a:gd name="connsiteX36" fmla="*/ 115888 w 808040"/>
                    <a:gd name="connsiteY36" fmla="*/ 422842 h 987994"/>
                    <a:gd name="connsiteX37" fmla="*/ 36516 w 808040"/>
                    <a:gd name="connsiteY37" fmla="*/ 426018 h 987994"/>
                    <a:gd name="connsiteX38" fmla="*/ 33340 w 808040"/>
                    <a:gd name="connsiteY38" fmla="*/ 372042 h 987994"/>
                    <a:gd name="connsiteX39" fmla="*/ 87316 w 808040"/>
                    <a:gd name="connsiteY39" fmla="*/ 343468 h 987994"/>
                    <a:gd name="connsiteX40" fmla="*/ 100016 w 808040"/>
                    <a:gd name="connsiteY40" fmla="*/ 216468 h 987994"/>
                    <a:gd name="connsiteX41" fmla="*/ 71440 w 808040"/>
                    <a:gd name="connsiteY41" fmla="*/ 137094 h 987994"/>
                    <a:gd name="connsiteX42" fmla="*/ 74616 w 808040"/>
                    <a:gd name="connsiteY42" fmla="*/ 67242 h 987994"/>
                    <a:gd name="connsiteX43" fmla="*/ 113304 w 808040"/>
                    <a:gd name="connsiteY43" fmla="*/ 0 h 987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808040" h="987994">
                      <a:moveTo>
                        <a:pt x="113304" y="0"/>
                      </a:moveTo>
                      <a:lnTo>
                        <a:pt x="134940" y="25968"/>
                      </a:lnTo>
                      <a:lnTo>
                        <a:pt x="192088" y="51368"/>
                      </a:lnTo>
                      <a:lnTo>
                        <a:pt x="236540" y="45018"/>
                      </a:lnTo>
                      <a:lnTo>
                        <a:pt x="316580" y="56224"/>
                      </a:lnTo>
                      <a:lnTo>
                        <a:pt x="274640" y="116138"/>
                      </a:lnTo>
                      <a:lnTo>
                        <a:pt x="277936" y="135606"/>
                      </a:lnTo>
                      <a:lnTo>
                        <a:pt x="306392" y="159318"/>
                      </a:lnTo>
                      <a:lnTo>
                        <a:pt x="401640" y="133918"/>
                      </a:lnTo>
                      <a:lnTo>
                        <a:pt x="604840" y="172018"/>
                      </a:lnTo>
                      <a:lnTo>
                        <a:pt x="706440" y="203768"/>
                      </a:lnTo>
                      <a:lnTo>
                        <a:pt x="738192" y="229168"/>
                      </a:lnTo>
                      <a:lnTo>
                        <a:pt x="750888" y="222820"/>
                      </a:lnTo>
                      <a:lnTo>
                        <a:pt x="750888" y="273618"/>
                      </a:lnTo>
                      <a:lnTo>
                        <a:pt x="706440" y="292668"/>
                      </a:lnTo>
                      <a:lnTo>
                        <a:pt x="693740" y="337118"/>
                      </a:lnTo>
                      <a:lnTo>
                        <a:pt x="661992" y="343468"/>
                      </a:lnTo>
                      <a:lnTo>
                        <a:pt x="649288" y="457768"/>
                      </a:lnTo>
                      <a:lnTo>
                        <a:pt x="719140" y="521268"/>
                      </a:lnTo>
                      <a:lnTo>
                        <a:pt x="763592" y="527618"/>
                      </a:lnTo>
                      <a:lnTo>
                        <a:pt x="808040" y="578418"/>
                      </a:lnTo>
                      <a:lnTo>
                        <a:pt x="719140" y="699068"/>
                      </a:lnTo>
                      <a:lnTo>
                        <a:pt x="642940" y="768918"/>
                      </a:lnTo>
                      <a:lnTo>
                        <a:pt x="642940" y="779686"/>
                      </a:lnTo>
                      <a:lnTo>
                        <a:pt x="579440" y="772094"/>
                      </a:lnTo>
                      <a:lnTo>
                        <a:pt x="385764" y="873694"/>
                      </a:lnTo>
                      <a:lnTo>
                        <a:pt x="309564" y="873694"/>
                      </a:lnTo>
                      <a:lnTo>
                        <a:pt x="211140" y="987994"/>
                      </a:lnTo>
                      <a:lnTo>
                        <a:pt x="154128" y="987994"/>
                      </a:lnTo>
                      <a:lnTo>
                        <a:pt x="150816" y="911794"/>
                      </a:lnTo>
                      <a:lnTo>
                        <a:pt x="52392" y="860994"/>
                      </a:lnTo>
                      <a:lnTo>
                        <a:pt x="61916" y="756218"/>
                      </a:lnTo>
                      <a:lnTo>
                        <a:pt x="0" y="630174"/>
                      </a:lnTo>
                      <a:lnTo>
                        <a:pt x="80964" y="527618"/>
                      </a:lnTo>
                      <a:lnTo>
                        <a:pt x="166688" y="533968"/>
                      </a:lnTo>
                      <a:lnTo>
                        <a:pt x="166688" y="438718"/>
                      </a:lnTo>
                      <a:lnTo>
                        <a:pt x="115888" y="422842"/>
                      </a:lnTo>
                      <a:lnTo>
                        <a:pt x="36516" y="426018"/>
                      </a:lnTo>
                      <a:lnTo>
                        <a:pt x="33340" y="372042"/>
                      </a:lnTo>
                      <a:lnTo>
                        <a:pt x="87316" y="343468"/>
                      </a:lnTo>
                      <a:lnTo>
                        <a:pt x="100016" y="216468"/>
                      </a:lnTo>
                      <a:lnTo>
                        <a:pt x="71440" y="137094"/>
                      </a:lnTo>
                      <a:lnTo>
                        <a:pt x="74616" y="67242"/>
                      </a:lnTo>
                      <a:lnTo>
                        <a:pt x="113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6C8B2F58-2623-4B54-9236-04E735A3B3A8}"/>
                    </a:ext>
                  </a:extLst>
                </p:cNvPr>
                <p:cNvSpPr/>
                <p:nvPr/>
              </p:nvSpPr>
              <p:spPr>
                <a:xfrm>
                  <a:off x="37880924" y="25079210"/>
                  <a:ext cx="476252" cy="649074"/>
                </a:xfrm>
                <a:custGeom>
                  <a:avLst/>
                  <a:gdLst>
                    <a:gd name="connsiteX0" fmla="*/ 79492 w 476252"/>
                    <a:gd name="connsiteY0" fmla="*/ 0 h 649074"/>
                    <a:gd name="connsiteX1" fmla="*/ 184152 w 476252"/>
                    <a:gd name="connsiteY1" fmla="*/ 76314 h 649074"/>
                    <a:gd name="connsiteX2" fmla="*/ 219076 w 476252"/>
                    <a:gd name="connsiteY2" fmla="*/ 82666 h 649074"/>
                    <a:gd name="connsiteX3" fmla="*/ 260352 w 476252"/>
                    <a:gd name="connsiteY3" fmla="*/ 31866 h 649074"/>
                    <a:gd name="connsiteX4" fmla="*/ 422276 w 476252"/>
                    <a:gd name="connsiteY4" fmla="*/ 50914 h 649074"/>
                    <a:gd name="connsiteX5" fmla="*/ 476252 w 476252"/>
                    <a:gd name="connsiteY5" fmla="*/ 76314 h 649074"/>
                    <a:gd name="connsiteX6" fmla="*/ 463552 w 476252"/>
                    <a:gd name="connsiteY6" fmla="*/ 184266 h 649074"/>
                    <a:gd name="connsiteX7" fmla="*/ 365124 w 476252"/>
                    <a:gd name="connsiteY7" fmla="*/ 231890 h 649074"/>
                    <a:gd name="connsiteX8" fmla="*/ 320676 w 476252"/>
                    <a:gd name="connsiteY8" fmla="*/ 209666 h 649074"/>
                    <a:gd name="connsiteX9" fmla="*/ 247652 w 476252"/>
                    <a:gd name="connsiteY9" fmla="*/ 266814 h 649074"/>
                    <a:gd name="connsiteX10" fmla="*/ 273052 w 476252"/>
                    <a:gd name="connsiteY10" fmla="*/ 501766 h 649074"/>
                    <a:gd name="connsiteX11" fmla="*/ 250828 w 476252"/>
                    <a:gd name="connsiteY11" fmla="*/ 527166 h 649074"/>
                    <a:gd name="connsiteX12" fmla="*/ 250828 w 476252"/>
                    <a:gd name="connsiteY12" fmla="*/ 555740 h 649074"/>
                    <a:gd name="connsiteX13" fmla="*/ 229672 w 476252"/>
                    <a:gd name="connsiteY13" fmla="*/ 649074 h 649074"/>
                    <a:gd name="connsiteX14" fmla="*/ 211456 w 476252"/>
                    <a:gd name="connsiteY14" fmla="*/ 623050 h 649074"/>
                    <a:gd name="connsiteX15" fmla="*/ 28576 w 476252"/>
                    <a:gd name="connsiteY15" fmla="*/ 615430 h 649074"/>
                    <a:gd name="connsiteX16" fmla="*/ 26428 w 476252"/>
                    <a:gd name="connsiteY16" fmla="*/ 616772 h 649074"/>
                    <a:gd name="connsiteX17" fmla="*/ 41276 w 476252"/>
                    <a:gd name="connsiteY17" fmla="*/ 549390 h 649074"/>
                    <a:gd name="connsiteX18" fmla="*/ 28576 w 476252"/>
                    <a:gd name="connsiteY18" fmla="*/ 308090 h 649074"/>
                    <a:gd name="connsiteX19" fmla="*/ 3176 w 476252"/>
                    <a:gd name="connsiteY19" fmla="*/ 279514 h 649074"/>
                    <a:gd name="connsiteX20" fmla="*/ 0 w 476252"/>
                    <a:gd name="connsiteY20" fmla="*/ 206490 h 649074"/>
                    <a:gd name="connsiteX21" fmla="*/ 38100 w 476252"/>
                    <a:gd name="connsiteY21" fmla="*/ 177914 h 649074"/>
                    <a:gd name="connsiteX22" fmla="*/ 85724 w 476252"/>
                    <a:gd name="connsiteY22" fmla="*/ 222366 h 649074"/>
                    <a:gd name="connsiteX23" fmla="*/ 82552 w 476252"/>
                    <a:gd name="connsiteY23" fmla="*/ 76314 h 649074"/>
                    <a:gd name="connsiteX24" fmla="*/ 38100 w 476252"/>
                    <a:gd name="connsiteY24" fmla="*/ 38214 h 649074"/>
                    <a:gd name="connsiteX25" fmla="*/ 37416 w 476252"/>
                    <a:gd name="connsiteY25" fmla="*/ 33708 h 649074"/>
                    <a:gd name="connsiteX26" fmla="*/ 41276 w 476252"/>
                    <a:gd name="connsiteY26" fmla="*/ 38214 h 649074"/>
                    <a:gd name="connsiteX27" fmla="*/ 79492 w 476252"/>
                    <a:gd name="connsiteY27" fmla="*/ 0 h 64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76252" h="649074">
                      <a:moveTo>
                        <a:pt x="79492" y="0"/>
                      </a:moveTo>
                      <a:lnTo>
                        <a:pt x="184152" y="76314"/>
                      </a:lnTo>
                      <a:lnTo>
                        <a:pt x="219076" y="82666"/>
                      </a:lnTo>
                      <a:lnTo>
                        <a:pt x="260352" y="31866"/>
                      </a:lnTo>
                      <a:lnTo>
                        <a:pt x="422276" y="50914"/>
                      </a:lnTo>
                      <a:lnTo>
                        <a:pt x="476252" y="76314"/>
                      </a:lnTo>
                      <a:lnTo>
                        <a:pt x="463552" y="184266"/>
                      </a:lnTo>
                      <a:lnTo>
                        <a:pt x="365124" y="231890"/>
                      </a:lnTo>
                      <a:lnTo>
                        <a:pt x="320676" y="209666"/>
                      </a:lnTo>
                      <a:lnTo>
                        <a:pt x="247652" y="266814"/>
                      </a:lnTo>
                      <a:lnTo>
                        <a:pt x="273052" y="501766"/>
                      </a:lnTo>
                      <a:lnTo>
                        <a:pt x="250828" y="527166"/>
                      </a:lnTo>
                      <a:lnTo>
                        <a:pt x="250828" y="555740"/>
                      </a:lnTo>
                      <a:lnTo>
                        <a:pt x="229672" y="649074"/>
                      </a:lnTo>
                      <a:lnTo>
                        <a:pt x="211456" y="623050"/>
                      </a:lnTo>
                      <a:lnTo>
                        <a:pt x="28576" y="615430"/>
                      </a:lnTo>
                      <a:lnTo>
                        <a:pt x="26428" y="616772"/>
                      </a:lnTo>
                      <a:lnTo>
                        <a:pt x="41276" y="549390"/>
                      </a:lnTo>
                      <a:lnTo>
                        <a:pt x="28576" y="308090"/>
                      </a:lnTo>
                      <a:lnTo>
                        <a:pt x="3176" y="279514"/>
                      </a:lnTo>
                      <a:lnTo>
                        <a:pt x="0" y="206490"/>
                      </a:lnTo>
                      <a:lnTo>
                        <a:pt x="38100" y="177914"/>
                      </a:lnTo>
                      <a:lnTo>
                        <a:pt x="85724" y="222366"/>
                      </a:lnTo>
                      <a:cubicBezTo>
                        <a:pt x="84668" y="173682"/>
                        <a:pt x="83608" y="124998"/>
                        <a:pt x="82552" y="76314"/>
                      </a:cubicBezTo>
                      <a:lnTo>
                        <a:pt x="38100" y="38214"/>
                      </a:lnTo>
                      <a:lnTo>
                        <a:pt x="37416" y="33708"/>
                      </a:lnTo>
                      <a:lnTo>
                        <a:pt x="41276" y="38214"/>
                      </a:lnTo>
                      <a:lnTo>
                        <a:pt x="794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4FB0FCF1-CADB-4450-9446-8833DB1331D1}"/>
                    </a:ext>
                  </a:extLst>
                </p:cNvPr>
                <p:cNvSpPr/>
                <p:nvPr/>
              </p:nvSpPr>
              <p:spPr>
                <a:xfrm>
                  <a:off x="40693596" y="26219150"/>
                  <a:ext cx="403604" cy="254000"/>
                </a:xfrm>
                <a:custGeom>
                  <a:avLst/>
                  <a:gdLst>
                    <a:gd name="connsiteX0" fmla="*/ 149604 w 403604"/>
                    <a:gd name="connsiteY0" fmla="*/ 0 h 254000"/>
                    <a:gd name="connsiteX1" fmla="*/ 225804 w 403604"/>
                    <a:gd name="connsiteY1" fmla="*/ 12700 h 254000"/>
                    <a:gd name="connsiteX2" fmla="*/ 251204 w 403604"/>
                    <a:gd name="connsiteY2" fmla="*/ 38100 h 254000"/>
                    <a:gd name="connsiteX3" fmla="*/ 317728 w 403604"/>
                    <a:gd name="connsiteY3" fmla="*/ 41124 h 254000"/>
                    <a:gd name="connsiteX4" fmla="*/ 403604 w 403604"/>
                    <a:gd name="connsiteY4" fmla="*/ 127000 h 254000"/>
                    <a:gd name="connsiteX5" fmla="*/ 311528 w 403604"/>
                    <a:gd name="connsiteY5" fmla="*/ 136526 h 254000"/>
                    <a:gd name="connsiteX6" fmla="*/ 282956 w 403604"/>
                    <a:gd name="connsiteY6" fmla="*/ 200026 h 254000"/>
                    <a:gd name="connsiteX7" fmla="*/ 300756 w 403604"/>
                    <a:gd name="connsiteY7" fmla="*/ 231774 h 254000"/>
                    <a:gd name="connsiteX8" fmla="*/ 114680 w 403604"/>
                    <a:gd name="connsiteY8" fmla="*/ 231774 h 254000"/>
                    <a:gd name="connsiteX9" fmla="*/ 3556 w 403604"/>
                    <a:gd name="connsiteY9" fmla="*/ 254000 h 254000"/>
                    <a:gd name="connsiteX10" fmla="*/ 0 w 403604"/>
                    <a:gd name="connsiteY10" fmla="*/ 223770 h 254000"/>
                    <a:gd name="connsiteX11" fmla="*/ 79756 w 403604"/>
                    <a:gd name="connsiteY11" fmla="*/ 180974 h 254000"/>
                    <a:gd name="connsiteX12" fmla="*/ 74568 w 403604"/>
                    <a:gd name="connsiteY12" fmla="*/ 177674 h 254000"/>
                    <a:gd name="connsiteX13" fmla="*/ 9904 w 403604"/>
                    <a:gd name="connsiteY13" fmla="*/ 136526 h 254000"/>
                    <a:gd name="connsiteX14" fmla="*/ 53048 w 403604"/>
                    <a:gd name="connsiteY14" fmla="*/ 31750 h 254000"/>
                    <a:gd name="connsiteX15" fmla="*/ 67052 w 403604"/>
                    <a:gd name="connsiteY15" fmla="*/ 31750 h 254000"/>
                    <a:gd name="connsiteX16" fmla="*/ 149604 w 403604"/>
                    <a:gd name="connsiteY16" fmla="*/ 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03604" h="254000">
                      <a:moveTo>
                        <a:pt x="149604" y="0"/>
                      </a:moveTo>
                      <a:lnTo>
                        <a:pt x="225804" y="12700"/>
                      </a:lnTo>
                      <a:lnTo>
                        <a:pt x="251204" y="38100"/>
                      </a:lnTo>
                      <a:lnTo>
                        <a:pt x="317728" y="41124"/>
                      </a:lnTo>
                      <a:lnTo>
                        <a:pt x="403604" y="127000"/>
                      </a:lnTo>
                      <a:lnTo>
                        <a:pt x="311528" y="136526"/>
                      </a:lnTo>
                      <a:lnTo>
                        <a:pt x="282956" y="200026"/>
                      </a:lnTo>
                      <a:lnTo>
                        <a:pt x="300756" y="231774"/>
                      </a:lnTo>
                      <a:lnTo>
                        <a:pt x="114680" y="231774"/>
                      </a:lnTo>
                      <a:lnTo>
                        <a:pt x="3556" y="254000"/>
                      </a:lnTo>
                      <a:lnTo>
                        <a:pt x="0" y="223770"/>
                      </a:lnTo>
                      <a:lnTo>
                        <a:pt x="79756" y="180974"/>
                      </a:lnTo>
                      <a:lnTo>
                        <a:pt x="74568" y="177674"/>
                      </a:lnTo>
                      <a:lnTo>
                        <a:pt x="9904" y="136526"/>
                      </a:lnTo>
                      <a:lnTo>
                        <a:pt x="53048" y="31750"/>
                      </a:lnTo>
                      <a:lnTo>
                        <a:pt x="67052" y="31750"/>
                      </a:lnTo>
                      <a:lnTo>
                        <a:pt x="1496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8737D8BC-FD76-40AA-9966-2D1B86D8F939}"/>
                    </a:ext>
                  </a:extLst>
                </p:cNvPr>
                <p:cNvSpPr/>
                <p:nvPr/>
              </p:nvSpPr>
              <p:spPr>
                <a:xfrm>
                  <a:off x="39471600" y="24219856"/>
                  <a:ext cx="336688" cy="521342"/>
                </a:xfrm>
                <a:custGeom>
                  <a:avLst/>
                  <a:gdLst>
                    <a:gd name="connsiteX0" fmla="*/ 182560 w 336688"/>
                    <a:gd name="connsiteY0" fmla="*/ 0 h 521342"/>
                    <a:gd name="connsiteX1" fmla="*/ 244476 w 336688"/>
                    <a:gd name="connsiteY1" fmla="*/ 126044 h 521342"/>
                    <a:gd name="connsiteX2" fmla="*/ 234952 w 336688"/>
                    <a:gd name="connsiteY2" fmla="*/ 230820 h 521342"/>
                    <a:gd name="connsiteX3" fmla="*/ 333376 w 336688"/>
                    <a:gd name="connsiteY3" fmla="*/ 281620 h 521342"/>
                    <a:gd name="connsiteX4" fmla="*/ 336688 w 336688"/>
                    <a:gd name="connsiteY4" fmla="*/ 357820 h 521342"/>
                    <a:gd name="connsiteX5" fmla="*/ 336552 w 336688"/>
                    <a:gd name="connsiteY5" fmla="*/ 357820 h 521342"/>
                    <a:gd name="connsiteX6" fmla="*/ 273048 w 336688"/>
                    <a:gd name="connsiteY6" fmla="*/ 421320 h 521342"/>
                    <a:gd name="connsiteX7" fmla="*/ 130176 w 336688"/>
                    <a:gd name="connsiteY7" fmla="*/ 449894 h 521342"/>
                    <a:gd name="connsiteX8" fmla="*/ 82552 w 336688"/>
                    <a:gd name="connsiteY8" fmla="*/ 507044 h 521342"/>
                    <a:gd name="connsiteX9" fmla="*/ 2480 w 336688"/>
                    <a:gd name="connsiteY9" fmla="*/ 521342 h 521342"/>
                    <a:gd name="connsiteX10" fmla="*/ 2380 w 336688"/>
                    <a:gd name="connsiteY10" fmla="*/ 521332 h 521342"/>
                    <a:gd name="connsiteX11" fmla="*/ 0 w 336688"/>
                    <a:gd name="connsiteY11" fmla="*/ 252250 h 521342"/>
                    <a:gd name="connsiteX12" fmla="*/ 111920 w 336688"/>
                    <a:gd name="connsiteY12" fmla="*/ 118900 h 521342"/>
                    <a:gd name="connsiteX13" fmla="*/ 102392 w 336688"/>
                    <a:gd name="connsiteY13" fmla="*/ 66512 h 521342"/>
                    <a:gd name="connsiteX14" fmla="*/ 102452 w 336688"/>
                    <a:gd name="connsiteY14" fmla="*/ 64030 h 521342"/>
                    <a:gd name="connsiteX15" fmla="*/ 104776 w 336688"/>
                    <a:gd name="connsiteY15" fmla="*/ 65720 h 521342"/>
                    <a:gd name="connsiteX16" fmla="*/ 168276 w 336688"/>
                    <a:gd name="connsiteY16" fmla="*/ 18094 h 521342"/>
                    <a:gd name="connsiteX17" fmla="*/ 182560 w 336688"/>
                    <a:gd name="connsiteY17" fmla="*/ 0 h 521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36688" h="521342">
                      <a:moveTo>
                        <a:pt x="182560" y="0"/>
                      </a:moveTo>
                      <a:lnTo>
                        <a:pt x="244476" y="126044"/>
                      </a:lnTo>
                      <a:lnTo>
                        <a:pt x="234952" y="230820"/>
                      </a:lnTo>
                      <a:lnTo>
                        <a:pt x="333376" y="281620"/>
                      </a:lnTo>
                      <a:lnTo>
                        <a:pt x="336688" y="357820"/>
                      </a:lnTo>
                      <a:lnTo>
                        <a:pt x="336552" y="357820"/>
                      </a:lnTo>
                      <a:lnTo>
                        <a:pt x="273048" y="421320"/>
                      </a:lnTo>
                      <a:lnTo>
                        <a:pt x="130176" y="449894"/>
                      </a:lnTo>
                      <a:lnTo>
                        <a:pt x="82552" y="507044"/>
                      </a:lnTo>
                      <a:lnTo>
                        <a:pt x="2480" y="521342"/>
                      </a:lnTo>
                      <a:lnTo>
                        <a:pt x="2380" y="521332"/>
                      </a:lnTo>
                      <a:cubicBezTo>
                        <a:pt x="1588" y="431638"/>
                        <a:pt x="792" y="341944"/>
                        <a:pt x="0" y="252250"/>
                      </a:cubicBezTo>
                      <a:lnTo>
                        <a:pt x="111920" y="118900"/>
                      </a:lnTo>
                      <a:lnTo>
                        <a:pt x="102392" y="66512"/>
                      </a:lnTo>
                      <a:lnTo>
                        <a:pt x="102452" y="64030"/>
                      </a:lnTo>
                      <a:lnTo>
                        <a:pt x="104776" y="65720"/>
                      </a:lnTo>
                      <a:lnTo>
                        <a:pt x="168276" y="18094"/>
                      </a:lnTo>
                      <a:lnTo>
                        <a:pt x="182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33728AC6-5E45-4A78-B2C8-CFC2C4F8F84C}"/>
                    </a:ext>
                  </a:extLst>
                </p:cNvPr>
                <p:cNvSpPr/>
                <p:nvPr/>
              </p:nvSpPr>
              <p:spPr>
                <a:xfrm>
                  <a:off x="37751116" y="24396700"/>
                  <a:ext cx="1210896" cy="765968"/>
                </a:xfrm>
                <a:custGeom>
                  <a:avLst/>
                  <a:gdLst>
                    <a:gd name="connsiteX0" fmla="*/ 660036 w 1210896"/>
                    <a:gd name="connsiteY0" fmla="*/ 0 h 765968"/>
                    <a:gd name="connsiteX1" fmla="*/ 787036 w 1210896"/>
                    <a:gd name="connsiteY1" fmla="*/ 44450 h 765968"/>
                    <a:gd name="connsiteX2" fmla="*/ 808240 w 1210896"/>
                    <a:gd name="connsiteY2" fmla="*/ 44450 h 765968"/>
                    <a:gd name="connsiteX3" fmla="*/ 856884 w 1210896"/>
                    <a:gd name="connsiteY3" fmla="*/ 133350 h 765968"/>
                    <a:gd name="connsiteX4" fmla="*/ 844184 w 1210896"/>
                    <a:gd name="connsiteY4" fmla="*/ 168276 h 765968"/>
                    <a:gd name="connsiteX5" fmla="*/ 914036 w 1210896"/>
                    <a:gd name="connsiteY5" fmla="*/ 209550 h 765968"/>
                    <a:gd name="connsiteX6" fmla="*/ 929908 w 1210896"/>
                    <a:gd name="connsiteY6" fmla="*/ 355600 h 765968"/>
                    <a:gd name="connsiteX7" fmla="*/ 1031508 w 1210896"/>
                    <a:gd name="connsiteY7" fmla="*/ 346076 h 765968"/>
                    <a:gd name="connsiteX8" fmla="*/ 1126760 w 1210896"/>
                    <a:gd name="connsiteY8" fmla="*/ 412750 h 765968"/>
                    <a:gd name="connsiteX9" fmla="*/ 1127708 w 1210896"/>
                    <a:gd name="connsiteY9" fmla="*/ 412196 h 765968"/>
                    <a:gd name="connsiteX10" fmla="*/ 1134696 w 1210896"/>
                    <a:gd name="connsiteY10" fmla="*/ 504032 h 765968"/>
                    <a:gd name="connsiteX11" fmla="*/ 1210896 w 1210896"/>
                    <a:gd name="connsiteY11" fmla="*/ 632620 h 765968"/>
                    <a:gd name="connsiteX12" fmla="*/ 1163272 w 1210896"/>
                    <a:gd name="connsiteY12" fmla="*/ 673100 h 765968"/>
                    <a:gd name="connsiteX13" fmla="*/ 1184704 w 1210896"/>
                    <a:gd name="connsiteY13" fmla="*/ 730250 h 765968"/>
                    <a:gd name="connsiteX14" fmla="*/ 1144220 w 1210896"/>
                    <a:gd name="connsiteY14" fmla="*/ 765968 h 765968"/>
                    <a:gd name="connsiteX15" fmla="*/ 1034684 w 1210896"/>
                    <a:gd name="connsiteY15" fmla="*/ 675480 h 765968"/>
                    <a:gd name="connsiteX16" fmla="*/ 879904 w 1210896"/>
                    <a:gd name="connsiteY16" fmla="*/ 668338 h 765968"/>
                    <a:gd name="connsiteX17" fmla="*/ 820372 w 1210896"/>
                    <a:gd name="connsiteY17" fmla="*/ 701676 h 765968"/>
                    <a:gd name="connsiteX18" fmla="*/ 689404 w 1210896"/>
                    <a:gd name="connsiteY18" fmla="*/ 627856 h 765968"/>
                    <a:gd name="connsiteX19" fmla="*/ 641780 w 1210896"/>
                    <a:gd name="connsiteY19" fmla="*/ 630238 h 765968"/>
                    <a:gd name="connsiteX20" fmla="*/ 584628 w 1210896"/>
                    <a:gd name="connsiteY20" fmla="*/ 663576 h 765968"/>
                    <a:gd name="connsiteX21" fmla="*/ 515572 w 1210896"/>
                    <a:gd name="connsiteY21" fmla="*/ 625476 h 765968"/>
                    <a:gd name="connsiteX22" fmla="*/ 472708 w 1210896"/>
                    <a:gd name="connsiteY22" fmla="*/ 632620 h 765968"/>
                    <a:gd name="connsiteX23" fmla="*/ 500260 w 1210896"/>
                    <a:gd name="connsiteY23" fmla="*/ 727328 h 765968"/>
                    <a:gd name="connsiteX24" fmla="*/ 390160 w 1210896"/>
                    <a:gd name="connsiteY24" fmla="*/ 714376 h 765968"/>
                    <a:gd name="connsiteX25" fmla="*/ 348884 w 1210896"/>
                    <a:gd name="connsiteY25" fmla="*/ 765176 h 765968"/>
                    <a:gd name="connsiteX26" fmla="*/ 313960 w 1210896"/>
                    <a:gd name="connsiteY26" fmla="*/ 758824 h 765968"/>
                    <a:gd name="connsiteX27" fmla="*/ 209300 w 1210896"/>
                    <a:gd name="connsiteY27" fmla="*/ 682510 h 765968"/>
                    <a:gd name="connsiteX28" fmla="*/ 212360 w 1210896"/>
                    <a:gd name="connsiteY28" fmla="*/ 679450 h 765968"/>
                    <a:gd name="connsiteX29" fmla="*/ 221884 w 1210896"/>
                    <a:gd name="connsiteY29" fmla="*/ 625476 h 765968"/>
                    <a:gd name="connsiteX30" fmla="*/ 345708 w 1210896"/>
                    <a:gd name="connsiteY30" fmla="*/ 568324 h 765968"/>
                    <a:gd name="connsiteX31" fmla="*/ 272684 w 1210896"/>
                    <a:gd name="connsiteY31" fmla="*/ 444500 h 765968"/>
                    <a:gd name="connsiteX32" fmla="*/ 161560 w 1210896"/>
                    <a:gd name="connsiteY32" fmla="*/ 444500 h 765968"/>
                    <a:gd name="connsiteX33" fmla="*/ 88536 w 1210896"/>
                    <a:gd name="connsiteY33" fmla="*/ 396876 h 765968"/>
                    <a:gd name="connsiteX34" fmla="*/ 0 w 1210896"/>
                    <a:gd name="connsiteY34" fmla="*/ 425434 h 765968"/>
                    <a:gd name="connsiteX35" fmla="*/ 13604 w 1210896"/>
                    <a:gd name="connsiteY35" fmla="*/ 330200 h 765968"/>
                    <a:gd name="connsiteX36" fmla="*/ 13604 w 1210896"/>
                    <a:gd name="connsiteY36" fmla="*/ 254000 h 765968"/>
                    <a:gd name="connsiteX37" fmla="*/ 135524 w 1210896"/>
                    <a:gd name="connsiteY37" fmla="*/ 208280 h 765968"/>
                    <a:gd name="connsiteX38" fmla="*/ 226964 w 1210896"/>
                    <a:gd name="connsiteY38" fmla="*/ 231140 h 765968"/>
                    <a:gd name="connsiteX39" fmla="*/ 280304 w 1210896"/>
                    <a:gd name="connsiteY39" fmla="*/ 154940 h 765968"/>
                    <a:gd name="connsiteX40" fmla="*/ 526324 w 1210896"/>
                    <a:gd name="connsiteY40" fmla="*/ 80388 h 765968"/>
                    <a:gd name="connsiteX41" fmla="*/ 526684 w 1210896"/>
                    <a:gd name="connsiteY41" fmla="*/ 82550 h 765968"/>
                    <a:gd name="connsiteX42" fmla="*/ 583836 w 1210896"/>
                    <a:gd name="connsiteY42" fmla="*/ 82550 h 765968"/>
                    <a:gd name="connsiteX43" fmla="*/ 621932 w 1210896"/>
                    <a:gd name="connsiteY43" fmla="*/ 6350 h 765968"/>
                    <a:gd name="connsiteX44" fmla="*/ 660036 w 1210896"/>
                    <a:gd name="connsiteY44" fmla="*/ 0 h 765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210896" h="765968">
                      <a:moveTo>
                        <a:pt x="660036" y="0"/>
                      </a:moveTo>
                      <a:lnTo>
                        <a:pt x="787036" y="44450"/>
                      </a:lnTo>
                      <a:lnTo>
                        <a:pt x="808240" y="44450"/>
                      </a:lnTo>
                      <a:lnTo>
                        <a:pt x="856884" y="133350"/>
                      </a:lnTo>
                      <a:lnTo>
                        <a:pt x="844184" y="168276"/>
                      </a:lnTo>
                      <a:lnTo>
                        <a:pt x="914036" y="209550"/>
                      </a:lnTo>
                      <a:lnTo>
                        <a:pt x="929908" y="355600"/>
                      </a:lnTo>
                      <a:lnTo>
                        <a:pt x="1031508" y="346076"/>
                      </a:lnTo>
                      <a:lnTo>
                        <a:pt x="1126760" y="412750"/>
                      </a:lnTo>
                      <a:lnTo>
                        <a:pt x="1127708" y="412196"/>
                      </a:lnTo>
                      <a:lnTo>
                        <a:pt x="1134696" y="504032"/>
                      </a:lnTo>
                      <a:lnTo>
                        <a:pt x="1210896" y="632620"/>
                      </a:lnTo>
                      <a:lnTo>
                        <a:pt x="1163272" y="673100"/>
                      </a:lnTo>
                      <a:lnTo>
                        <a:pt x="1184704" y="730250"/>
                      </a:lnTo>
                      <a:lnTo>
                        <a:pt x="1144220" y="765968"/>
                      </a:lnTo>
                      <a:lnTo>
                        <a:pt x="1034684" y="675480"/>
                      </a:lnTo>
                      <a:lnTo>
                        <a:pt x="879904" y="668338"/>
                      </a:lnTo>
                      <a:lnTo>
                        <a:pt x="820372" y="701676"/>
                      </a:lnTo>
                      <a:lnTo>
                        <a:pt x="689404" y="627856"/>
                      </a:lnTo>
                      <a:lnTo>
                        <a:pt x="641780" y="630238"/>
                      </a:lnTo>
                      <a:lnTo>
                        <a:pt x="584628" y="663576"/>
                      </a:lnTo>
                      <a:lnTo>
                        <a:pt x="515572" y="625476"/>
                      </a:lnTo>
                      <a:lnTo>
                        <a:pt x="472708" y="632620"/>
                      </a:lnTo>
                      <a:lnTo>
                        <a:pt x="500260" y="727328"/>
                      </a:lnTo>
                      <a:lnTo>
                        <a:pt x="390160" y="714376"/>
                      </a:lnTo>
                      <a:lnTo>
                        <a:pt x="348884" y="765176"/>
                      </a:lnTo>
                      <a:lnTo>
                        <a:pt x="313960" y="758824"/>
                      </a:lnTo>
                      <a:lnTo>
                        <a:pt x="209300" y="682510"/>
                      </a:lnTo>
                      <a:lnTo>
                        <a:pt x="212360" y="679450"/>
                      </a:lnTo>
                      <a:lnTo>
                        <a:pt x="221884" y="625476"/>
                      </a:lnTo>
                      <a:lnTo>
                        <a:pt x="345708" y="568324"/>
                      </a:lnTo>
                      <a:lnTo>
                        <a:pt x="272684" y="444500"/>
                      </a:lnTo>
                      <a:lnTo>
                        <a:pt x="161560" y="444500"/>
                      </a:lnTo>
                      <a:lnTo>
                        <a:pt x="88536" y="396876"/>
                      </a:lnTo>
                      <a:lnTo>
                        <a:pt x="0" y="425434"/>
                      </a:lnTo>
                      <a:lnTo>
                        <a:pt x="13604" y="330200"/>
                      </a:lnTo>
                      <a:lnTo>
                        <a:pt x="13604" y="254000"/>
                      </a:lnTo>
                      <a:lnTo>
                        <a:pt x="135524" y="208280"/>
                      </a:lnTo>
                      <a:lnTo>
                        <a:pt x="226964" y="231140"/>
                      </a:lnTo>
                      <a:lnTo>
                        <a:pt x="280304" y="154940"/>
                      </a:lnTo>
                      <a:lnTo>
                        <a:pt x="526324" y="80388"/>
                      </a:lnTo>
                      <a:lnTo>
                        <a:pt x="526684" y="82550"/>
                      </a:lnTo>
                      <a:lnTo>
                        <a:pt x="583836" y="82550"/>
                      </a:lnTo>
                      <a:lnTo>
                        <a:pt x="621932" y="6350"/>
                      </a:lnTo>
                      <a:lnTo>
                        <a:pt x="660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5D2D94A6-D4BB-46BA-ABAD-CE2815E59684}"/>
                    </a:ext>
                  </a:extLst>
                </p:cNvPr>
                <p:cNvSpPr/>
                <p:nvPr/>
              </p:nvSpPr>
              <p:spPr>
                <a:xfrm>
                  <a:off x="38878824" y="24765000"/>
                  <a:ext cx="320724" cy="309564"/>
                </a:xfrm>
                <a:custGeom>
                  <a:avLst/>
                  <a:gdLst>
                    <a:gd name="connsiteX0" fmla="*/ 75252 w 320724"/>
                    <a:gd name="connsiteY0" fmla="*/ 0 h 309564"/>
                    <a:gd name="connsiteX1" fmla="*/ 320724 w 320724"/>
                    <a:gd name="connsiteY1" fmla="*/ 69236 h 309564"/>
                    <a:gd name="connsiteX2" fmla="*/ 318932 w 320724"/>
                    <a:gd name="connsiteY2" fmla="*/ 273844 h 309564"/>
                    <a:gd name="connsiteX3" fmla="*/ 283216 w 320724"/>
                    <a:gd name="connsiteY3" fmla="*/ 309564 h 309564"/>
                    <a:gd name="connsiteX4" fmla="*/ 145100 w 320724"/>
                    <a:gd name="connsiteY4" fmla="*/ 304800 h 309564"/>
                    <a:gd name="connsiteX5" fmla="*/ 85568 w 320724"/>
                    <a:gd name="connsiteY5" fmla="*/ 269080 h 309564"/>
                    <a:gd name="connsiteX6" fmla="*/ 80544 w 320724"/>
                    <a:gd name="connsiteY6" fmla="*/ 266568 h 309564"/>
                    <a:gd name="connsiteX7" fmla="*/ 83188 w 320724"/>
                    <a:gd name="connsiteY7" fmla="*/ 264320 h 309564"/>
                    <a:gd name="connsiteX8" fmla="*/ 6988 w 320724"/>
                    <a:gd name="connsiteY8" fmla="*/ 135732 h 309564"/>
                    <a:gd name="connsiteX9" fmla="*/ 0 w 320724"/>
                    <a:gd name="connsiteY9" fmla="*/ 43896 h 309564"/>
                    <a:gd name="connsiteX10" fmla="*/ 75252 w 320724"/>
                    <a:gd name="connsiteY10" fmla="*/ 0 h 309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0724" h="309564">
                      <a:moveTo>
                        <a:pt x="75252" y="0"/>
                      </a:moveTo>
                      <a:lnTo>
                        <a:pt x="320724" y="69236"/>
                      </a:lnTo>
                      <a:lnTo>
                        <a:pt x="318932" y="273844"/>
                      </a:lnTo>
                      <a:lnTo>
                        <a:pt x="283216" y="309564"/>
                      </a:lnTo>
                      <a:lnTo>
                        <a:pt x="145100" y="304800"/>
                      </a:lnTo>
                      <a:lnTo>
                        <a:pt x="85568" y="269080"/>
                      </a:lnTo>
                      <a:lnTo>
                        <a:pt x="80544" y="266568"/>
                      </a:lnTo>
                      <a:lnTo>
                        <a:pt x="83188" y="264320"/>
                      </a:lnTo>
                      <a:lnTo>
                        <a:pt x="6988" y="135732"/>
                      </a:lnTo>
                      <a:lnTo>
                        <a:pt x="0" y="43896"/>
                      </a:lnTo>
                      <a:lnTo>
                        <a:pt x="75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719A053-3C12-4ABD-ABB7-FA37730ACA5F}"/>
                    </a:ext>
                  </a:extLst>
                </p:cNvPr>
                <p:cNvSpPr/>
                <p:nvPr/>
              </p:nvSpPr>
              <p:spPr>
                <a:xfrm>
                  <a:off x="39343012" y="24806276"/>
                  <a:ext cx="379092" cy="300582"/>
                </a:xfrm>
                <a:custGeom>
                  <a:avLst/>
                  <a:gdLst>
                    <a:gd name="connsiteX0" fmla="*/ 268288 w 379092"/>
                    <a:gd name="connsiteY0" fmla="*/ 0 h 300582"/>
                    <a:gd name="connsiteX1" fmla="*/ 277812 w 379092"/>
                    <a:gd name="connsiteY1" fmla="*/ 66674 h 300582"/>
                    <a:gd name="connsiteX2" fmla="*/ 366712 w 379092"/>
                    <a:gd name="connsiteY2" fmla="*/ 260348 h 300582"/>
                    <a:gd name="connsiteX3" fmla="*/ 379092 w 379092"/>
                    <a:gd name="connsiteY3" fmla="*/ 300582 h 300582"/>
                    <a:gd name="connsiteX4" fmla="*/ 140492 w 379092"/>
                    <a:gd name="connsiteY4" fmla="*/ 282574 h 300582"/>
                    <a:gd name="connsiteX5" fmla="*/ 30956 w 379092"/>
                    <a:gd name="connsiteY5" fmla="*/ 237330 h 300582"/>
                    <a:gd name="connsiteX6" fmla="*/ 0 w 379092"/>
                    <a:gd name="connsiteY6" fmla="*/ 139700 h 300582"/>
                    <a:gd name="connsiteX7" fmla="*/ 139576 w 379092"/>
                    <a:gd name="connsiteY7" fmla="*/ 7880 h 300582"/>
                    <a:gd name="connsiteX8" fmla="*/ 268288 w 379092"/>
                    <a:gd name="connsiteY8" fmla="*/ 0 h 300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9092" h="300582">
                      <a:moveTo>
                        <a:pt x="268288" y="0"/>
                      </a:moveTo>
                      <a:lnTo>
                        <a:pt x="277812" y="66674"/>
                      </a:lnTo>
                      <a:lnTo>
                        <a:pt x="366712" y="260348"/>
                      </a:lnTo>
                      <a:lnTo>
                        <a:pt x="379092" y="300582"/>
                      </a:lnTo>
                      <a:lnTo>
                        <a:pt x="140492" y="282574"/>
                      </a:lnTo>
                      <a:lnTo>
                        <a:pt x="30956" y="237330"/>
                      </a:lnTo>
                      <a:lnTo>
                        <a:pt x="0" y="139700"/>
                      </a:lnTo>
                      <a:lnTo>
                        <a:pt x="139576" y="7880"/>
                      </a:lnTo>
                      <a:lnTo>
                        <a:pt x="2682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570D1C20-7E71-492E-B86F-C09D5193E8B7}"/>
                    </a:ext>
                  </a:extLst>
                </p:cNvPr>
                <p:cNvSpPr/>
                <p:nvPr/>
              </p:nvSpPr>
              <p:spPr>
                <a:xfrm>
                  <a:off x="38128576" y="25022176"/>
                  <a:ext cx="897728" cy="549416"/>
                </a:xfrm>
                <a:custGeom>
                  <a:avLst/>
                  <a:gdLst>
                    <a:gd name="connsiteX0" fmla="*/ 138112 w 897728"/>
                    <a:gd name="connsiteY0" fmla="*/ 0 h 549416"/>
                    <a:gd name="connsiteX1" fmla="*/ 207168 w 897728"/>
                    <a:gd name="connsiteY1" fmla="*/ 38100 h 549416"/>
                    <a:gd name="connsiteX2" fmla="*/ 264320 w 897728"/>
                    <a:gd name="connsiteY2" fmla="*/ 4762 h 549416"/>
                    <a:gd name="connsiteX3" fmla="*/ 311944 w 897728"/>
                    <a:gd name="connsiteY3" fmla="*/ 2380 h 549416"/>
                    <a:gd name="connsiteX4" fmla="*/ 442912 w 897728"/>
                    <a:gd name="connsiteY4" fmla="*/ 76200 h 549416"/>
                    <a:gd name="connsiteX5" fmla="*/ 502444 w 897728"/>
                    <a:gd name="connsiteY5" fmla="*/ 42862 h 549416"/>
                    <a:gd name="connsiteX6" fmla="*/ 657224 w 897728"/>
                    <a:gd name="connsiteY6" fmla="*/ 50004 h 549416"/>
                    <a:gd name="connsiteX7" fmla="*/ 766760 w 897728"/>
                    <a:gd name="connsiteY7" fmla="*/ 140492 h 549416"/>
                    <a:gd name="connsiteX8" fmla="*/ 771288 w 897728"/>
                    <a:gd name="connsiteY8" fmla="*/ 136498 h 549416"/>
                    <a:gd name="connsiteX9" fmla="*/ 778668 w 897728"/>
                    <a:gd name="connsiteY9" fmla="*/ 145256 h 549416"/>
                    <a:gd name="connsiteX10" fmla="*/ 897728 w 897728"/>
                    <a:gd name="connsiteY10" fmla="*/ 185736 h 549416"/>
                    <a:gd name="connsiteX11" fmla="*/ 897728 w 897728"/>
                    <a:gd name="connsiteY11" fmla="*/ 254792 h 549416"/>
                    <a:gd name="connsiteX12" fmla="*/ 838200 w 897728"/>
                    <a:gd name="connsiteY12" fmla="*/ 328612 h 549416"/>
                    <a:gd name="connsiteX13" fmla="*/ 714376 w 897728"/>
                    <a:gd name="connsiteY13" fmla="*/ 366712 h 549416"/>
                    <a:gd name="connsiteX14" fmla="*/ 716756 w 897728"/>
                    <a:gd name="connsiteY14" fmla="*/ 428624 h 549416"/>
                    <a:gd name="connsiteX15" fmla="*/ 595312 w 897728"/>
                    <a:gd name="connsiteY15" fmla="*/ 469104 h 549416"/>
                    <a:gd name="connsiteX16" fmla="*/ 300036 w 897728"/>
                    <a:gd name="connsiteY16" fmla="*/ 469104 h 549416"/>
                    <a:gd name="connsiteX17" fmla="*/ 245268 w 897728"/>
                    <a:gd name="connsiteY17" fmla="*/ 431004 h 549416"/>
                    <a:gd name="connsiteX18" fmla="*/ 24384 w 897728"/>
                    <a:gd name="connsiteY18" fmla="*/ 549416 h 549416"/>
                    <a:gd name="connsiteX19" fmla="*/ 0 w 897728"/>
                    <a:gd name="connsiteY19" fmla="*/ 323848 h 549416"/>
                    <a:gd name="connsiteX20" fmla="*/ 73024 w 897728"/>
                    <a:gd name="connsiteY20" fmla="*/ 266700 h 549416"/>
                    <a:gd name="connsiteX21" fmla="*/ 117472 w 897728"/>
                    <a:gd name="connsiteY21" fmla="*/ 288924 h 549416"/>
                    <a:gd name="connsiteX22" fmla="*/ 215900 w 897728"/>
                    <a:gd name="connsiteY22" fmla="*/ 241300 h 549416"/>
                    <a:gd name="connsiteX23" fmla="*/ 228600 w 897728"/>
                    <a:gd name="connsiteY23" fmla="*/ 133348 h 549416"/>
                    <a:gd name="connsiteX24" fmla="*/ 174624 w 897728"/>
                    <a:gd name="connsiteY24" fmla="*/ 107948 h 549416"/>
                    <a:gd name="connsiteX25" fmla="*/ 122800 w 897728"/>
                    <a:gd name="connsiteY25" fmla="*/ 101852 h 549416"/>
                    <a:gd name="connsiteX26" fmla="*/ 95248 w 897728"/>
                    <a:gd name="connsiteY26" fmla="*/ 7144 h 549416"/>
                    <a:gd name="connsiteX27" fmla="*/ 138112 w 897728"/>
                    <a:gd name="connsiteY27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97728" h="549416">
                      <a:moveTo>
                        <a:pt x="138112" y="0"/>
                      </a:moveTo>
                      <a:lnTo>
                        <a:pt x="207168" y="38100"/>
                      </a:lnTo>
                      <a:lnTo>
                        <a:pt x="264320" y="4762"/>
                      </a:lnTo>
                      <a:lnTo>
                        <a:pt x="311944" y="2380"/>
                      </a:lnTo>
                      <a:lnTo>
                        <a:pt x="442912" y="76200"/>
                      </a:lnTo>
                      <a:lnTo>
                        <a:pt x="502444" y="42862"/>
                      </a:lnTo>
                      <a:lnTo>
                        <a:pt x="657224" y="50004"/>
                      </a:lnTo>
                      <a:lnTo>
                        <a:pt x="766760" y="140492"/>
                      </a:lnTo>
                      <a:lnTo>
                        <a:pt x="771288" y="136498"/>
                      </a:lnTo>
                      <a:lnTo>
                        <a:pt x="778668" y="145256"/>
                      </a:lnTo>
                      <a:lnTo>
                        <a:pt x="897728" y="185736"/>
                      </a:lnTo>
                      <a:lnTo>
                        <a:pt x="897728" y="254792"/>
                      </a:lnTo>
                      <a:lnTo>
                        <a:pt x="838200" y="328612"/>
                      </a:lnTo>
                      <a:lnTo>
                        <a:pt x="714376" y="366712"/>
                      </a:lnTo>
                      <a:cubicBezTo>
                        <a:pt x="715168" y="387348"/>
                        <a:pt x="715960" y="407988"/>
                        <a:pt x="716756" y="428624"/>
                      </a:cubicBezTo>
                      <a:lnTo>
                        <a:pt x="595312" y="469104"/>
                      </a:lnTo>
                      <a:lnTo>
                        <a:pt x="300036" y="469104"/>
                      </a:lnTo>
                      <a:lnTo>
                        <a:pt x="245268" y="431004"/>
                      </a:lnTo>
                      <a:lnTo>
                        <a:pt x="24384" y="549416"/>
                      </a:lnTo>
                      <a:lnTo>
                        <a:pt x="0" y="323848"/>
                      </a:lnTo>
                      <a:lnTo>
                        <a:pt x="73024" y="266700"/>
                      </a:lnTo>
                      <a:lnTo>
                        <a:pt x="117472" y="288924"/>
                      </a:lnTo>
                      <a:lnTo>
                        <a:pt x="215900" y="241300"/>
                      </a:lnTo>
                      <a:lnTo>
                        <a:pt x="228600" y="133348"/>
                      </a:lnTo>
                      <a:lnTo>
                        <a:pt x="174624" y="107948"/>
                      </a:lnTo>
                      <a:lnTo>
                        <a:pt x="122800" y="101852"/>
                      </a:lnTo>
                      <a:lnTo>
                        <a:pt x="95248" y="71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1878C26B-D614-419E-8A3D-28187E6F21A8}"/>
                    </a:ext>
                  </a:extLst>
                </p:cNvPr>
                <p:cNvSpPr/>
                <p:nvPr/>
              </p:nvSpPr>
              <p:spPr>
                <a:xfrm>
                  <a:off x="39716868" y="25051764"/>
                  <a:ext cx="465932" cy="722886"/>
                </a:xfrm>
                <a:custGeom>
                  <a:avLst/>
                  <a:gdLst>
                    <a:gd name="connsiteX0" fmla="*/ 392184 w 465932"/>
                    <a:gd name="connsiteY0" fmla="*/ 0 h 722886"/>
                    <a:gd name="connsiteX1" fmla="*/ 465932 w 465932"/>
                    <a:gd name="connsiteY1" fmla="*/ 106936 h 722886"/>
                    <a:gd name="connsiteX2" fmla="*/ 462756 w 465932"/>
                    <a:gd name="connsiteY2" fmla="*/ 189486 h 722886"/>
                    <a:gd name="connsiteX3" fmla="*/ 386556 w 465932"/>
                    <a:gd name="connsiteY3" fmla="*/ 199012 h 722886"/>
                    <a:gd name="connsiteX4" fmla="*/ 357980 w 465932"/>
                    <a:gd name="connsiteY4" fmla="*/ 262512 h 722886"/>
                    <a:gd name="connsiteX5" fmla="*/ 431008 w 465932"/>
                    <a:gd name="connsiteY5" fmla="*/ 341886 h 722886"/>
                    <a:gd name="connsiteX6" fmla="*/ 367508 w 465932"/>
                    <a:gd name="connsiteY6" fmla="*/ 360936 h 722886"/>
                    <a:gd name="connsiteX7" fmla="*/ 313532 w 465932"/>
                    <a:gd name="connsiteY7" fmla="*/ 414912 h 722886"/>
                    <a:gd name="connsiteX8" fmla="*/ 243684 w 465932"/>
                    <a:gd name="connsiteY8" fmla="*/ 389512 h 722886"/>
                    <a:gd name="connsiteX9" fmla="*/ 237332 w 465932"/>
                    <a:gd name="connsiteY9" fmla="*/ 437136 h 722886"/>
                    <a:gd name="connsiteX10" fmla="*/ 307180 w 465932"/>
                    <a:gd name="connsiteY10" fmla="*/ 535560 h 722886"/>
                    <a:gd name="connsiteX11" fmla="*/ 300832 w 465932"/>
                    <a:gd name="connsiteY11" fmla="*/ 589536 h 722886"/>
                    <a:gd name="connsiteX12" fmla="*/ 329928 w 465932"/>
                    <a:gd name="connsiteY12" fmla="*/ 629718 h 722886"/>
                    <a:gd name="connsiteX13" fmla="*/ 316708 w 465932"/>
                    <a:gd name="connsiteY13" fmla="*/ 677642 h 722886"/>
                    <a:gd name="connsiteX14" fmla="*/ 226220 w 465932"/>
                    <a:gd name="connsiteY14" fmla="*/ 722886 h 722886"/>
                    <a:gd name="connsiteX15" fmla="*/ 166688 w 465932"/>
                    <a:gd name="connsiteY15" fmla="*/ 565724 h 722886"/>
                    <a:gd name="connsiteX16" fmla="*/ 157164 w 465932"/>
                    <a:gd name="connsiteY16" fmla="*/ 427612 h 722886"/>
                    <a:gd name="connsiteX17" fmla="*/ 85724 w 465932"/>
                    <a:gd name="connsiteY17" fmla="*/ 275212 h 722886"/>
                    <a:gd name="connsiteX18" fmla="*/ 85724 w 465932"/>
                    <a:gd name="connsiteY18" fmla="*/ 115668 h 722886"/>
                    <a:gd name="connsiteX19" fmla="*/ 0 w 465932"/>
                    <a:gd name="connsiteY19" fmla="*/ 91856 h 722886"/>
                    <a:gd name="connsiteX20" fmla="*/ 7236 w 465932"/>
                    <a:gd name="connsiteY20" fmla="*/ 56276 h 722886"/>
                    <a:gd name="connsiteX21" fmla="*/ 157956 w 465932"/>
                    <a:gd name="connsiteY21" fmla="*/ 68836 h 722886"/>
                    <a:gd name="connsiteX22" fmla="*/ 253208 w 465932"/>
                    <a:gd name="connsiteY22" fmla="*/ 8512 h 722886"/>
                    <a:gd name="connsiteX23" fmla="*/ 389732 w 465932"/>
                    <a:gd name="connsiteY23" fmla="*/ 5336 h 722886"/>
                    <a:gd name="connsiteX24" fmla="*/ 392184 w 465932"/>
                    <a:gd name="connsiteY24" fmla="*/ 0 h 722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5932" h="722886">
                      <a:moveTo>
                        <a:pt x="392184" y="0"/>
                      </a:moveTo>
                      <a:lnTo>
                        <a:pt x="465932" y="106936"/>
                      </a:lnTo>
                      <a:lnTo>
                        <a:pt x="462756" y="189486"/>
                      </a:lnTo>
                      <a:lnTo>
                        <a:pt x="386556" y="199012"/>
                      </a:lnTo>
                      <a:lnTo>
                        <a:pt x="357980" y="262512"/>
                      </a:lnTo>
                      <a:lnTo>
                        <a:pt x="431008" y="341886"/>
                      </a:lnTo>
                      <a:lnTo>
                        <a:pt x="367508" y="360936"/>
                      </a:lnTo>
                      <a:lnTo>
                        <a:pt x="313532" y="414912"/>
                      </a:lnTo>
                      <a:lnTo>
                        <a:pt x="243684" y="389512"/>
                      </a:lnTo>
                      <a:lnTo>
                        <a:pt x="237332" y="437136"/>
                      </a:lnTo>
                      <a:lnTo>
                        <a:pt x="307180" y="535560"/>
                      </a:lnTo>
                      <a:lnTo>
                        <a:pt x="300832" y="589536"/>
                      </a:lnTo>
                      <a:lnTo>
                        <a:pt x="329928" y="629718"/>
                      </a:lnTo>
                      <a:lnTo>
                        <a:pt x="316708" y="677642"/>
                      </a:lnTo>
                      <a:lnTo>
                        <a:pt x="226220" y="722886"/>
                      </a:lnTo>
                      <a:lnTo>
                        <a:pt x="166688" y="565724"/>
                      </a:lnTo>
                      <a:lnTo>
                        <a:pt x="157164" y="427612"/>
                      </a:lnTo>
                      <a:lnTo>
                        <a:pt x="85724" y="275212"/>
                      </a:lnTo>
                      <a:lnTo>
                        <a:pt x="85724" y="115668"/>
                      </a:lnTo>
                      <a:lnTo>
                        <a:pt x="0" y="91856"/>
                      </a:lnTo>
                      <a:lnTo>
                        <a:pt x="7236" y="56276"/>
                      </a:lnTo>
                      <a:lnTo>
                        <a:pt x="157956" y="68836"/>
                      </a:lnTo>
                      <a:lnTo>
                        <a:pt x="253208" y="8512"/>
                      </a:lnTo>
                      <a:lnTo>
                        <a:pt x="389732" y="5336"/>
                      </a:lnTo>
                      <a:lnTo>
                        <a:pt x="392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98407D44-82E0-454D-ADF4-4E325F64BB95}"/>
                    </a:ext>
                  </a:extLst>
                </p:cNvPr>
                <p:cNvSpPr/>
                <p:nvPr/>
              </p:nvSpPr>
              <p:spPr>
                <a:xfrm>
                  <a:off x="38848732" y="25031568"/>
                  <a:ext cx="953860" cy="528770"/>
                </a:xfrm>
                <a:custGeom>
                  <a:avLst/>
                  <a:gdLst>
                    <a:gd name="connsiteX0" fmla="*/ 110636 w 953860"/>
                    <a:gd name="connsiteY0" fmla="*/ 0 h 528770"/>
                    <a:gd name="connsiteX1" fmla="*/ 115660 w 953860"/>
                    <a:gd name="connsiteY1" fmla="*/ 2512 h 528770"/>
                    <a:gd name="connsiteX2" fmla="*/ 175192 w 953860"/>
                    <a:gd name="connsiteY2" fmla="*/ 38232 h 528770"/>
                    <a:gd name="connsiteX3" fmla="*/ 313308 w 953860"/>
                    <a:gd name="connsiteY3" fmla="*/ 42996 h 528770"/>
                    <a:gd name="connsiteX4" fmla="*/ 349024 w 953860"/>
                    <a:gd name="connsiteY4" fmla="*/ 7276 h 528770"/>
                    <a:gd name="connsiteX5" fmla="*/ 349040 w 953860"/>
                    <a:gd name="connsiteY5" fmla="*/ 5606 h 528770"/>
                    <a:gd name="connsiteX6" fmla="*/ 403792 w 953860"/>
                    <a:gd name="connsiteY6" fmla="*/ 40612 h 528770"/>
                    <a:gd name="connsiteX7" fmla="*/ 530192 w 953860"/>
                    <a:gd name="connsiteY7" fmla="*/ 14084 h 528770"/>
                    <a:gd name="connsiteX8" fmla="*/ 634772 w 953860"/>
                    <a:gd name="connsiteY8" fmla="*/ 57282 h 528770"/>
                    <a:gd name="connsiteX9" fmla="*/ 873372 w 953860"/>
                    <a:gd name="connsiteY9" fmla="*/ 75290 h 528770"/>
                    <a:gd name="connsiteX10" fmla="*/ 873692 w 953860"/>
                    <a:gd name="connsiteY10" fmla="*/ 76332 h 528770"/>
                    <a:gd name="connsiteX11" fmla="*/ 875372 w 953860"/>
                    <a:gd name="connsiteY11" fmla="*/ 76472 h 528770"/>
                    <a:gd name="connsiteX12" fmla="*/ 868136 w 953860"/>
                    <a:gd name="connsiteY12" fmla="*/ 112052 h 528770"/>
                    <a:gd name="connsiteX13" fmla="*/ 953860 w 953860"/>
                    <a:gd name="connsiteY13" fmla="*/ 135864 h 528770"/>
                    <a:gd name="connsiteX14" fmla="*/ 953860 w 953860"/>
                    <a:gd name="connsiteY14" fmla="*/ 137770 h 528770"/>
                    <a:gd name="connsiteX15" fmla="*/ 853848 w 953860"/>
                    <a:gd name="connsiteY15" fmla="*/ 147770 h 528770"/>
                    <a:gd name="connsiteX16" fmla="*/ 739548 w 953860"/>
                    <a:gd name="connsiteY16" fmla="*/ 281120 h 528770"/>
                    <a:gd name="connsiteX17" fmla="*/ 675256 w 953860"/>
                    <a:gd name="connsiteY17" fmla="*/ 295408 h 528770"/>
                    <a:gd name="connsiteX18" fmla="*/ 525236 w 953860"/>
                    <a:gd name="connsiteY18" fmla="*/ 528770 h 528770"/>
                    <a:gd name="connsiteX19" fmla="*/ 410936 w 953860"/>
                    <a:gd name="connsiteY19" fmla="*/ 519244 h 528770"/>
                    <a:gd name="connsiteX20" fmla="*/ 325212 w 953860"/>
                    <a:gd name="connsiteY20" fmla="*/ 462096 h 528770"/>
                    <a:gd name="connsiteX21" fmla="*/ 106136 w 953860"/>
                    <a:gd name="connsiteY21" fmla="*/ 466856 h 528770"/>
                    <a:gd name="connsiteX22" fmla="*/ 0 w 953860"/>
                    <a:gd name="connsiteY22" fmla="*/ 355542 h 528770"/>
                    <a:gd name="connsiteX23" fmla="*/ 118044 w 953860"/>
                    <a:gd name="connsiteY23" fmla="*/ 319220 h 528770"/>
                    <a:gd name="connsiteX24" fmla="*/ 177572 w 953860"/>
                    <a:gd name="connsiteY24" fmla="*/ 245400 h 528770"/>
                    <a:gd name="connsiteX25" fmla="*/ 177572 w 953860"/>
                    <a:gd name="connsiteY25" fmla="*/ 176344 h 528770"/>
                    <a:gd name="connsiteX26" fmla="*/ 58512 w 953860"/>
                    <a:gd name="connsiteY26" fmla="*/ 135864 h 528770"/>
                    <a:gd name="connsiteX27" fmla="*/ 51132 w 953860"/>
                    <a:gd name="connsiteY27" fmla="*/ 127106 h 528770"/>
                    <a:gd name="connsiteX28" fmla="*/ 87088 w 953860"/>
                    <a:gd name="connsiteY28" fmla="*/ 95382 h 528770"/>
                    <a:gd name="connsiteX29" fmla="*/ 65656 w 953860"/>
                    <a:gd name="connsiteY29" fmla="*/ 38232 h 528770"/>
                    <a:gd name="connsiteX30" fmla="*/ 110636 w 953860"/>
                    <a:gd name="connsiteY30" fmla="*/ 0 h 528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953860" h="528770">
                      <a:moveTo>
                        <a:pt x="110636" y="0"/>
                      </a:moveTo>
                      <a:lnTo>
                        <a:pt x="115660" y="2512"/>
                      </a:lnTo>
                      <a:lnTo>
                        <a:pt x="175192" y="38232"/>
                      </a:lnTo>
                      <a:lnTo>
                        <a:pt x="313308" y="42996"/>
                      </a:lnTo>
                      <a:lnTo>
                        <a:pt x="349024" y="7276"/>
                      </a:lnTo>
                      <a:lnTo>
                        <a:pt x="349040" y="5606"/>
                      </a:lnTo>
                      <a:lnTo>
                        <a:pt x="403792" y="40612"/>
                      </a:lnTo>
                      <a:lnTo>
                        <a:pt x="530192" y="14084"/>
                      </a:lnTo>
                      <a:lnTo>
                        <a:pt x="634772" y="57282"/>
                      </a:lnTo>
                      <a:lnTo>
                        <a:pt x="873372" y="75290"/>
                      </a:lnTo>
                      <a:lnTo>
                        <a:pt x="873692" y="76332"/>
                      </a:lnTo>
                      <a:lnTo>
                        <a:pt x="875372" y="76472"/>
                      </a:lnTo>
                      <a:lnTo>
                        <a:pt x="868136" y="112052"/>
                      </a:lnTo>
                      <a:lnTo>
                        <a:pt x="953860" y="135864"/>
                      </a:lnTo>
                      <a:lnTo>
                        <a:pt x="953860" y="137770"/>
                      </a:lnTo>
                      <a:lnTo>
                        <a:pt x="853848" y="147770"/>
                      </a:lnTo>
                      <a:lnTo>
                        <a:pt x="739548" y="281120"/>
                      </a:lnTo>
                      <a:lnTo>
                        <a:pt x="675256" y="295408"/>
                      </a:lnTo>
                      <a:lnTo>
                        <a:pt x="525236" y="528770"/>
                      </a:lnTo>
                      <a:lnTo>
                        <a:pt x="410936" y="519244"/>
                      </a:lnTo>
                      <a:lnTo>
                        <a:pt x="325212" y="462096"/>
                      </a:lnTo>
                      <a:lnTo>
                        <a:pt x="106136" y="466856"/>
                      </a:lnTo>
                      <a:lnTo>
                        <a:pt x="0" y="355542"/>
                      </a:lnTo>
                      <a:lnTo>
                        <a:pt x="118044" y="319220"/>
                      </a:lnTo>
                      <a:lnTo>
                        <a:pt x="177572" y="245400"/>
                      </a:lnTo>
                      <a:lnTo>
                        <a:pt x="177572" y="176344"/>
                      </a:lnTo>
                      <a:lnTo>
                        <a:pt x="58512" y="135864"/>
                      </a:lnTo>
                      <a:lnTo>
                        <a:pt x="51132" y="127106"/>
                      </a:lnTo>
                      <a:lnTo>
                        <a:pt x="87088" y="95382"/>
                      </a:lnTo>
                      <a:lnTo>
                        <a:pt x="65656" y="38232"/>
                      </a:lnTo>
                      <a:lnTo>
                        <a:pt x="1106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791C1CA4-4A31-4854-841F-AA63899AC55E}"/>
                    </a:ext>
                  </a:extLst>
                </p:cNvPr>
                <p:cNvSpPr/>
                <p:nvPr/>
              </p:nvSpPr>
              <p:spPr>
                <a:xfrm>
                  <a:off x="39978808" y="25681482"/>
                  <a:ext cx="207168" cy="214612"/>
                </a:xfrm>
                <a:custGeom>
                  <a:avLst/>
                  <a:gdLst>
                    <a:gd name="connsiteX0" fmla="*/ 67988 w 207168"/>
                    <a:gd name="connsiteY0" fmla="*/ 0 h 214612"/>
                    <a:gd name="connsiteX1" fmla="*/ 105568 w 207168"/>
                    <a:gd name="connsiteY1" fmla="*/ 51894 h 214612"/>
                    <a:gd name="connsiteX2" fmla="*/ 144548 w 207168"/>
                    <a:gd name="connsiteY2" fmla="*/ 55606 h 214612"/>
                    <a:gd name="connsiteX3" fmla="*/ 143668 w 207168"/>
                    <a:gd name="connsiteY3" fmla="*/ 64594 h 214612"/>
                    <a:gd name="connsiteX4" fmla="*/ 207168 w 207168"/>
                    <a:gd name="connsiteY4" fmla="*/ 99518 h 214612"/>
                    <a:gd name="connsiteX5" fmla="*/ 204084 w 207168"/>
                    <a:gd name="connsiteY5" fmla="*/ 179720 h 214612"/>
                    <a:gd name="connsiteX6" fmla="*/ 121440 w 207168"/>
                    <a:gd name="connsiteY6" fmla="*/ 188418 h 214612"/>
                    <a:gd name="connsiteX7" fmla="*/ 88104 w 207168"/>
                    <a:gd name="connsiteY7" fmla="*/ 214612 h 214612"/>
                    <a:gd name="connsiteX8" fmla="*/ 57148 w 207168"/>
                    <a:gd name="connsiteY8" fmla="*/ 181274 h 214612"/>
                    <a:gd name="connsiteX9" fmla="*/ 59528 w 207168"/>
                    <a:gd name="connsiteY9" fmla="*/ 128886 h 214612"/>
                    <a:gd name="connsiteX10" fmla="*/ 0 w 207168"/>
                    <a:gd name="connsiteY10" fmla="*/ 83642 h 214612"/>
                    <a:gd name="connsiteX11" fmla="*/ 2024 w 207168"/>
                    <a:gd name="connsiteY11" fmla="*/ 74296 h 214612"/>
                    <a:gd name="connsiteX12" fmla="*/ 54768 w 207168"/>
                    <a:gd name="connsiteY12" fmla="*/ 47924 h 214612"/>
                    <a:gd name="connsiteX13" fmla="*/ 67988 w 207168"/>
                    <a:gd name="connsiteY13" fmla="*/ 0 h 214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7168" h="214612">
                      <a:moveTo>
                        <a:pt x="67988" y="0"/>
                      </a:moveTo>
                      <a:lnTo>
                        <a:pt x="105568" y="51894"/>
                      </a:lnTo>
                      <a:lnTo>
                        <a:pt x="144548" y="55606"/>
                      </a:lnTo>
                      <a:lnTo>
                        <a:pt x="143668" y="64594"/>
                      </a:lnTo>
                      <a:lnTo>
                        <a:pt x="207168" y="99518"/>
                      </a:lnTo>
                      <a:lnTo>
                        <a:pt x="204084" y="179720"/>
                      </a:lnTo>
                      <a:lnTo>
                        <a:pt x="121440" y="188418"/>
                      </a:lnTo>
                      <a:lnTo>
                        <a:pt x="88104" y="214612"/>
                      </a:lnTo>
                      <a:lnTo>
                        <a:pt x="57148" y="181274"/>
                      </a:lnTo>
                      <a:lnTo>
                        <a:pt x="59528" y="128886"/>
                      </a:lnTo>
                      <a:lnTo>
                        <a:pt x="0" y="83642"/>
                      </a:lnTo>
                      <a:lnTo>
                        <a:pt x="2024" y="74296"/>
                      </a:lnTo>
                      <a:lnTo>
                        <a:pt x="54768" y="47924"/>
                      </a:lnTo>
                      <a:lnTo>
                        <a:pt x="67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A3B13995-283D-4EF6-86BB-84A66F90677A}"/>
                    </a:ext>
                  </a:extLst>
                </p:cNvPr>
                <p:cNvSpPr/>
                <p:nvPr/>
              </p:nvSpPr>
              <p:spPr>
                <a:xfrm>
                  <a:off x="40690800" y="26450924"/>
                  <a:ext cx="333472" cy="104776"/>
                </a:xfrm>
                <a:custGeom>
                  <a:avLst/>
                  <a:gdLst>
                    <a:gd name="connsiteX0" fmla="*/ 117476 w 333472"/>
                    <a:gd name="connsiteY0" fmla="*/ 0 h 104776"/>
                    <a:gd name="connsiteX1" fmla="*/ 303552 w 333472"/>
                    <a:gd name="connsiteY1" fmla="*/ 0 h 104776"/>
                    <a:gd name="connsiteX2" fmla="*/ 305908 w 333472"/>
                    <a:gd name="connsiteY2" fmla="*/ 4202 h 104776"/>
                    <a:gd name="connsiteX3" fmla="*/ 333472 w 333472"/>
                    <a:gd name="connsiteY3" fmla="*/ 53372 h 104776"/>
                    <a:gd name="connsiteX4" fmla="*/ 327660 w 333472"/>
                    <a:gd name="connsiteY4" fmla="*/ 51436 h 104776"/>
                    <a:gd name="connsiteX5" fmla="*/ 121920 w 333472"/>
                    <a:gd name="connsiteY5" fmla="*/ 104776 h 104776"/>
                    <a:gd name="connsiteX6" fmla="*/ 60960 w 333472"/>
                    <a:gd name="connsiteY6" fmla="*/ 97156 h 104776"/>
                    <a:gd name="connsiteX7" fmla="*/ 51572 w 333472"/>
                    <a:gd name="connsiteY7" fmla="*/ 104196 h 104776"/>
                    <a:gd name="connsiteX8" fmla="*/ 0 w 333472"/>
                    <a:gd name="connsiteY8" fmla="*/ 42864 h 104776"/>
                    <a:gd name="connsiteX9" fmla="*/ 9892 w 333472"/>
                    <a:gd name="connsiteY9" fmla="*/ 21518 h 104776"/>
                    <a:gd name="connsiteX10" fmla="*/ 117476 w 333472"/>
                    <a:gd name="connsiteY10" fmla="*/ 0 h 104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3472" h="104776">
                      <a:moveTo>
                        <a:pt x="117476" y="0"/>
                      </a:moveTo>
                      <a:lnTo>
                        <a:pt x="303552" y="0"/>
                      </a:lnTo>
                      <a:lnTo>
                        <a:pt x="305908" y="4202"/>
                      </a:lnTo>
                      <a:lnTo>
                        <a:pt x="333472" y="53372"/>
                      </a:lnTo>
                      <a:lnTo>
                        <a:pt x="327660" y="51436"/>
                      </a:lnTo>
                      <a:lnTo>
                        <a:pt x="121920" y="104776"/>
                      </a:lnTo>
                      <a:lnTo>
                        <a:pt x="60960" y="97156"/>
                      </a:lnTo>
                      <a:lnTo>
                        <a:pt x="51572" y="104196"/>
                      </a:lnTo>
                      <a:lnTo>
                        <a:pt x="0" y="42864"/>
                      </a:lnTo>
                      <a:lnTo>
                        <a:pt x="9892" y="21518"/>
                      </a:lnTo>
                      <a:lnTo>
                        <a:pt x="1174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A93D6A58-2565-4AA4-BE8E-56896AD5E575}"/>
                    </a:ext>
                  </a:extLst>
                </p:cNvPr>
                <p:cNvSpPr/>
                <p:nvPr/>
              </p:nvSpPr>
              <p:spPr>
                <a:xfrm>
                  <a:off x="37962840" y="26491406"/>
                  <a:ext cx="546736" cy="361990"/>
                </a:xfrm>
                <a:custGeom>
                  <a:avLst/>
                  <a:gdLst>
                    <a:gd name="connsiteX0" fmla="*/ 389572 w 546736"/>
                    <a:gd name="connsiteY0" fmla="*/ 0 h 361990"/>
                    <a:gd name="connsiteX1" fmla="*/ 527684 w 546736"/>
                    <a:gd name="connsiteY1" fmla="*/ 95250 h 361990"/>
                    <a:gd name="connsiteX2" fmla="*/ 527684 w 546736"/>
                    <a:gd name="connsiteY2" fmla="*/ 242888 h 361990"/>
                    <a:gd name="connsiteX3" fmla="*/ 546736 w 546736"/>
                    <a:gd name="connsiteY3" fmla="*/ 261938 h 361990"/>
                    <a:gd name="connsiteX4" fmla="*/ 539616 w 546736"/>
                    <a:gd name="connsiteY4" fmla="*/ 317882 h 361990"/>
                    <a:gd name="connsiteX5" fmla="*/ 508636 w 546736"/>
                    <a:gd name="connsiteY5" fmla="*/ 308770 h 361990"/>
                    <a:gd name="connsiteX6" fmla="*/ 467360 w 546736"/>
                    <a:gd name="connsiteY6" fmla="*/ 337344 h 361990"/>
                    <a:gd name="connsiteX7" fmla="*/ 276860 w 546736"/>
                    <a:gd name="connsiteY7" fmla="*/ 334170 h 361990"/>
                    <a:gd name="connsiteX8" fmla="*/ 241936 w 546736"/>
                    <a:gd name="connsiteY8" fmla="*/ 359570 h 361990"/>
                    <a:gd name="connsiteX9" fmla="*/ 178976 w 546736"/>
                    <a:gd name="connsiteY9" fmla="*/ 361990 h 361990"/>
                    <a:gd name="connsiteX10" fmla="*/ 152400 w 546736"/>
                    <a:gd name="connsiteY10" fmla="*/ 292894 h 361990"/>
                    <a:gd name="connsiteX11" fmla="*/ 30480 w 546736"/>
                    <a:gd name="connsiteY11" fmla="*/ 285274 h 361990"/>
                    <a:gd name="connsiteX12" fmla="*/ 0 w 546736"/>
                    <a:gd name="connsiteY12" fmla="*/ 170974 h 361990"/>
                    <a:gd name="connsiteX13" fmla="*/ 137160 w 546736"/>
                    <a:gd name="connsiteY13" fmla="*/ 140494 h 361990"/>
                    <a:gd name="connsiteX14" fmla="*/ 121920 w 546736"/>
                    <a:gd name="connsiteY14" fmla="*/ 56674 h 361990"/>
                    <a:gd name="connsiteX15" fmla="*/ 126248 w 546736"/>
                    <a:gd name="connsiteY15" fmla="*/ 13414 h 361990"/>
                    <a:gd name="connsiteX16" fmla="*/ 208600 w 546736"/>
                    <a:gd name="connsiteY16" fmla="*/ 33338 h 361990"/>
                    <a:gd name="connsiteX17" fmla="*/ 249080 w 546736"/>
                    <a:gd name="connsiteY17" fmla="*/ 61914 h 361990"/>
                    <a:gd name="connsiteX18" fmla="*/ 289560 w 546736"/>
                    <a:gd name="connsiteY18" fmla="*/ 50006 h 361990"/>
                    <a:gd name="connsiteX19" fmla="*/ 291940 w 546736"/>
                    <a:gd name="connsiteY19" fmla="*/ 14288 h 361990"/>
                    <a:gd name="connsiteX20" fmla="*/ 389572 w 546736"/>
                    <a:gd name="connsiteY20" fmla="*/ 0 h 36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6736" h="361990">
                      <a:moveTo>
                        <a:pt x="389572" y="0"/>
                      </a:moveTo>
                      <a:lnTo>
                        <a:pt x="527684" y="95250"/>
                      </a:lnTo>
                      <a:lnTo>
                        <a:pt x="527684" y="242888"/>
                      </a:lnTo>
                      <a:lnTo>
                        <a:pt x="546736" y="261938"/>
                      </a:lnTo>
                      <a:lnTo>
                        <a:pt x="539616" y="317882"/>
                      </a:lnTo>
                      <a:lnTo>
                        <a:pt x="508636" y="308770"/>
                      </a:lnTo>
                      <a:lnTo>
                        <a:pt x="467360" y="337344"/>
                      </a:lnTo>
                      <a:lnTo>
                        <a:pt x="276860" y="334170"/>
                      </a:lnTo>
                      <a:lnTo>
                        <a:pt x="241936" y="359570"/>
                      </a:lnTo>
                      <a:lnTo>
                        <a:pt x="178976" y="361990"/>
                      </a:lnTo>
                      <a:lnTo>
                        <a:pt x="152400" y="292894"/>
                      </a:lnTo>
                      <a:lnTo>
                        <a:pt x="30480" y="285274"/>
                      </a:lnTo>
                      <a:lnTo>
                        <a:pt x="0" y="170974"/>
                      </a:lnTo>
                      <a:lnTo>
                        <a:pt x="137160" y="140494"/>
                      </a:lnTo>
                      <a:lnTo>
                        <a:pt x="121920" y="56674"/>
                      </a:lnTo>
                      <a:lnTo>
                        <a:pt x="126248" y="13414"/>
                      </a:lnTo>
                      <a:lnTo>
                        <a:pt x="208600" y="33338"/>
                      </a:lnTo>
                      <a:lnTo>
                        <a:pt x="249080" y="61914"/>
                      </a:lnTo>
                      <a:lnTo>
                        <a:pt x="289560" y="50006"/>
                      </a:lnTo>
                      <a:lnTo>
                        <a:pt x="291940" y="14288"/>
                      </a:lnTo>
                      <a:lnTo>
                        <a:pt x="38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8FCFB73-9A62-452E-8DFC-6429DD2C0052}"/>
                    </a:ext>
                  </a:extLst>
                </p:cNvPr>
                <p:cNvSpPr/>
                <p:nvPr/>
              </p:nvSpPr>
              <p:spPr>
                <a:xfrm>
                  <a:off x="38626256" y="26196132"/>
                  <a:ext cx="929560" cy="641508"/>
                </a:xfrm>
                <a:custGeom>
                  <a:avLst/>
                  <a:gdLst>
                    <a:gd name="connsiteX0" fmla="*/ 802480 w 929560"/>
                    <a:gd name="connsiteY0" fmla="*/ 0 h 641508"/>
                    <a:gd name="connsiteX1" fmla="*/ 896148 w 929560"/>
                    <a:gd name="connsiteY1" fmla="*/ 1614 h 641508"/>
                    <a:gd name="connsiteX2" fmla="*/ 929560 w 929560"/>
                    <a:gd name="connsiteY2" fmla="*/ 122726 h 641508"/>
                    <a:gd name="connsiteX3" fmla="*/ 769144 w 929560"/>
                    <a:gd name="connsiteY3" fmla="*/ 374808 h 641508"/>
                    <a:gd name="connsiteX4" fmla="*/ 769144 w 929560"/>
                    <a:gd name="connsiteY4" fmla="*/ 527208 h 641508"/>
                    <a:gd name="connsiteX5" fmla="*/ 723424 w 929560"/>
                    <a:gd name="connsiteY5" fmla="*/ 527208 h 641508"/>
                    <a:gd name="connsiteX6" fmla="*/ 715804 w 929560"/>
                    <a:gd name="connsiteY6" fmla="*/ 588168 h 641508"/>
                    <a:gd name="connsiteX7" fmla="*/ 647224 w 929560"/>
                    <a:gd name="connsiteY7" fmla="*/ 588168 h 641508"/>
                    <a:gd name="connsiteX8" fmla="*/ 525304 w 929560"/>
                    <a:gd name="connsiteY8" fmla="*/ 641508 h 641508"/>
                    <a:gd name="connsiteX9" fmla="*/ 490952 w 929560"/>
                    <a:gd name="connsiteY9" fmla="*/ 626786 h 641508"/>
                    <a:gd name="connsiteX10" fmla="*/ 495300 w 929560"/>
                    <a:gd name="connsiteY10" fmla="*/ 557212 h 641508"/>
                    <a:gd name="connsiteX11" fmla="*/ 335756 w 929560"/>
                    <a:gd name="connsiteY11" fmla="*/ 511968 h 641508"/>
                    <a:gd name="connsiteX12" fmla="*/ 228600 w 929560"/>
                    <a:gd name="connsiteY12" fmla="*/ 569118 h 641508"/>
                    <a:gd name="connsiteX13" fmla="*/ 169068 w 929560"/>
                    <a:gd name="connsiteY13" fmla="*/ 535780 h 641508"/>
                    <a:gd name="connsiteX14" fmla="*/ 0 w 929560"/>
                    <a:gd name="connsiteY14" fmla="*/ 566736 h 641508"/>
                    <a:gd name="connsiteX15" fmla="*/ 47624 w 929560"/>
                    <a:gd name="connsiteY15" fmla="*/ 500062 h 641508"/>
                    <a:gd name="connsiteX16" fmla="*/ 97632 w 929560"/>
                    <a:gd name="connsiteY16" fmla="*/ 481012 h 641508"/>
                    <a:gd name="connsiteX17" fmla="*/ 195264 w 929560"/>
                    <a:gd name="connsiteY17" fmla="*/ 442912 h 641508"/>
                    <a:gd name="connsiteX18" fmla="*/ 242888 w 929560"/>
                    <a:gd name="connsiteY18" fmla="*/ 442912 h 641508"/>
                    <a:gd name="connsiteX19" fmla="*/ 345280 w 929560"/>
                    <a:gd name="connsiteY19" fmla="*/ 350044 h 641508"/>
                    <a:gd name="connsiteX20" fmla="*/ 442912 w 929560"/>
                    <a:gd name="connsiteY20" fmla="*/ 314324 h 641508"/>
                    <a:gd name="connsiteX21" fmla="*/ 531020 w 929560"/>
                    <a:gd name="connsiteY21" fmla="*/ 330992 h 641508"/>
                    <a:gd name="connsiteX22" fmla="*/ 576264 w 929560"/>
                    <a:gd name="connsiteY22" fmla="*/ 252412 h 641508"/>
                    <a:gd name="connsiteX23" fmla="*/ 642936 w 929560"/>
                    <a:gd name="connsiteY23" fmla="*/ 245268 h 641508"/>
                    <a:gd name="connsiteX24" fmla="*/ 669132 w 929560"/>
                    <a:gd name="connsiteY24" fmla="*/ 166688 h 641508"/>
                    <a:gd name="connsiteX25" fmla="*/ 688184 w 929560"/>
                    <a:gd name="connsiteY25" fmla="*/ 90488 h 641508"/>
                    <a:gd name="connsiteX26" fmla="*/ 802480 w 929560"/>
                    <a:gd name="connsiteY26" fmla="*/ 0 h 641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29560" h="641508">
                      <a:moveTo>
                        <a:pt x="802480" y="0"/>
                      </a:moveTo>
                      <a:lnTo>
                        <a:pt x="896148" y="1614"/>
                      </a:lnTo>
                      <a:lnTo>
                        <a:pt x="929560" y="122726"/>
                      </a:lnTo>
                      <a:lnTo>
                        <a:pt x="769144" y="374808"/>
                      </a:lnTo>
                      <a:lnTo>
                        <a:pt x="769144" y="527208"/>
                      </a:lnTo>
                      <a:lnTo>
                        <a:pt x="723424" y="527208"/>
                      </a:lnTo>
                      <a:lnTo>
                        <a:pt x="715804" y="588168"/>
                      </a:lnTo>
                      <a:lnTo>
                        <a:pt x="647224" y="588168"/>
                      </a:lnTo>
                      <a:lnTo>
                        <a:pt x="525304" y="641508"/>
                      </a:lnTo>
                      <a:lnTo>
                        <a:pt x="490952" y="626786"/>
                      </a:lnTo>
                      <a:lnTo>
                        <a:pt x="495300" y="557212"/>
                      </a:lnTo>
                      <a:lnTo>
                        <a:pt x="335756" y="511968"/>
                      </a:lnTo>
                      <a:lnTo>
                        <a:pt x="228600" y="569118"/>
                      </a:lnTo>
                      <a:lnTo>
                        <a:pt x="169068" y="535780"/>
                      </a:lnTo>
                      <a:lnTo>
                        <a:pt x="0" y="566736"/>
                      </a:lnTo>
                      <a:lnTo>
                        <a:pt x="47624" y="500062"/>
                      </a:lnTo>
                      <a:lnTo>
                        <a:pt x="97632" y="481012"/>
                      </a:lnTo>
                      <a:lnTo>
                        <a:pt x="195264" y="442912"/>
                      </a:lnTo>
                      <a:lnTo>
                        <a:pt x="242888" y="442912"/>
                      </a:lnTo>
                      <a:lnTo>
                        <a:pt x="345280" y="350044"/>
                      </a:lnTo>
                      <a:lnTo>
                        <a:pt x="442912" y="314324"/>
                      </a:lnTo>
                      <a:lnTo>
                        <a:pt x="531020" y="330992"/>
                      </a:lnTo>
                      <a:lnTo>
                        <a:pt x="576264" y="252412"/>
                      </a:lnTo>
                      <a:lnTo>
                        <a:pt x="642936" y="245268"/>
                      </a:lnTo>
                      <a:lnTo>
                        <a:pt x="669132" y="166688"/>
                      </a:lnTo>
                      <a:lnTo>
                        <a:pt x="688184" y="90488"/>
                      </a:lnTo>
                      <a:lnTo>
                        <a:pt x="802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E31C5F72-2E06-4684-8F88-92680F936600}"/>
                    </a:ext>
                  </a:extLst>
                </p:cNvPr>
                <p:cNvSpPr/>
                <p:nvPr/>
              </p:nvSpPr>
              <p:spPr>
                <a:xfrm>
                  <a:off x="40444592" y="26376602"/>
                  <a:ext cx="297780" cy="194338"/>
                </a:xfrm>
                <a:custGeom>
                  <a:avLst/>
                  <a:gdLst>
                    <a:gd name="connsiteX0" fmla="*/ 90560 w 297780"/>
                    <a:gd name="connsiteY0" fmla="*/ 0 h 194338"/>
                    <a:gd name="connsiteX1" fmla="*/ 90632 w 297780"/>
                    <a:gd name="connsiteY1" fmla="*/ 1298 h 194338"/>
                    <a:gd name="connsiteX2" fmla="*/ 195408 w 297780"/>
                    <a:gd name="connsiteY2" fmla="*/ 48922 h 194338"/>
                    <a:gd name="connsiteX3" fmla="*/ 198584 w 297780"/>
                    <a:gd name="connsiteY3" fmla="*/ 93374 h 194338"/>
                    <a:gd name="connsiteX4" fmla="*/ 249004 w 297780"/>
                    <a:gd name="connsiteY4" fmla="*/ 66318 h 194338"/>
                    <a:gd name="connsiteX5" fmla="*/ 252560 w 297780"/>
                    <a:gd name="connsiteY5" fmla="*/ 96548 h 194338"/>
                    <a:gd name="connsiteX6" fmla="*/ 256100 w 297780"/>
                    <a:gd name="connsiteY6" fmla="*/ 95840 h 194338"/>
                    <a:gd name="connsiteX7" fmla="*/ 246208 w 297780"/>
                    <a:gd name="connsiteY7" fmla="*/ 117186 h 194338"/>
                    <a:gd name="connsiteX8" fmla="*/ 297780 w 297780"/>
                    <a:gd name="connsiteY8" fmla="*/ 178518 h 194338"/>
                    <a:gd name="connsiteX9" fmla="*/ 276688 w 297780"/>
                    <a:gd name="connsiteY9" fmla="*/ 194338 h 194338"/>
                    <a:gd name="connsiteX10" fmla="*/ 170008 w 297780"/>
                    <a:gd name="connsiteY10" fmla="*/ 194338 h 194338"/>
                    <a:gd name="connsiteX11" fmla="*/ 0 w 297780"/>
                    <a:gd name="connsiteY11" fmla="*/ 58332 h 194338"/>
                    <a:gd name="connsiteX12" fmla="*/ 53328 w 297780"/>
                    <a:gd name="connsiteY12" fmla="*/ 12410 h 194338"/>
                    <a:gd name="connsiteX13" fmla="*/ 90560 w 297780"/>
                    <a:gd name="connsiteY13" fmla="*/ 0 h 194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7780" h="194338">
                      <a:moveTo>
                        <a:pt x="90560" y="0"/>
                      </a:moveTo>
                      <a:lnTo>
                        <a:pt x="90632" y="1298"/>
                      </a:lnTo>
                      <a:lnTo>
                        <a:pt x="195408" y="48922"/>
                      </a:lnTo>
                      <a:lnTo>
                        <a:pt x="198584" y="93374"/>
                      </a:lnTo>
                      <a:lnTo>
                        <a:pt x="249004" y="66318"/>
                      </a:lnTo>
                      <a:lnTo>
                        <a:pt x="252560" y="96548"/>
                      </a:lnTo>
                      <a:lnTo>
                        <a:pt x="256100" y="95840"/>
                      </a:lnTo>
                      <a:lnTo>
                        <a:pt x="246208" y="117186"/>
                      </a:lnTo>
                      <a:lnTo>
                        <a:pt x="297780" y="178518"/>
                      </a:lnTo>
                      <a:lnTo>
                        <a:pt x="276688" y="194338"/>
                      </a:lnTo>
                      <a:lnTo>
                        <a:pt x="170008" y="194338"/>
                      </a:lnTo>
                      <a:lnTo>
                        <a:pt x="0" y="58332"/>
                      </a:lnTo>
                      <a:lnTo>
                        <a:pt x="53328" y="12410"/>
                      </a:lnTo>
                      <a:lnTo>
                        <a:pt x="90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72B264F8-9657-4A17-96AF-3F8C6A582B5B}"/>
                    </a:ext>
                  </a:extLst>
                </p:cNvPr>
                <p:cNvSpPr/>
                <p:nvPr/>
              </p:nvSpPr>
              <p:spPr>
                <a:xfrm>
                  <a:off x="40002620" y="25861202"/>
                  <a:ext cx="582580" cy="528200"/>
                </a:xfrm>
                <a:custGeom>
                  <a:avLst/>
                  <a:gdLst>
                    <a:gd name="connsiteX0" fmla="*/ 180272 w 582580"/>
                    <a:gd name="connsiteY0" fmla="*/ 0 h 528200"/>
                    <a:gd name="connsiteX1" fmla="*/ 180180 w 582580"/>
                    <a:gd name="connsiteY1" fmla="*/ 2348 h 528200"/>
                    <a:gd name="connsiteX2" fmla="*/ 230980 w 582580"/>
                    <a:gd name="connsiteY2" fmla="*/ 5522 h 528200"/>
                    <a:gd name="connsiteX3" fmla="*/ 294480 w 582580"/>
                    <a:gd name="connsiteY3" fmla="*/ 65848 h 528200"/>
                    <a:gd name="connsiteX4" fmla="*/ 357712 w 582580"/>
                    <a:gd name="connsiteY4" fmla="*/ 54556 h 528200"/>
                    <a:gd name="connsiteX5" fmla="*/ 427828 w 582580"/>
                    <a:gd name="connsiteY5" fmla="*/ 129348 h 528200"/>
                    <a:gd name="connsiteX6" fmla="*/ 491332 w 582580"/>
                    <a:gd name="connsiteY6" fmla="*/ 142048 h 528200"/>
                    <a:gd name="connsiteX7" fmla="*/ 504028 w 582580"/>
                    <a:gd name="connsiteY7" fmla="*/ 173798 h 528200"/>
                    <a:gd name="connsiteX8" fmla="*/ 484980 w 582580"/>
                    <a:gd name="connsiteY8" fmla="*/ 218248 h 528200"/>
                    <a:gd name="connsiteX9" fmla="*/ 582580 w 582580"/>
                    <a:gd name="connsiteY9" fmla="*/ 323652 h 528200"/>
                    <a:gd name="connsiteX10" fmla="*/ 519904 w 582580"/>
                    <a:gd name="connsiteY10" fmla="*/ 338898 h 528200"/>
                    <a:gd name="connsiteX11" fmla="*/ 522320 w 582580"/>
                    <a:gd name="connsiteY11" fmla="*/ 387178 h 528200"/>
                    <a:gd name="connsiteX12" fmla="*/ 464344 w 582580"/>
                    <a:gd name="connsiteY12" fmla="*/ 389698 h 528200"/>
                    <a:gd name="connsiteX13" fmla="*/ 392904 w 582580"/>
                    <a:gd name="connsiteY13" fmla="*/ 434942 h 528200"/>
                    <a:gd name="connsiteX14" fmla="*/ 376448 w 582580"/>
                    <a:gd name="connsiteY14" fmla="*/ 528200 h 528200"/>
                    <a:gd name="connsiteX15" fmla="*/ 291940 w 582580"/>
                    <a:gd name="connsiteY15" fmla="*/ 473518 h 528200"/>
                    <a:gd name="connsiteX16" fmla="*/ 185260 w 582580"/>
                    <a:gd name="connsiteY16" fmla="*/ 519238 h 528200"/>
                    <a:gd name="connsiteX17" fmla="*/ 64868 w 582580"/>
                    <a:gd name="connsiteY17" fmla="*/ 504792 h 528200"/>
                    <a:gd name="connsiteX18" fmla="*/ 38100 w 582580"/>
                    <a:gd name="connsiteY18" fmla="*/ 420654 h 528200"/>
                    <a:gd name="connsiteX19" fmla="*/ 78580 w 582580"/>
                    <a:gd name="connsiteY19" fmla="*/ 373030 h 528200"/>
                    <a:gd name="connsiteX20" fmla="*/ 0 w 582580"/>
                    <a:gd name="connsiteY20" fmla="*/ 294448 h 528200"/>
                    <a:gd name="connsiteX21" fmla="*/ 35716 w 582580"/>
                    <a:gd name="connsiteY21" fmla="*/ 268254 h 528200"/>
                    <a:gd name="connsiteX22" fmla="*/ 38100 w 582580"/>
                    <a:gd name="connsiteY22" fmla="*/ 218248 h 528200"/>
                    <a:gd name="connsiteX23" fmla="*/ 21428 w 582580"/>
                    <a:gd name="connsiteY23" fmla="*/ 184910 h 528200"/>
                    <a:gd name="connsiteX24" fmla="*/ 58736 w 582580"/>
                    <a:gd name="connsiteY24" fmla="*/ 28908 h 528200"/>
                    <a:gd name="connsiteX25" fmla="*/ 64292 w 582580"/>
                    <a:gd name="connsiteY25" fmla="*/ 34892 h 528200"/>
                    <a:gd name="connsiteX26" fmla="*/ 97628 w 582580"/>
                    <a:gd name="connsiteY26" fmla="*/ 8698 h 528200"/>
                    <a:gd name="connsiteX27" fmla="*/ 180272 w 582580"/>
                    <a:gd name="connsiteY27" fmla="*/ 0 h 52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82580" h="528200">
                      <a:moveTo>
                        <a:pt x="180272" y="0"/>
                      </a:moveTo>
                      <a:lnTo>
                        <a:pt x="180180" y="2348"/>
                      </a:lnTo>
                      <a:lnTo>
                        <a:pt x="230980" y="5522"/>
                      </a:lnTo>
                      <a:lnTo>
                        <a:pt x="294480" y="65848"/>
                      </a:lnTo>
                      <a:lnTo>
                        <a:pt x="357712" y="54556"/>
                      </a:lnTo>
                      <a:lnTo>
                        <a:pt x="427828" y="129348"/>
                      </a:lnTo>
                      <a:lnTo>
                        <a:pt x="491332" y="142048"/>
                      </a:lnTo>
                      <a:lnTo>
                        <a:pt x="504028" y="173798"/>
                      </a:lnTo>
                      <a:lnTo>
                        <a:pt x="484980" y="218248"/>
                      </a:lnTo>
                      <a:lnTo>
                        <a:pt x="582580" y="323652"/>
                      </a:lnTo>
                      <a:lnTo>
                        <a:pt x="519904" y="338898"/>
                      </a:lnTo>
                      <a:lnTo>
                        <a:pt x="522320" y="387178"/>
                      </a:lnTo>
                      <a:lnTo>
                        <a:pt x="464344" y="389698"/>
                      </a:lnTo>
                      <a:lnTo>
                        <a:pt x="392904" y="434942"/>
                      </a:lnTo>
                      <a:lnTo>
                        <a:pt x="376448" y="528200"/>
                      </a:lnTo>
                      <a:lnTo>
                        <a:pt x="291940" y="473518"/>
                      </a:lnTo>
                      <a:lnTo>
                        <a:pt x="185260" y="519238"/>
                      </a:lnTo>
                      <a:lnTo>
                        <a:pt x="64868" y="504792"/>
                      </a:lnTo>
                      <a:lnTo>
                        <a:pt x="38100" y="420654"/>
                      </a:lnTo>
                      <a:lnTo>
                        <a:pt x="78580" y="373030"/>
                      </a:lnTo>
                      <a:lnTo>
                        <a:pt x="0" y="294448"/>
                      </a:lnTo>
                      <a:lnTo>
                        <a:pt x="35716" y="268254"/>
                      </a:lnTo>
                      <a:lnTo>
                        <a:pt x="38100" y="218248"/>
                      </a:lnTo>
                      <a:lnTo>
                        <a:pt x="21428" y="184910"/>
                      </a:lnTo>
                      <a:lnTo>
                        <a:pt x="58736" y="28908"/>
                      </a:lnTo>
                      <a:lnTo>
                        <a:pt x="64292" y="34892"/>
                      </a:lnTo>
                      <a:lnTo>
                        <a:pt x="97628" y="8698"/>
                      </a:lnTo>
                      <a:lnTo>
                        <a:pt x="180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196429CE-0CE8-4BFF-8108-AA95B979B91B}"/>
                    </a:ext>
                  </a:extLst>
                </p:cNvPr>
                <p:cNvSpPr/>
                <p:nvPr/>
              </p:nvSpPr>
              <p:spPr>
                <a:xfrm>
                  <a:off x="39613584" y="25737188"/>
                  <a:ext cx="467616" cy="628806"/>
                </a:xfrm>
                <a:custGeom>
                  <a:avLst/>
                  <a:gdLst>
                    <a:gd name="connsiteX0" fmla="*/ 315312 w 467616"/>
                    <a:gd name="connsiteY0" fmla="*/ 0 h 628806"/>
                    <a:gd name="connsiteX1" fmla="*/ 329504 w 467616"/>
                    <a:gd name="connsiteY1" fmla="*/ 37462 h 628806"/>
                    <a:gd name="connsiteX2" fmla="*/ 367248 w 467616"/>
                    <a:gd name="connsiteY2" fmla="*/ 18590 h 628806"/>
                    <a:gd name="connsiteX3" fmla="*/ 365224 w 467616"/>
                    <a:gd name="connsiteY3" fmla="*/ 27936 h 628806"/>
                    <a:gd name="connsiteX4" fmla="*/ 424752 w 467616"/>
                    <a:gd name="connsiteY4" fmla="*/ 73180 h 628806"/>
                    <a:gd name="connsiteX5" fmla="*/ 422372 w 467616"/>
                    <a:gd name="connsiteY5" fmla="*/ 125568 h 628806"/>
                    <a:gd name="connsiteX6" fmla="*/ 447772 w 467616"/>
                    <a:gd name="connsiteY6" fmla="*/ 152922 h 628806"/>
                    <a:gd name="connsiteX7" fmla="*/ 410464 w 467616"/>
                    <a:gd name="connsiteY7" fmla="*/ 308924 h 628806"/>
                    <a:gd name="connsiteX8" fmla="*/ 427136 w 467616"/>
                    <a:gd name="connsiteY8" fmla="*/ 342262 h 628806"/>
                    <a:gd name="connsiteX9" fmla="*/ 424752 w 467616"/>
                    <a:gd name="connsiteY9" fmla="*/ 392268 h 628806"/>
                    <a:gd name="connsiteX10" fmla="*/ 389036 w 467616"/>
                    <a:gd name="connsiteY10" fmla="*/ 418462 h 628806"/>
                    <a:gd name="connsiteX11" fmla="*/ 467616 w 467616"/>
                    <a:gd name="connsiteY11" fmla="*/ 497044 h 628806"/>
                    <a:gd name="connsiteX12" fmla="*/ 427136 w 467616"/>
                    <a:gd name="connsiteY12" fmla="*/ 544668 h 628806"/>
                    <a:gd name="connsiteX13" fmla="*/ 453904 w 467616"/>
                    <a:gd name="connsiteY13" fmla="*/ 628806 h 628806"/>
                    <a:gd name="connsiteX14" fmla="*/ 383796 w 467616"/>
                    <a:gd name="connsiteY14" fmla="*/ 620392 h 628806"/>
                    <a:gd name="connsiteX15" fmla="*/ 307596 w 467616"/>
                    <a:gd name="connsiteY15" fmla="*/ 589912 h 628806"/>
                    <a:gd name="connsiteX16" fmla="*/ 117096 w 467616"/>
                    <a:gd name="connsiteY16" fmla="*/ 490852 h 628806"/>
                    <a:gd name="connsiteX17" fmla="*/ 107196 w 467616"/>
                    <a:gd name="connsiteY17" fmla="*/ 491470 h 628806"/>
                    <a:gd name="connsiteX18" fmla="*/ 54864 w 467616"/>
                    <a:gd name="connsiteY18" fmla="*/ 383536 h 628806"/>
                    <a:gd name="connsiteX19" fmla="*/ 0 w 467616"/>
                    <a:gd name="connsiteY19" fmla="*/ 313428 h 628806"/>
                    <a:gd name="connsiteX20" fmla="*/ 48516 w 467616"/>
                    <a:gd name="connsiteY20" fmla="*/ 280350 h 628806"/>
                    <a:gd name="connsiteX21" fmla="*/ 127096 w 467616"/>
                    <a:gd name="connsiteY21" fmla="*/ 247012 h 628806"/>
                    <a:gd name="connsiteX22" fmla="*/ 236636 w 467616"/>
                    <a:gd name="connsiteY22" fmla="*/ 96992 h 628806"/>
                    <a:gd name="connsiteX23" fmla="*/ 272352 w 467616"/>
                    <a:gd name="connsiteY23" fmla="*/ 18412 h 628806"/>
                    <a:gd name="connsiteX24" fmla="*/ 315312 w 467616"/>
                    <a:gd name="connsiteY24" fmla="*/ 0 h 628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7616" h="628806">
                      <a:moveTo>
                        <a:pt x="315312" y="0"/>
                      </a:moveTo>
                      <a:lnTo>
                        <a:pt x="329504" y="37462"/>
                      </a:lnTo>
                      <a:lnTo>
                        <a:pt x="367248" y="18590"/>
                      </a:lnTo>
                      <a:lnTo>
                        <a:pt x="365224" y="27936"/>
                      </a:lnTo>
                      <a:lnTo>
                        <a:pt x="424752" y="73180"/>
                      </a:lnTo>
                      <a:lnTo>
                        <a:pt x="422372" y="125568"/>
                      </a:lnTo>
                      <a:lnTo>
                        <a:pt x="447772" y="152922"/>
                      </a:lnTo>
                      <a:lnTo>
                        <a:pt x="410464" y="308924"/>
                      </a:lnTo>
                      <a:lnTo>
                        <a:pt x="427136" y="342262"/>
                      </a:lnTo>
                      <a:lnTo>
                        <a:pt x="424752" y="392268"/>
                      </a:lnTo>
                      <a:lnTo>
                        <a:pt x="389036" y="418462"/>
                      </a:lnTo>
                      <a:lnTo>
                        <a:pt x="467616" y="497044"/>
                      </a:lnTo>
                      <a:lnTo>
                        <a:pt x="427136" y="544668"/>
                      </a:lnTo>
                      <a:lnTo>
                        <a:pt x="453904" y="628806"/>
                      </a:lnTo>
                      <a:lnTo>
                        <a:pt x="383796" y="620392"/>
                      </a:lnTo>
                      <a:lnTo>
                        <a:pt x="307596" y="589912"/>
                      </a:lnTo>
                      <a:lnTo>
                        <a:pt x="117096" y="490852"/>
                      </a:lnTo>
                      <a:lnTo>
                        <a:pt x="107196" y="491470"/>
                      </a:lnTo>
                      <a:lnTo>
                        <a:pt x="54864" y="383536"/>
                      </a:lnTo>
                      <a:lnTo>
                        <a:pt x="0" y="313428"/>
                      </a:lnTo>
                      <a:lnTo>
                        <a:pt x="48516" y="280350"/>
                      </a:lnTo>
                      <a:lnTo>
                        <a:pt x="127096" y="247012"/>
                      </a:lnTo>
                      <a:lnTo>
                        <a:pt x="236636" y="96992"/>
                      </a:lnTo>
                      <a:lnTo>
                        <a:pt x="272352" y="18412"/>
                      </a:lnTo>
                      <a:lnTo>
                        <a:pt x="3153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C9FB992A-7860-465F-B658-899B56F222E1}"/>
                    </a:ext>
                  </a:extLst>
                </p:cNvPr>
                <p:cNvSpPr/>
                <p:nvPr/>
              </p:nvSpPr>
              <p:spPr>
                <a:xfrm>
                  <a:off x="39283480" y="25169338"/>
                  <a:ext cx="645416" cy="910112"/>
                </a:xfrm>
                <a:custGeom>
                  <a:avLst/>
                  <a:gdLst>
                    <a:gd name="connsiteX0" fmla="*/ 519112 w 645416"/>
                    <a:gd name="connsiteY0" fmla="*/ 0 h 910112"/>
                    <a:gd name="connsiteX1" fmla="*/ 519112 w 645416"/>
                    <a:gd name="connsiteY1" fmla="*/ 157638 h 910112"/>
                    <a:gd name="connsiteX2" fmla="*/ 590552 w 645416"/>
                    <a:gd name="connsiteY2" fmla="*/ 310038 h 910112"/>
                    <a:gd name="connsiteX3" fmla="*/ 600076 w 645416"/>
                    <a:gd name="connsiteY3" fmla="*/ 448150 h 910112"/>
                    <a:gd name="connsiteX4" fmla="*/ 645416 w 645416"/>
                    <a:gd name="connsiteY4" fmla="*/ 567850 h 910112"/>
                    <a:gd name="connsiteX5" fmla="*/ 602456 w 645416"/>
                    <a:gd name="connsiteY5" fmla="*/ 586262 h 910112"/>
                    <a:gd name="connsiteX6" fmla="*/ 566740 w 645416"/>
                    <a:gd name="connsiteY6" fmla="*/ 664842 h 910112"/>
                    <a:gd name="connsiteX7" fmla="*/ 457200 w 645416"/>
                    <a:gd name="connsiteY7" fmla="*/ 814862 h 910112"/>
                    <a:gd name="connsiteX8" fmla="*/ 378620 w 645416"/>
                    <a:gd name="connsiteY8" fmla="*/ 848200 h 910112"/>
                    <a:gd name="connsiteX9" fmla="*/ 330104 w 645416"/>
                    <a:gd name="connsiteY9" fmla="*/ 881278 h 910112"/>
                    <a:gd name="connsiteX10" fmla="*/ 327820 w 645416"/>
                    <a:gd name="connsiteY10" fmla="*/ 878362 h 910112"/>
                    <a:gd name="connsiteX11" fmla="*/ 283368 w 645416"/>
                    <a:gd name="connsiteY11" fmla="*/ 910112 h 910112"/>
                    <a:gd name="connsiteX12" fmla="*/ 207168 w 645416"/>
                    <a:gd name="connsiteY12" fmla="*/ 897412 h 910112"/>
                    <a:gd name="connsiteX13" fmla="*/ 207588 w 645416"/>
                    <a:gd name="connsiteY13" fmla="*/ 899204 h 910112"/>
                    <a:gd name="connsiteX14" fmla="*/ 150020 w 645416"/>
                    <a:gd name="connsiteY14" fmla="*/ 855342 h 910112"/>
                    <a:gd name="connsiteX15" fmla="*/ 169072 w 645416"/>
                    <a:gd name="connsiteY15" fmla="*/ 791050 h 910112"/>
                    <a:gd name="connsiteX16" fmla="*/ 114300 w 645416"/>
                    <a:gd name="connsiteY16" fmla="*/ 769618 h 910112"/>
                    <a:gd name="connsiteX17" fmla="*/ 71440 w 645416"/>
                    <a:gd name="connsiteY17" fmla="*/ 783906 h 910112"/>
                    <a:gd name="connsiteX18" fmla="*/ 69056 w 645416"/>
                    <a:gd name="connsiteY18" fmla="*/ 743426 h 910112"/>
                    <a:gd name="connsiteX19" fmla="*/ 0 w 645416"/>
                    <a:gd name="connsiteY19" fmla="*/ 691038 h 910112"/>
                    <a:gd name="connsiteX20" fmla="*/ 26196 w 645416"/>
                    <a:gd name="connsiteY20" fmla="*/ 621982 h 910112"/>
                    <a:gd name="connsiteX21" fmla="*/ 2384 w 645416"/>
                    <a:gd name="connsiteY21" fmla="*/ 569594 h 910112"/>
                    <a:gd name="connsiteX22" fmla="*/ 61912 w 645416"/>
                    <a:gd name="connsiteY22" fmla="*/ 452912 h 910112"/>
                    <a:gd name="connsiteX23" fmla="*/ 61912 w 645416"/>
                    <a:gd name="connsiteY23" fmla="*/ 388618 h 910112"/>
                    <a:gd name="connsiteX24" fmla="*/ 90488 w 645416"/>
                    <a:gd name="connsiteY24" fmla="*/ 391000 h 910112"/>
                    <a:gd name="connsiteX25" fmla="*/ 240508 w 645416"/>
                    <a:gd name="connsiteY25" fmla="*/ 157638 h 910112"/>
                    <a:gd name="connsiteX26" fmla="*/ 304800 w 645416"/>
                    <a:gd name="connsiteY26" fmla="*/ 143350 h 910112"/>
                    <a:gd name="connsiteX27" fmla="*/ 419100 w 645416"/>
                    <a:gd name="connsiteY27" fmla="*/ 10000 h 910112"/>
                    <a:gd name="connsiteX28" fmla="*/ 519112 w 645416"/>
                    <a:gd name="connsiteY28" fmla="*/ 0 h 910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45416" h="910112">
                      <a:moveTo>
                        <a:pt x="519112" y="0"/>
                      </a:moveTo>
                      <a:lnTo>
                        <a:pt x="519112" y="157638"/>
                      </a:lnTo>
                      <a:lnTo>
                        <a:pt x="590552" y="310038"/>
                      </a:lnTo>
                      <a:lnTo>
                        <a:pt x="600076" y="448150"/>
                      </a:lnTo>
                      <a:lnTo>
                        <a:pt x="645416" y="567850"/>
                      </a:lnTo>
                      <a:lnTo>
                        <a:pt x="602456" y="586262"/>
                      </a:lnTo>
                      <a:lnTo>
                        <a:pt x="566740" y="664842"/>
                      </a:lnTo>
                      <a:lnTo>
                        <a:pt x="457200" y="814862"/>
                      </a:lnTo>
                      <a:lnTo>
                        <a:pt x="378620" y="848200"/>
                      </a:lnTo>
                      <a:lnTo>
                        <a:pt x="330104" y="881278"/>
                      </a:lnTo>
                      <a:lnTo>
                        <a:pt x="327820" y="878362"/>
                      </a:lnTo>
                      <a:lnTo>
                        <a:pt x="283368" y="910112"/>
                      </a:lnTo>
                      <a:lnTo>
                        <a:pt x="207168" y="897412"/>
                      </a:lnTo>
                      <a:lnTo>
                        <a:pt x="207588" y="899204"/>
                      </a:lnTo>
                      <a:lnTo>
                        <a:pt x="150020" y="855342"/>
                      </a:lnTo>
                      <a:lnTo>
                        <a:pt x="169072" y="791050"/>
                      </a:lnTo>
                      <a:lnTo>
                        <a:pt x="114300" y="769618"/>
                      </a:lnTo>
                      <a:lnTo>
                        <a:pt x="71440" y="783906"/>
                      </a:lnTo>
                      <a:lnTo>
                        <a:pt x="69056" y="743426"/>
                      </a:lnTo>
                      <a:lnTo>
                        <a:pt x="0" y="691038"/>
                      </a:lnTo>
                      <a:lnTo>
                        <a:pt x="26196" y="621982"/>
                      </a:lnTo>
                      <a:lnTo>
                        <a:pt x="2384" y="569594"/>
                      </a:lnTo>
                      <a:lnTo>
                        <a:pt x="61912" y="452912"/>
                      </a:lnTo>
                      <a:lnTo>
                        <a:pt x="61912" y="388618"/>
                      </a:lnTo>
                      <a:lnTo>
                        <a:pt x="90488" y="391000"/>
                      </a:lnTo>
                      <a:lnTo>
                        <a:pt x="240508" y="157638"/>
                      </a:lnTo>
                      <a:lnTo>
                        <a:pt x="304800" y="143350"/>
                      </a:lnTo>
                      <a:lnTo>
                        <a:pt x="419100" y="10000"/>
                      </a:lnTo>
                      <a:lnTo>
                        <a:pt x="519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A6E8B38B-DC05-489F-8503-7DD9A5F6D70C}"/>
                    </a:ext>
                  </a:extLst>
                </p:cNvPr>
                <p:cNvSpPr/>
                <p:nvPr/>
              </p:nvSpPr>
              <p:spPr>
                <a:xfrm>
                  <a:off x="39000044" y="25493664"/>
                  <a:ext cx="345348" cy="183356"/>
                </a:xfrm>
                <a:custGeom>
                  <a:avLst/>
                  <a:gdLst>
                    <a:gd name="connsiteX0" fmla="*/ 173900 w 345348"/>
                    <a:gd name="connsiteY0" fmla="*/ 0 h 183356"/>
                    <a:gd name="connsiteX1" fmla="*/ 259624 w 345348"/>
                    <a:gd name="connsiteY1" fmla="*/ 57148 h 183356"/>
                    <a:gd name="connsiteX2" fmla="*/ 345348 w 345348"/>
                    <a:gd name="connsiteY2" fmla="*/ 64292 h 183356"/>
                    <a:gd name="connsiteX3" fmla="*/ 345348 w 345348"/>
                    <a:gd name="connsiteY3" fmla="*/ 128586 h 183356"/>
                    <a:gd name="connsiteX4" fmla="*/ 322344 w 345348"/>
                    <a:gd name="connsiteY4" fmla="*/ 173680 h 183356"/>
                    <a:gd name="connsiteX5" fmla="*/ 281056 w 345348"/>
                    <a:gd name="connsiteY5" fmla="*/ 183356 h 183356"/>
                    <a:gd name="connsiteX6" fmla="*/ 238196 w 345348"/>
                    <a:gd name="connsiteY6" fmla="*/ 154780 h 183356"/>
                    <a:gd name="connsiteX7" fmla="*/ 195332 w 345348"/>
                    <a:gd name="connsiteY7" fmla="*/ 147636 h 183356"/>
                    <a:gd name="connsiteX8" fmla="*/ 171520 w 345348"/>
                    <a:gd name="connsiteY8" fmla="*/ 78580 h 183356"/>
                    <a:gd name="connsiteX9" fmla="*/ 40548 w 345348"/>
                    <a:gd name="connsiteY9" fmla="*/ 59530 h 183356"/>
                    <a:gd name="connsiteX10" fmla="*/ 0 w 345348"/>
                    <a:gd name="connsiteY10" fmla="*/ 3778 h 183356"/>
                    <a:gd name="connsiteX11" fmla="*/ 173900 w 345348"/>
                    <a:gd name="connsiteY11" fmla="*/ 0 h 18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5348" h="183356">
                      <a:moveTo>
                        <a:pt x="173900" y="0"/>
                      </a:moveTo>
                      <a:lnTo>
                        <a:pt x="259624" y="57148"/>
                      </a:lnTo>
                      <a:lnTo>
                        <a:pt x="345348" y="64292"/>
                      </a:lnTo>
                      <a:lnTo>
                        <a:pt x="345348" y="128586"/>
                      </a:lnTo>
                      <a:lnTo>
                        <a:pt x="322344" y="173680"/>
                      </a:lnTo>
                      <a:lnTo>
                        <a:pt x="281056" y="183356"/>
                      </a:lnTo>
                      <a:lnTo>
                        <a:pt x="238196" y="154780"/>
                      </a:lnTo>
                      <a:lnTo>
                        <a:pt x="195332" y="147636"/>
                      </a:lnTo>
                      <a:lnTo>
                        <a:pt x="171520" y="78580"/>
                      </a:lnTo>
                      <a:lnTo>
                        <a:pt x="40548" y="59530"/>
                      </a:lnTo>
                      <a:lnTo>
                        <a:pt x="0" y="3778"/>
                      </a:lnTo>
                      <a:lnTo>
                        <a:pt x="173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6465751-2565-4F1F-894B-4E110713DCF7}"/>
                    </a:ext>
                  </a:extLst>
                </p:cNvPr>
                <p:cNvSpPr/>
                <p:nvPr/>
              </p:nvSpPr>
              <p:spPr>
                <a:xfrm>
                  <a:off x="38833168" y="25387110"/>
                  <a:ext cx="489220" cy="349440"/>
                </a:xfrm>
                <a:custGeom>
                  <a:avLst/>
                  <a:gdLst>
                    <a:gd name="connsiteX0" fmla="*/ 15564 w 489220"/>
                    <a:gd name="connsiteY0" fmla="*/ 0 h 349440"/>
                    <a:gd name="connsiteX1" fmla="*/ 121700 w 489220"/>
                    <a:gd name="connsiteY1" fmla="*/ 111314 h 349440"/>
                    <a:gd name="connsiteX2" fmla="*/ 166876 w 489220"/>
                    <a:gd name="connsiteY2" fmla="*/ 110332 h 349440"/>
                    <a:gd name="connsiteX3" fmla="*/ 207424 w 489220"/>
                    <a:gd name="connsiteY3" fmla="*/ 166084 h 349440"/>
                    <a:gd name="connsiteX4" fmla="*/ 338396 w 489220"/>
                    <a:gd name="connsiteY4" fmla="*/ 185134 h 349440"/>
                    <a:gd name="connsiteX5" fmla="*/ 362208 w 489220"/>
                    <a:gd name="connsiteY5" fmla="*/ 254190 h 349440"/>
                    <a:gd name="connsiteX6" fmla="*/ 405072 w 489220"/>
                    <a:gd name="connsiteY6" fmla="*/ 261334 h 349440"/>
                    <a:gd name="connsiteX7" fmla="*/ 447932 w 489220"/>
                    <a:gd name="connsiteY7" fmla="*/ 289910 h 349440"/>
                    <a:gd name="connsiteX8" fmla="*/ 489220 w 489220"/>
                    <a:gd name="connsiteY8" fmla="*/ 280234 h 349440"/>
                    <a:gd name="connsiteX9" fmla="*/ 455688 w 489220"/>
                    <a:gd name="connsiteY9" fmla="*/ 345958 h 349440"/>
                    <a:gd name="connsiteX10" fmla="*/ 421736 w 489220"/>
                    <a:gd name="connsiteY10" fmla="*/ 349440 h 349440"/>
                    <a:gd name="connsiteX11" fmla="*/ 350300 w 489220"/>
                    <a:gd name="connsiteY11" fmla="*/ 297054 h 349440"/>
                    <a:gd name="connsiteX12" fmla="*/ 324108 w 489220"/>
                    <a:gd name="connsiteY12" fmla="*/ 308958 h 349440"/>
                    <a:gd name="connsiteX13" fmla="*/ 236000 w 489220"/>
                    <a:gd name="connsiteY13" fmla="*/ 299434 h 349440"/>
                    <a:gd name="connsiteX14" fmla="*/ 185996 w 489220"/>
                    <a:gd name="connsiteY14" fmla="*/ 211328 h 349440"/>
                    <a:gd name="connsiteX15" fmla="*/ 107412 w 489220"/>
                    <a:gd name="connsiteY15" fmla="*/ 189896 h 349440"/>
                    <a:gd name="connsiteX16" fmla="*/ 0 w 489220"/>
                    <a:gd name="connsiteY16" fmla="*/ 67744 h 349440"/>
                    <a:gd name="connsiteX17" fmla="*/ 12164 w 489220"/>
                    <a:gd name="connsiteY17" fmla="*/ 63690 h 349440"/>
                    <a:gd name="connsiteX18" fmla="*/ 9784 w 489220"/>
                    <a:gd name="connsiteY18" fmla="*/ 1778 h 349440"/>
                    <a:gd name="connsiteX19" fmla="*/ 15564 w 489220"/>
                    <a:gd name="connsiteY19" fmla="*/ 0 h 349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89220" h="349440">
                      <a:moveTo>
                        <a:pt x="15564" y="0"/>
                      </a:moveTo>
                      <a:lnTo>
                        <a:pt x="121700" y="111314"/>
                      </a:lnTo>
                      <a:lnTo>
                        <a:pt x="166876" y="110332"/>
                      </a:lnTo>
                      <a:lnTo>
                        <a:pt x="207424" y="166084"/>
                      </a:lnTo>
                      <a:lnTo>
                        <a:pt x="338396" y="185134"/>
                      </a:lnTo>
                      <a:lnTo>
                        <a:pt x="362208" y="254190"/>
                      </a:lnTo>
                      <a:lnTo>
                        <a:pt x="405072" y="261334"/>
                      </a:lnTo>
                      <a:lnTo>
                        <a:pt x="447932" y="289910"/>
                      </a:lnTo>
                      <a:lnTo>
                        <a:pt x="489220" y="280234"/>
                      </a:lnTo>
                      <a:lnTo>
                        <a:pt x="455688" y="345958"/>
                      </a:lnTo>
                      <a:lnTo>
                        <a:pt x="421736" y="349440"/>
                      </a:lnTo>
                      <a:lnTo>
                        <a:pt x="350300" y="297054"/>
                      </a:lnTo>
                      <a:lnTo>
                        <a:pt x="324108" y="308958"/>
                      </a:lnTo>
                      <a:lnTo>
                        <a:pt x="236000" y="299434"/>
                      </a:lnTo>
                      <a:lnTo>
                        <a:pt x="185996" y="211328"/>
                      </a:lnTo>
                      <a:lnTo>
                        <a:pt x="107412" y="189896"/>
                      </a:lnTo>
                      <a:lnTo>
                        <a:pt x="0" y="67744"/>
                      </a:lnTo>
                      <a:lnTo>
                        <a:pt x="12164" y="63690"/>
                      </a:lnTo>
                      <a:cubicBezTo>
                        <a:pt x="11368" y="43054"/>
                        <a:pt x="10576" y="22414"/>
                        <a:pt x="9784" y="1778"/>
                      </a:cubicBezTo>
                      <a:lnTo>
                        <a:pt x="155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49C1F8ED-CC21-41F9-9064-77132A94BDA9}"/>
                    </a:ext>
                  </a:extLst>
                </p:cNvPr>
                <p:cNvSpPr/>
                <p:nvPr/>
              </p:nvSpPr>
              <p:spPr>
                <a:xfrm>
                  <a:off x="38000940" y="26169234"/>
                  <a:ext cx="725328" cy="603160"/>
                </a:xfrm>
                <a:custGeom>
                  <a:avLst/>
                  <a:gdLst>
                    <a:gd name="connsiteX0" fmla="*/ 445396 w 725328"/>
                    <a:gd name="connsiteY0" fmla="*/ 0 h 603160"/>
                    <a:gd name="connsiteX1" fmla="*/ 451484 w 725328"/>
                    <a:gd name="connsiteY1" fmla="*/ 84046 h 603160"/>
                    <a:gd name="connsiteX2" fmla="*/ 527684 w 725328"/>
                    <a:gd name="connsiteY2" fmla="*/ 176916 h 603160"/>
                    <a:gd name="connsiteX3" fmla="*/ 532448 w 725328"/>
                    <a:gd name="connsiteY3" fmla="*/ 236446 h 603160"/>
                    <a:gd name="connsiteX4" fmla="*/ 563404 w 725328"/>
                    <a:gd name="connsiteY4" fmla="*/ 267404 h 603160"/>
                    <a:gd name="connsiteX5" fmla="*/ 675324 w 725328"/>
                    <a:gd name="connsiteY5" fmla="*/ 219778 h 603160"/>
                    <a:gd name="connsiteX6" fmla="*/ 725328 w 725328"/>
                    <a:gd name="connsiteY6" fmla="*/ 219778 h 603160"/>
                    <a:gd name="connsiteX7" fmla="*/ 708660 w 725328"/>
                    <a:gd name="connsiteY7" fmla="*/ 288834 h 603160"/>
                    <a:gd name="connsiteX8" fmla="*/ 691992 w 725328"/>
                    <a:gd name="connsiteY8" fmla="*/ 310266 h 603160"/>
                    <a:gd name="connsiteX9" fmla="*/ 696412 w 725328"/>
                    <a:gd name="connsiteY9" fmla="*/ 518018 h 603160"/>
                    <a:gd name="connsiteX10" fmla="*/ 672940 w 725328"/>
                    <a:gd name="connsiteY10" fmla="*/ 526960 h 603160"/>
                    <a:gd name="connsiteX11" fmla="*/ 625316 w 725328"/>
                    <a:gd name="connsiteY11" fmla="*/ 593634 h 603160"/>
                    <a:gd name="connsiteX12" fmla="*/ 641164 w 725328"/>
                    <a:gd name="connsiteY12" fmla="*/ 590732 h 603160"/>
                    <a:gd name="connsiteX13" fmla="*/ 622936 w 725328"/>
                    <a:gd name="connsiteY13" fmla="*/ 603160 h 603160"/>
                    <a:gd name="connsiteX14" fmla="*/ 508636 w 725328"/>
                    <a:gd name="connsiteY14" fmla="*/ 586490 h 603160"/>
                    <a:gd name="connsiteX15" fmla="*/ 508344 w 725328"/>
                    <a:gd name="connsiteY15" fmla="*/ 586404 h 603160"/>
                    <a:gd name="connsiteX16" fmla="*/ 508636 w 725328"/>
                    <a:gd name="connsiteY16" fmla="*/ 584110 h 603160"/>
                    <a:gd name="connsiteX17" fmla="*/ 489584 w 725328"/>
                    <a:gd name="connsiteY17" fmla="*/ 565060 h 603160"/>
                    <a:gd name="connsiteX18" fmla="*/ 489584 w 725328"/>
                    <a:gd name="connsiteY18" fmla="*/ 417422 h 603160"/>
                    <a:gd name="connsiteX19" fmla="*/ 351472 w 725328"/>
                    <a:gd name="connsiteY19" fmla="*/ 322172 h 603160"/>
                    <a:gd name="connsiteX20" fmla="*/ 253840 w 725328"/>
                    <a:gd name="connsiteY20" fmla="*/ 336460 h 603160"/>
                    <a:gd name="connsiteX21" fmla="*/ 251460 w 725328"/>
                    <a:gd name="connsiteY21" fmla="*/ 372178 h 603160"/>
                    <a:gd name="connsiteX22" fmla="*/ 210980 w 725328"/>
                    <a:gd name="connsiteY22" fmla="*/ 384086 h 603160"/>
                    <a:gd name="connsiteX23" fmla="*/ 170500 w 725328"/>
                    <a:gd name="connsiteY23" fmla="*/ 355510 h 603160"/>
                    <a:gd name="connsiteX24" fmla="*/ 88148 w 725328"/>
                    <a:gd name="connsiteY24" fmla="*/ 335586 h 603160"/>
                    <a:gd name="connsiteX25" fmla="*/ 91440 w 725328"/>
                    <a:gd name="connsiteY25" fmla="*/ 302646 h 603160"/>
                    <a:gd name="connsiteX26" fmla="*/ 91440 w 725328"/>
                    <a:gd name="connsiteY26" fmla="*/ 272166 h 603160"/>
                    <a:gd name="connsiteX27" fmla="*/ 15240 w 725328"/>
                    <a:gd name="connsiteY27" fmla="*/ 195966 h 603160"/>
                    <a:gd name="connsiteX28" fmla="*/ 0 w 725328"/>
                    <a:gd name="connsiteY28" fmla="*/ 89286 h 603160"/>
                    <a:gd name="connsiteX29" fmla="*/ 121920 w 725328"/>
                    <a:gd name="connsiteY29" fmla="*/ 28326 h 603160"/>
                    <a:gd name="connsiteX30" fmla="*/ 124948 w 725328"/>
                    <a:gd name="connsiteY30" fmla="*/ 24694 h 603160"/>
                    <a:gd name="connsiteX31" fmla="*/ 194308 w 725328"/>
                    <a:gd name="connsiteY31" fmla="*/ 49916 h 603160"/>
                    <a:gd name="connsiteX32" fmla="*/ 384812 w 725328"/>
                    <a:gd name="connsiteY32" fmla="*/ 40390 h 603160"/>
                    <a:gd name="connsiteX33" fmla="*/ 445396 w 725328"/>
                    <a:gd name="connsiteY33" fmla="*/ 0 h 603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725328" h="603160">
                      <a:moveTo>
                        <a:pt x="445396" y="0"/>
                      </a:moveTo>
                      <a:lnTo>
                        <a:pt x="451484" y="84046"/>
                      </a:lnTo>
                      <a:lnTo>
                        <a:pt x="527684" y="176916"/>
                      </a:lnTo>
                      <a:lnTo>
                        <a:pt x="532448" y="236446"/>
                      </a:lnTo>
                      <a:lnTo>
                        <a:pt x="563404" y="267404"/>
                      </a:lnTo>
                      <a:lnTo>
                        <a:pt x="675324" y="219778"/>
                      </a:lnTo>
                      <a:lnTo>
                        <a:pt x="725328" y="219778"/>
                      </a:lnTo>
                      <a:lnTo>
                        <a:pt x="708660" y="288834"/>
                      </a:lnTo>
                      <a:lnTo>
                        <a:pt x="691992" y="310266"/>
                      </a:lnTo>
                      <a:lnTo>
                        <a:pt x="696412" y="518018"/>
                      </a:lnTo>
                      <a:lnTo>
                        <a:pt x="672940" y="526960"/>
                      </a:lnTo>
                      <a:lnTo>
                        <a:pt x="625316" y="593634"/>
                      </a:lnTo>
                      <a:lnTo>
                        <a:pt x="641164" y="590732"/>
                      </a:lnTo>
                      <a:lnTo>
                        <a:pt x="622936" y="603160"/>
                      </a:lnTo>
                      <a:lnTo>
                        <a:pt x="508636" y="586490"/>
                      </a:lnTo>
                      <a:lnTo>
                        <a:pt x="508344" y="586404"/>
                      </a:lnTo>
                      <a:lnTo>
                        <a:pt x="508636" y="584110"/>
                      </a:lnTo>
                      <a:lnTo>
                        <a:pt x="489584" y="565060"/>
                      </a:lnTo>
                      <a:lnTo>
                        <a:pt x="489584" y="417422"/>
                      </a:lnTo>
                      <a:lnTo>
                        <a:pt x="351472" y="322172"/>
                      </a:lnTo>
                      <a:lnTo>
                        <a:pt x="253840" y="336460"/>
                      </a:lnTo>
                      <a:lnTo>
                        <a:pt x="251460" y="372178"/>
                      </a:lnTo>
                      <a:lnTo>
                        <a:pt x="210980" y="384086"/>
                      </a:lnTo>
                      <a:lnTo>
                        <a:pt x="170500" y="355510"/>
                      </a:lnTo>
                      <a:lnTo>
                        <a:pt x="88148" y="335586"/>
                      </a:lnTo>
                      <a:lnTo>
                        <a:pt x="91440" y="302646"/>
                      </a:lnTo>
                      <a:lnTo>
                        <a:pt x="91440" y="272166"/>
                      </a:lnTo>
                      <a:lnTo>
                        <a:pt x="15240" y="195966"/>
                      </a:lnTo>
                      <a:lnTo>
                        <a:pt x="0" y="89286"/>
                      </a:lnTo>
                      <a:lnTo>
                        <a:pt x="121920" y="28326"/>
                      </a:lnTo>
                      <a:lnTo>
                        <a:pt x="124948" y="24694"/>
                      </a:lnTo>
                      <a:lnTo>
                        <a:pt x="194308" y="49916"/>
                      </a:lnTo>
                      <a:lnTo>
                        <a:pt x="384812" y="40390"/>
                      </a:lnTo>
                      <a:lnTo>
                        <a:pt x="4453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AEACFF4-7F3A-4E28-B9FE-35E84401CA2C}"/>
                    </a:ext>
                  </a:extLst>
                </p:cNvPr>
                <p:cNvSpPr/>
                <p:nvPr/>
              </p:nvSpPr>
              <p:spPr>
                <a:xfrm>
                  <a:off x="38446336" y="26120724"/>
                  <a:ext cx="615688" cy="514302"/>
                </a:xfrm>
                <a:custGeom>
                  <a:avLst/>
                  <a:gdLst>
                    <a:gd name="connsiteX0" fmla="*/ 526788 w 615688"/>
                    <a:gd name="connsiteY0" fmla="*/ 0 h 514302"/>
                    <a:gd name="connsiteX1" fmla="*/ 612004 w 615688"/>
                    <a:gd name="connsiteY1" fmla="*/ 24348 h 514302"/>
                    <a:gd name="connsiteX2" fmla="*/ 613308 w 615688"/>
                    <a:gd name="connsiteY2" fmla="*/ 25400 h 514302"/>
                    <a:gd name="connsiteX3" fmla="*/ 615688 w 615688"/>
                    <a:gd name="connsiteY3" fmla="*/ 99220 h 514302"/>
                    <a:gd name="connsiteX4" fmla="*/ 599020 w 615688"/>
                    <a:gd name="connsiteY4" fmla="*/ 106364 h 514302"/>
                    <a:gd name="connsiteX5" fmla="*/ 579968 w 615688"/>
                    <a:gd name="connsiteY5" fmla="*/ 173040 h 514302"/>
                    <a:gd name="connsiteX6" fmla="*/ 518056 w 615688"/>
                    <a:gd name="connsiteY6" fmla="*/ 203996 h 514302"/>
                    <a:gd name="connsiteX7" fmla="*/ 515676 w 615688"/>
                    <a:gd name="connsiteY7" fmla="*/ 251620 h 514302"/>
                    <a:gd name="connsiteX8" fmla="*/ 472816 w 615688"/>
                    <a:gd name="connsiteY8" fmla="*/ 268288 h 514302"/>
                    <a:gd name="connsiteX9" fmla="*/ 463288 w 615688"/>
                    <a:gd name="connsiteY9" fmla="*/ 313532 h 514302"/>
                    <a:gd name="connsiteX10" fmla="*/ 413284 w 615688"/>
                    <a:gd name="connsiteY10" fmla="*/ 313532 h 514302"/>
                    <a:gd name="connsiteX11" fmla="*/ 391852 w 615688"/>
                    <a:gd name="connsiteY11" fmla="*/ 399256 h 514302"/>
                    <a:gd name="connsiteX12" fmla="*/ 320416 w 615688"/>
                    <a:gd name="connsiteY12" fmla="*/ 404020 h 514302"/>
                    <a:gd name="connsiteX13" fmla="*/ 249904 w 615688"/>
                    <a:gd name="connsiteY13" fmla="*/ 514302 h 514302"/>
                    <a:gd name="connsiteX14" fmla="*/ 246596 w 615688"/>
                    <a:gd name="connsiteY14" fmla="*/ 358776 h 514302"/>
                    <a:gd name="connsiteX15" fmla="*/ 263264 w 615688"/>
                    <a:gd name="connsiteY15" fmla="*/ 337344 h 514302"/>
                    <a:gd name="connsiteX16" fmla="*/ 279932 w 615688"/>
                    <a:gd name="connsiteY16" fmla="*/ 268288 h 514302"/>
                    <a:gd name="connsiteX17" fmla="*/ 229928 w 615688"/>
                    <a:gd name="connsiteY17" fmla="*/ 268288 h 514302"/>
                    <a:gd name="connsiteX18" fmla="*/ 118008 w 615688"/>
                    <a:gd name="connsiteY18" fmla="*/ 315914 h 514302"/>
                    <a:gd name="connsiteX19" fmla="*/ 87052 w 615688"/>
                    <a:gd name="connsiteY19" fmla="*/ 284956 h 514302"/>
                    <a:gd name="connsiteX20" fmla="*/ 82288 w 615688"/>
                    <a:gd name="connsiteY20" fmla="*/ 225426 h 514302"/>
                    <a:gd name="connsiteX21" fmla="*/ 6088 w 615688"/>
                    <a:gd name="connsiteY21" fmla="*/ 132556 h 514302"/>
                    <a:gd name="connsiteX22" fmla="*/ 0 w 615688"/>
                    <a:gd name="connsiteY22" fmla="*/ 48510 h 514302"/>
                    <a:gd name="connsiteX23" fmla="*/ 34664 w 615688"/>
                    <a:gd name="connsiteY23" fmla="*/ 25400 h 514302"/>
                    <a:gd name="connsiteX24" fmla="*/ 120388 w 615688"/>
                    <a:gd name="connsiteY24" fmla="*/ 28576 h 514302"/>
                    <a:gd name="connsiteX25" fmla="*/ 285488 w 615688"/>
                    <a:gd name="connsiteY25" fmla="*/ 114300 h 514302"/>
                    <a:gd name="connsiteX26" fmla="*/ 317240 w 615688"/>
                    <a:gd name="connsiteY26" fmla="*/ 120652 h 514302"/>
                    <a:gd name="connsiteX27" fmla="*/ 422016 w 615688"/>
                    <a:gd name="connsiteY27" fmla="*/ 114300 h 514302"/>
                    <a:gd name="connsiteX28" fmla="*/ 526788 w 615688"/>
                    <a:gd name="connsiteY28" fmla="*/ 0 h 514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15688" h="514302">
                      <a:moveTo>
                        <a:pt x="526788" y="0"/>
                      </a:moveTo>
                      <a:lnTo>
                        <a:pt x="612004" y="24348"/>
                      </a:lnTo>
                      <a:lnTo>
                        <a:pt x="613308" y="25400"/>
                      </a:lnTo>
                      <a:cubicBezTo>
                        <a:pt x="614104" y="50008"/>
                        <a:pt x="614896" y="74614"/>
                        <a:pt x="615688" y="99220"/>
                      </a:cubicBezTo>
                      <a:lnTo>
                        <a:pt x="599020" y="106364"/>
                      </a:lnTo>
                      <a:lnTo>
                        <a:pt x="579968" y="173040"/>
                      </a:lnTo>
                      <a:lnTo>
                        <a:pt x="518056" y="203996"/>
                      </a:lnTo>
                      <a:lnTo>
                        <a:pt x="515676" y="251620"/>
                      </a:lnTo>
                      <a:lnTo>
                        <a:pt x="472816" y="268288"/>
                      </a:lnTo>
                      <a:lnTo>
                        <a:pt x="463288" y="313532"/>
                      </a:lnTo>
                      <a:lnTo>
                        <a:pt x="413284" y="313532"/>
                      </a:lnTo>
                      <a:lnTo>
                        <a:pt x="391852" y="399256"/>
                      </a:lnTo>
                      <a:lnTo>
                        <a:pt x="320416" y="404020"/>
                      </a:lnTo>
                      <a:lnTo>
                        <a:pt x="249904" y="514302"/>
                      </a:lnTo>
                      <a:lnTo>
                        <a:pt x="246596" y="358776"/>
                      </a:lnTo>
                      <a:lnTo>
                        <a:pt x="263264" y="337344"/>
                      </a:lnTo>
                      <a:lnTo>
                        <a:pt x="279932" y="268288"/>
                      </a:lnTo>
                      <a:lnTo>
                        <a:pt x="229928" y="268288"/>
                      </a:lnTo>
                      <a:lnTo>
                        <a:pt x="118008" y="315914"/>
                      </a:lnTo>
                      <a:lnTo>
                        <a:pt x="87052" y="284956"/>
                      </a:lnTo>
                      <a:lnTo>
                        <a:pt x="82288" y="225426"/>
                      </a:lnTo>
                      <a:lnTo>
                        <a:pt x="6088" y="132556"/>
                      </a:lnTo>
                      <a:lnTo>
                        <a:pt x="0" y="48510"/>
                      </a:lnTo>
                      <a:lnTo>
                        <a:pt x="34664" y="25400"/>
                      </a:lnTo>
                      <a:lnTo>
                        <a:pt x="120388" y="28576"/>
                      </a:lnTo>
                      <a:lnTo>
                        <a:pt x="285488" y="114300"/>
                      </a:lnTo>
                      <a:cubicBezTo>
                        <a:pt x="315096" y="120880"/>
                        <a:pt x="304308" y="120652"/>
                        <a:pt x="317240" y="120652"/>
                      </a:cubicBezTo>
                      <a:lnTo>
                        <a:pt x="422016" y="114300"/>
                      </a:lnTo>
                      <a:lnTo>
                        <a:pt x="526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CAD97D6D-4213-49D7-9E0D-80B27171CD45}"/>
                    </a:ext>
                  </a:extLst>
                </p:cNvPr>
                <p:cNvSpPr/>
                <p:nvPr/>
              </p:nvSpPr>
              <p:spPr>
                <a:xfrm>
                  <a:off x="38696240" y="26264846"/>
                  <a:ext cx="408648" cy="422406"/>
                </a:xfrm>
                <a:custGeom>
                  <a:avLst/>
                  <a:gdLst>
                    <a:gd name="connsiteX0" fmla="*/ 338328 w 408648"/>
                    <a:gd name="connsiteY0" fmla="*/ 0 h 422406"/>
                    <a:gd name="connsiteX1" fmla="*/ 384836 w 408648"/>
                    <a:gd name="connsiteY1" fmla="*/ 33678 h 422406"/>
                    <a:gd name="connsiteX2" fmla="*/ 389600 w 408648"/>
                    <a:gd name="connsiteY2" fmla="*/ 121786 h 422406"/>
                    <a:gd name="connsiteX3" fmla="*/ 408648 w 408648"/>
                    <a:gd name="connsiteY3" fmla="*/ 147978 h 422406"/>
                    <a:gd name="connsiteX4" fmla="*/ 368168 w 408648"/>
                    <a:gd name="connsiteY4" fmla="*/ 193222 h 422406"/>
                    <a:gd name="connsiteX5" fmla="*/ 377132 w 408648"/>
                    <a:gd name="connsiteY5" fmla="*/ 246406 h 422406"/>
                    <a:gd name="connsiteX6" fmla="*/ 372928 w 408648"/>
                    <a:gd name="connsiteY6" fmla="*/ 245610 h 422406"/>
                    <a:gd name="connsiteX7" fmla="*/ 275296 w 408648"/>
                    <a:gd name="connsiteY7" fmla="*/ 281330 h 422406"/>
                    <a:gd name="connsiteX8" fmla="*/ 172904 w 408648"/>
                    <a:gd name="connsiteY8" fmla="*/ 374198 h 422406"/>
                    <a:gd name="connsiteX9" fmla="*/ 125280 w 408648"/>
                    <a:gd name="connsiteY9" fmla="*/ 374198 h 422406"/>
                    <a:gd name="connsiteX10" fmla="*/ 27648 w 408648"/>
                    <a:gd name="connsiteY10" fmla="*/ 412298 h 422406"/>
                    <a:gd name="connsiteX11" fmla="*/ 1112 w 408648"/>
                    <a:gd name="connsiteY11" fmla="*/ 422406 h 422406"/>
                    <a:gd name="connsiteX12" fmla="*/ 0 w 408648"/>
                    <a:gd name="connsiteY12" fmla="*/ 370180 h 422406"/>
                    <a:gd name="connsiteX13" fmla="*/ 70512 w 408648"/>
                    <a:gd name="connsiteY13" fmla="*/ 259898 h 422406"/>
                    <a:gd name="connsiteX14" fmla="*/ 141948 w 408648"/>
                    <a:gd name="connsiteY14" fmla="*/ 255134 h 422406"/>
                    <a:gd name="connsiteX15" fmla="*/ 163380 w 408648"/>
                    <a:gd name="connsiteY15" fmla="*/ 169410 h 422406"/>
                    <a:gd name="connsiteX16" fmla="*/ 213384 w 408648"/>
                    <a:gd name="connsiteY16" fmla="*/ 169410 h 422406"/>
                    <a:gd name="connsiteX17" fmla="*/ 222912 w 408648"/>
                    <a:gd name="connsiteY17" fmla="*/ 124166 h 422406"/>
                    <a:gd name="connsiteX18" fmla="*/ 265772 w 408648"/>
                    <a:gd name="connsiteY18" fmla="*/ 107498 h 422406"/>
                    <a:gd name="connsiteX19" fmla="*/ 268152 w 408648"/>
                    <a:gd name="connsiteY19" fmla="*/ 59874 h 422406"/>
                    <a:gd name="connsiteX20" fmla="*/ 330064 w 408648"/>
                    <a:gd name="connsiteY20" fmla="*/ 28918 h 422406"/>
                    <a:gd name="connsiteX21" fmla="*/ 338328 w 408648"/>
                    <a:gd name="connsiteY21" fmla="*/ 0 h 42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08648" h="422406">
                      <a:moveTo>
                        <a:pt x="338328" y="0"/>
                      </a:moveTo>
                      <a:lnTo>
                        <a:pt x="384836" y="33678"/>
                      </a:lnTo>
                      <a:lnTo>
                        <a:pt x="389600" y="121786"/>
                      </a:lnTo>
                      <a:lnTo>
                        <a:pt x="408648" y="147978"/>
                      </a:lnTo>
                      <a:lnTo>
                        <a:pt x="368168" y="193222"/>
                      </a:lnTo>
                      <a:lnTo>
                        <a:pt x="377132" y="246406"/>
                      </a:lnTo>
                      <a:lnTo>
                        <a:pt x="372928" y="245610"/>
                      </a:lnTo>
                      <a:lnTo>
                        <a:pt x="275296" y="281330"/>
                      </a:lnTo>
                      <a:lnTo>
                        <a:pt x="172904" y="374198"/>
                      </a:lnTo>
                      <a:lnTo>
                        <a:pt x="125280" y="374198"/>
                      </a:lnTo>
                      <a:lnTo>
                        <a:pt x="27648" y="412298"/>
                      </a:lnTo>
                      <a:lnTo>
                        <a:pt x="1112" y="422406"/>
                      </a:lnTo>
                      <a:lnTo>
                        <a:pt x="0" y="370180"/>
                      </a:lnTo>
                      <a:lnTo>
                        <a:pt x="70512" y="259898"/>
                      </a:lnTo>
                      <a:lnTo>
                        <a:pt x="141948" y="255134"/>
                      </a:lnTo>
                      <a:lnTo>
                        <a:pt x="163380" y="169410"/>
                      </a:lnTo>
                      <a:lnTo>
                        <a:pt x="213384" y="169410"/>
                      </a:lnTo>
                      <a:lnTo>
                        <a:pt x="222912" y="124166"/>
                      </a:lnTo>
                      <a:lnTo>
                        <a:pt x="265772" y="107498"/>
                      </a:lnTo>
                      <a:lnTo>
                        <a:pt x="268152" y="59874"/>
                      </a:lnTo>
                      <a:lnTo>
                        <a:pt x="330064" y="28918"/>
                      </a:lnTo>
                      <a:lnTo>
                        <a:pt x="3383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0D9ADBEB-3549-4F30-8A59-37135B054B83}"/>
                    </a:ext>
                  </a:extLst>
                </p:cNvPr>
                <p:cNvSpPr/>
                <p:nvPr/>
              </p:nvSpPr>
              <p:spPr>
                <a:xfrm>
                  <a:off x="38110596" y="25453180"/>
                  <a:ext cx="1411808" cy="1073944"/>
                </a:xfrm>
                <a:custGeom>
                  <a:avLst/>
                  <a:gdLst>
                    <a:gd name="connsiteX0" fmla="*/ 263248 w 1411808"/>
                    <a:gd name="connsiteY0" fmla="*/ 0 h 1073944"/>
                    <a:gd name="connsiteX1" fmla="*/ 318016 w 1411808"/>
                    <a:gd name="connsiteY1" fmla="*/ 38100 h 1073944"/>
                    <a:gd name="connsiteX2" fmla="*/ 613292 w 1411808"/>
                    <a:gd name="connsiteY2" fmla="*/ 38100 h 1073944"/>
                    <a:gd name="connsiteX3" fmla="*/ 722572 w 1411808"/>
                    <a:gd name="connsiteY3" fmla="*/ 1674 h 1073944"/>
                    <a:gd name="connsiteX4" fmla="*/ 829984 w 1411808"/>
                    <a:gd name="connsiteY4" fmla="*/ 123826 h 1073944"/>
                    <a:gd name="connsiteX5" fmla="*/ 908568 w 1411808"/>
                    <a:gd name="connsiteY5" fmla="*/ 145258 h 1073944"/>
                    <a:gd name="connsiteX6" fmla="*/ 958572 w 1411808"/>
                    <a:gd name="connsiteY6" fmla="*/ 233364 h 1073944"/>
                    <a:gd name="connsiteX7" fmla="*/ 1046680 w 1411808"/>
                    <a:gd name="connsiteY7" fmla="*/ 242888 h 1073944"/>
                    <a:gd name="connsiteX8" fmla="*/ 1072872 w 1411808"/>
                    <a:gd name="connsiteY8" fmla="*/ 230984 h 1073944"/>
                    <a:gd name="connsiteX9" fmla="*/ 1144308 w 1411808"/>
                    <a:gd name="connsiteY9" fmla="*/ 283370 h 1073944"/>
                    <a:gd name="connsiteX10" fmla="*/ 1178260 w 1411808"/>
                    <a:gd name="connsiteY10" fmla="*/ 279888 h 1073944"/>
                    <a:gd name="connsiteX11" fmla="*/ 1175268 w 1411808"/>
                    <a:gd name="connsiteY11" fmla="*/ 285752 h 1073944"/>
                    <a:gd name="connsiteX12" fmla="*/ 1199080 w 1411808"/>
                    <a:gd name="connsiteY12" fmla="*/ 338140 h 1073944"/>
                    <a:gd name="connsiteX13" fmla="*/ 1172884 w 1411808"/>
                    <a:gd name="connsiteY13" fmla="*/ 407196 h 1073944"/>
                    <a:gd name="connsiteX14" fmla="*/ 1241940 w 1411808"/>
                    <a:gd name="connsiteY14" fmla="*/ 459584 h 1073944"/>
                    <a:gd name="connsiteX15" fmla="*/ 1244324 w 1411808"/>
                    <a:gd name="connsiteY15" fmla="*/ 500064 h 1073944"/>
                    <a:gd name="connsiteX16" fmla="*/ 1287184 w 1411808"/>
                    <a:gd name="connsiteY16" fmla="*/ 485776 h 1073944"/>
                    <a:gd name="connsiteX17" fmla="*/ 1341956 w 1411808"/>
                    <a:gd name="connsiteY17" fmla="*/ 507208 h 1073944"/>
                    <a:gd name="connsiteX18" fmla="*/ 1322904 w 1411808"/>
                    <a:gd name="connsiteY18" fmla="*/ 571500 h 1073944"/>
                    <a:gd name="connsiteX19" fmla="*/ 1380472 w 1411808"/>
                    <a:gd name="connsiteY19" fmla="*/ 615362 h 1073944"/>
                    <a:gd name="connsiteX20" fmla="*/ 1405452 w 1411808"/>
                    <a:gd name="connsiteY20" fmla="*/ 721520 h 1073944"/>
                    <a:gd name="connsiteX21" fmla="*/ 1411808 w 1411808"/>
                    <a:gd name="connsiteY21" fmla="*/ 744566 h 1073944"/>
                    <a:gd name="connsiteX22" fmla="*/ 1318140 w 1411808"/>
                    <a:gd name="connsiteY22" fmla="*/ 742952 h 1073944"/>
                    <a:gd name="connsiteX23" fmla="*/ 1203844 w 1411808"/>
                    <a:gd name="connsiteY23" fmla="*/ 833440 h 1073944"/>
                    <a:gd name="connsiteX24" fmla="*/ 1184792 w 1411808"/>
                    <a:gd name="connsiteY24" fmla="*/ 909640 h 1073944"/>
                    <a:gd name="connsiteX25" fmla="*/ 1158596 w 1411808"/>
                    <a:gd name="connsiteY25" fmla="*/ 988220 h 1073944"/>
                    <a:gd name="connsiteX26" fmla="*/ 1091924 w 1411808"/>
                    <a:gd name="connsiteY26" fmla="*/ 995364 h 1073944"/>
                    <a:gd name="connsiteX27" fmla="*/ 1046680 w 1411808"/>
                    <a:gd name="connsiteY27" fmla="*/ 1073944 h 1073944"/>
                    <a:gd name="connsiteX28" fmla="*/ 962776 w 1411808"/>
                    <a:gd name="connsiteY28" fmla="*/ 1058072 h 1073944"/>
                    <a:gd name="connsiteX29" fmla="*/ 953812 w 1411808"/>
                    <a:gd name="connsiteY29" fmla="*/ 1004888 h 1073944"/>
                    <a:gd name="connsiteX30" fmla="*/ 994292 w 1411808"/>
                    <a:gd name="connsiteY30" fmla="*/ 959644 h 1073944"/>
                    <a:gd name="connsiteX31" fmla="*/ 975244 w 1411808"/>
                    <a:gd name="connsiteY31" fmla="*/ 933452 h 1073944"/>
                    <a:gd name="connsiteX32" fmla="*/ 970480 w 1411808"/>
                    <a:gd name="connsiteY32" fmla="*/ 845344 h 1073944"/>
                    <a:gd name="connsiteX33" fmla="*/ 923972 w 1411808"/>
                    <a:gd name="connsiteY33" fmla="*/ 811666 h 1073944"/>
                    <a:gd name="connsiteX34" fmla="*/ 934760 w 1411808"/>
                    <a:gd name="connsiteY34" fmla="*/ 773908 h 1073944"/>
                    <a:gd name="connsiteX35" fmla="*/ 951428 w 1411808"/>
                    <a:gd name="connsiteY35" fmla="*/ 766764 h 1073944"/>
                    <a:gd name="connsiteX36" fmla="*/ 949048 w 1411808"/>
                    <a:gd name="connsiteY36" fmla="*/ 692944 h 1073944"/>
                    <a:gd name="connsiteX37" fmla="*/ 947744 w 1411808"/>
                    <a:gd name="connsiteY37" fmla="*/ 691892 h 1073944"/>
                    <a:gd name="connsiteX38" fmla="*/ 951428 w 1411808"/>
                    <a:gd name="connsiteY38" fmla="*/ 692944 h 1073944"/>
                    <a:gd name="connsiteX39" fmla="*/ 913328 w 1411808"/>
                    <a:gd name="connsiteY39" fmla="*/ 518320 h 1073944"/>
                    <a:gd name="connsiteX40" fmla="*/ 846652 w 1411808"/>
                    <a:gd name="connsiteY40" fmla="*/ 515144 h 1073944"/>
                    <a:gd name="connsiteX41" fmla="*/ 694252 w 1411808"/>
                    <a:gd name="connsiteY41" fmla="*/ 413544 h 1073944"/>
                    <a:gd name="connsiteX42" fmla="*/ 538680 w 1411808"/>
                    <a:gd name="connsiteY42" fmla="*/ 413544 h 1073944"/>
                    <a:gd name="connsiteX43" fmla="*/ 335480 w 1411808"/>
                    <a:gd name="connsiteY43" fmla="*/ 280196 h 1073944"/>
                    <a:gd name="connsiteX44" fmla="*/ 252928 w 1411808"/>
                    <a:gd name="connsiteY44" fmla="*/ 264320 h 1073944"/>
                    <a:gd name="connsiteX45" fmla="*/ 227528 w 1411808"/>
                    <a:gd name="connsiteY45" fmla="*/ 289720 h 1073944"/>
                    <a:gd name="connsiteX46" fmla="*/ 183080 w 1411808"/>
                    <a:gd name="connsiteY46" fmla="*/ 292896 h 1073944"/>
                    <a:gd name="connsiteX47" fmla="*/ 132280 w 1411808"/>
                    <a:gd name="connsiteY47" fmla="*/ 264320 h 1073944"/>
                    <a:gd name="connsiteX48" fmla="*/ 29464 w 1411808"/>
                    <a:gd name="connsiteY48" fmla="*/ 317196 h 1073944"/>
                    <a:gd name="connsiteX49" fmla="*/ 0 w 1411808"/>
                    <a:gd name="connsiteY49" fmla="*/ 275104 h 1073944"/>
                    <a:gd name="connsiteX50" fmla="*/ 21156 w 1411808"/>
                    <a:gd name="connsiteY50" fmla="*/ 181770 h 1073944"/>
                    <a:gd name="connsiteX51" fmla="*/ 21156 w 1411808"/>
                    <a:gd name="connsiteY51" fmla="*/ 153196 h 1073944"/>
                    <a:gd name="connsiteX52" fmla="*/ 43380 w 1411808"/>
                    <a:gd name="connsiteY52" fmla="*/ 127796 h 1073944"/>
                    <a:gd name="connsiteX53" fmla="*/ 42364 w 1411808"/>
                    <a:gd name="connsiteY53" fmla="*/ 118412 h 1073944"/>
                    <a:gd name="connsiteX54" fmla="*/ 263248 w 1411808"/>
                    <a:gd name="connsiteY54" fmla="*/ 0 h 1073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1411808" h="1073944">
                      <a:moveTo>
                        <a:pt x="263248" y="0"/>
                      </a:moveTo>
                      <a:lnTo>
                        <a:pt x="318016" y="38100"/>
                      </a:lnTo>
                      <a:lnTo>
                        <a:pt x="613292" y="38100"/>
                      </a:lnTo>
                      <a:lnTo>
                        <a:pt x="722572" y="1674"/>
                      </a:lnTo>
                      <a:lnTo>
                        <a:pt x="829984" y="123826"/>
                      </a:lnTo>
                      <a:lnTo>
                        <a:pt x="908568" y="145258"/>
                      </a:lnTo>
                      <a:lnTo>
                        <a:pt x="958572" y="233364"/>
                      </a:lnTo>
                      <a:lnTo>
                        <a:pt x="1046680" y="242888"/>
                      </a:lnTo>
                      <a:lnTo>
                        <a:pt x="1072872" y="230984"/>
                      </a:lnTo>
                      <a:lnTo>
                        <a:pt x="1144308" y="283370"/>
                      </a:lnTo>
                      <a:lnTo>
                        <a:pt x="1178260" y="279888"/>
                      </a:lnTo>
                      <a:lnTo>
                        <a:pt x="1175268" y="285752"/>
                      </a:lnTo>
                      <a:lnTo>
                        <a:pt x="1199080" y="338140"/>
                      </a:lnTo>
                      <a:lnTo>
                        <a:pt x="1172884" y="407196"/>
                      </a:lnTo>
                      <a:lnTo>
                        <a:pt x="1241940" y="459584"/>
                      </a:lnTo>
                      <a:lnTo>
                        <a:pt x="1244324" y="500064"/>
                      </a:lnTo>
                      <a:lnTo>
                        <a:pt x="1287184" y="485776"/>
                      </a:lnTo>
                      <a:lnTo>
                        <a:pt x="1341956" y="507208"/>
                      </a:lnTo>
                      <a:lnTo>
                        <a:pt x="1322904" y="571500"/>
                      </a:lnTo>
                      <a:lnTo>
                        <a:pt x="1380472" y="615362"/>
                      </a:lnTo>
                      <a:lnTo>
                        <a:pt x="1405452" y="721520"/>
                      </a:lnTo>
                      <a:lnTo>
                        <a:pt x="1411808" y="744566"/>
                      </a:lnTo>
                      <a:lnTo>
                        <a:pt x="1318140" y="742952"/>
                      </a:lnTo>
                      <a:lnTo>
                        <a:pt x="1203844" y="833440"/>
                      </a:lnTo>
                      <a:lnTo>
                        <a:pt x="1184792" y="909640"/>
                      </a:lnTo>
                      <a:lnTo>
                        <a:pt x="1158596" y="988220"/>
                      </a:lnTo>
                      <a:lnTo>
                        <a:pt x="1091924" y="995364"/>
                      </a:lnTo>
                      <a:lnTo>
                        <a:pt x="1046680" y="1073944"/>
                      </a:lnTo>
                      <a:lnTo>
                        <a:pt x="962776" y="1058072"/>
                      </a:lnTo>
                      <a:lnTo>
                        <a:pt x="953812" y="1004888"/>
                      </a:lnTo>
                      <a:lnTo>
                        <a:pt x="994292" y="959644"/>
                      </a:lnTo>
                      <a:lnTo>
                        <a:pt x="975244" y="933452"/>
                      </a:lnTo>
                      <a:lnTo>
                        <a:pt x="970480" y="845344"/>
                      </a:lnTo>
                      <a:lnTo>
                        <a:pt x="923972" y="811666"/>
                      </a:lnTo>
                      <a:lnTo>
                        <a:pt x="934760" y="773908"/>
                      </a:lnTo>
                      <a:lnTo>
                        <a:pt x="951428" y="766764"/>
                      </a:lnTo>
                      <a:cubicBezTo>
                        <a:pt x="950636" y="742158"/>
                        <a:pt x="949844" y="717552"/>
                        <a:pt x="949048" y="692944"/>
                      </a:cubicBezTo>
                      <a:lnTo>
                        <a:pt x="947744" y="691892"/>
                      </a:lnTo>
                      <a:lnTo>
                        <a:pt x="951428" y="692944"/>
                      </a:lnTo>
                      <a:lnTo>
                        <a:pt x="913328" y="518320"/>
                      </a:lnTo>
                      <a:lnTo>
                        <a:pt x="846652" y="515144"/>
                      </a:lnTo>
                      <a:lnTo>
                        <a:pt x="694252" y="413544"/>
                      </a:lnTo>
                      <a:lnTo>
                        <a:pt x="538680" y="413544"/>
                      </a:lnTo>
                      <a:lnTo>
                        <a:pt x="335480" y="280196"/>
                      </a:lnTo>
                      <a:lnTo>
                        <a:pt x="252928" y="264320"/>
                      </a:lnTo>
                      <a:lnTo>
                        <a:pt x="227528" y="289720"/>
                      </a:lnTo>
                      <a:lnTo>
                        <a:pt x="183080" y="292896"/>
                      </a:lnTo>
                      <a:lnTo>
                        <a:pt x="132280" y="264320"/>
                      </a:lnTo>
                      <a:lnTo>
                        <a:pt x="29464" y="317196"/>
                      </a:lnTo>
                      <a:lnTo>
                        <a:pt x="0" y="275104"/>
                      </a:lnTo>
                      <a:lnTo>
                        <a:pt x="21156" y="181770"/>
                      </a:lnTo>
                      <a:lnTo>
                        <a:pt x="21156" y="153196"/>
                      </a:lnTo>
                      <a:lnTo>
                        <a:pt x="43380" y="127796"/>
                      </a:lnTo>
                      <a:lnTo>
                        <a:pt x="42364" y="118412"/>
                      </a:lnTo>
                      <a:lnTo>
                        <a:pt x="263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9E8CA3E-461D-4FCB-988F-846D9E731251}"/>
                    </a:ext>
                  </a:extLst>
                </p:cNvPr>
                <p:cNvSpPr/>
                <p:nvPr/>
              </p:nvSpPr>
              <p:spPr>
                <a:xfrm>
                  <a:off x="38502456" y="26708100"/>
                  <a:ext cx="619100" cy="401258"/>
                </a:xfrm>
                <a:custGeom>
                  <a:avLst/>
                  <a:gdLst>
                    <a:gd name="connsiteX0" fmla="*/ 459556 w 619100"/>
                    <a:gd name="connsiteY0" fmla="*/ 0 h 401258"/>
                    <a:gd name="connsiteX1" fmla="*/ 619100 w 619100"/>
                    <a:gd name="connsiteY1" fmla="*/ 45244 h 401258"/>
                    <a:gd name="connsiteX2" fmla="*/ 614752 w 619100"/>
                    <a:gd name="connsiteY2" fmla="*/ 114818 h 401258"/>
                    <a:gd name="connsiteX3" fmla="*/ 595764 w 619100"/>
                    <a:gd name="connsiteY3" fmla="*/ 106680 h 401258"/>
                    <a:gd name="connsiteX4" fmla="*/ 572904 w 619100"/>
                    <a:gd name="connsiteY4" fmla="*/ 182880 h 401258"/>
                    <a:gd name="connsiteX5" fmla="*/ 511944 w 619100"/>
                    <a:gd name="connsiteY5" fmla="*/ 251460 h 401258"/>
                    <a:gd name="connsiteX6" fmla="*/ 435744 w 619100"/>
                    <a:gd name="connsiteY6" fmla="*/ 228600 h 401258"/>
                    <a:gd name="connsiteX7" fmla="*/ 275724 w 619100"/>
                    <a:gd name="connsiteY7" fmla="*/ 297180 h 401258"/>
                    <a:gd name="connsiteX8" fmla="*/ 207144 w 619100"/>
                    <a:gd name="connsiteY8" fmla="*/ 365760 h 401258"/>
                    <a:gd name="connsiteX9" fmla="*/ 200044 w 619100"/>
                    <a:gd name="connsiteY9" fmla="*/ 401258 h 401258"/>
                    <a:gd name="connsiteX10" fmla="*/ 159520 w 619100"/>
                    <a:gd name="connsiteY10" fmla="*/ 346076 h 401258"/>
                    <a:gd name="connsiteX11" fmla="*/ 172220 w 619100"/>
                    <a:gd name="connsiteY11" fmla="*/ 323850 h 401258"/>
                    <a:gd name="connsiteX12" fmla="*/ 80144 w 619100"/>
                    <a:gd name="connsiteY12" fmla="*/ 203200 h 401258"/>
                    <a:gd name="connsiteX13" fmla="*/ 57920 w 619100"/>
                    <a:gd name="connsiteY13" fmla="*/ 203200 h 401258"/>
                    <a:gd name="connsiteX14" fmla="*/ 22992 w 619100"/>
                    <a:gd name="connsiteY14" fmla="*/ 107950 h 401258"/>
                    <a:gd name="connsiteX15" fmla="*/ 0 w 619100"/>
                    <a:gd name="connsiteY15" fmla="*/ 101188 h 401258"/>
                    <a:gd name="connsiteX16" fmla="*/ 6828 w 619100"/>
                    <a:gd name="connsiteY16" fmla="*/ 47538 h 401258"/>
                    <a:gd name="connsiteX17" fmla="*/ 7120 w 619100"/>
                    <a:gd name="connsiteY17" fmla="*/ 47624 h 401258"/>
                    <a:gd name="connsiteX18" fmla="*/ 121420 w 619100"/>
                    <a:gd name="connsiteY18" fmla="*/ 64294 h 401258"/>
                    <a:gd name="connsiteX19" fmla="*/ 139648 w 619100"/>
                    <a:gd name="connsiteY19" fmla="*/ 51866 h 401258"/>
                    <a:gd name="connsiteX20" fmla="*/ 292868 w 619100"/>
                    <a:gd name="connsiteY20" fmla="*/ 23812 h 401258"/>
                    <a:gd name="connsiteX21" fmla="*/ 352400 w 619100"/>
                    <a:gd name="connsiteY21" fmla="*/ 57150 h 401258"/>
                    <a:gd name="connsiteX22" fmla="*/ 459556 w 619100"/>
                    <a:gd name="connsiteY22" fmla="*/ 0 h 401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19100" h="401258">
                      <a:moveTo>
                        <a:pt x="459556" y="0"/>
                      </a:moveTo>
                      <a:lnTo>
                        <a:pt x="619100" y="45244"/>
                      </a:lnTo>
                      <a:lnTo>
                        <a:pt x="614752" y="114818"/>
                      </a:lnTo>
                      <a:lnTo>
                        <a:pt x="595764" y="106680"/>
                      </a:lnTo>
                      <a:lnTo>
                        <a:pt x="572904" y="182880"/>
                      </a:lnTo>
                      <a:lnTo>
                        <a:pt x="511944" y="251460"/>
                      </a:lnTo>
                      <a:lnTo>
                        <a:pt x="435744" y="228600"/>
                      </a:lnTo>
                      <a:lnTo>
                        <a:pt x="275724" y="297180"/>
                      </a:lnTo>
                      <a:lnTo>
                        <a:pt x="207144" y="365760"/>
                      </a:lnTo>
                      <a:lnTo>
                        <a:pt x="200044" y="401258"/>
                      </a:lnTo>
                      <a:lnTo>
                        <a:pt x="159520" y="346076"/>
                      </a:lnTo>
                      <a:lnTo>
                        <a:pt x="172220" y="323850"/>
                      </a:lnTo>
                      <a:lnTo>
                        <a:pt x="80144" y="203200"/>
                      </a:lnTo>
                      <a:lnTo>
                        <a:pt x="57920" y="203200"/>
                      </a:lnTo>
                      <a:lnTo>
                        <a:pt x="22992" y="107950"/>
                      </a:lnTo>
                      <a:lnTo>
                        <a:pt x="0" y="101188"/>
                      </a:lnTo>
                      <a:lnTo>
                        <a:pt x="6828" y="47538"/>
                      </a:lnTo>
                      <a:lnTo>
                        <a:pt x="7120" y="47624"/>
                      </a:lnTo>
                      <a:lnTo>
                        <a:pt x="121420" y="64294"/>
                      </a:lnTo>
                      <a:lnTo>
                        <a:pt x="139648" y="51866"/>
                      </a:lnTo>
                      <a:lnTo>
                        <a:pt x="292868" y="23812"/>
                      </a:lnTo>
                      <a:lnTo>
                        <a:pt x="352400" y="57150"/>
                      </a:lnTo>
                      <a:lnTo>
                        <a:pt x="459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35094D0E-2276-4458-BBE6-529550B9866B}"/>
                    </a:ext>
                  </a:extLst>
                </p:cNvPr>
                <p:cNvSpPr/>
                <p:nvPr/>
              </p:nvSpPr>
              <p:spPr>
                <a:xfrm>
                  <a:off x="40379068" y="26248380"/>
                  <a:ext cx="175208" cy="186554"/>
                </a:xfrm>
                <a:custGeom>
                  <a:avLst/>
                  <a:gdLst>
                    <a:gd name="connsiteX0" fmla="*/ 145872 w 175208"/>
                    <a:gd name="connsiteY0" fmla="*/ 0 h 186554"/>
                    <a:gd name="connsiteX1" fmla="*/ 146632 w 175208"/>
                    <a:gd name="connsiteY1" fmla="*/ 15220 h 186554"/>
                    <a:gd name="connsiteX2" fmla="*/ 175208 w 175208"/>
                    <a:gd name="connsiteY2" fmla="*/ 46970 h 186554"/>
                    <a:gd name="connsiteX3" fmla="*/ 152980 w 175208"/>
                    <a:gd name="connsiteY3" fmla="*/ 72370 h 186554"/>
                    <a:gd name="connsiteX4" fmla="*/ 156084 w 175208"/>
                    <a:gd name="connsiteY4" fmla="*/ 128222 h 186554"/>
                    <a:gd name="connsiteX5" fmla="*/ 118852 w 175208"/>
                    <a:gd name="connsiteY5" fmla="*/ 140632 h 186554"/>
                    <a:gd name="connsiteX6" fmla="*/ 65524 w 175208"/>
                    <a:gd name="connsiteY6" fmla="*/ 186554 h 186554"/>
                    <a:gd name="connsiteX7" fmla="*/ 45032 w 175208"/>
                    <a:gd name="connsiteY7" fmla="*/ 170160 h 186554"/>
                    <a:gd name="connsiteX8" fmla="*/ 0 w 175208"/>
                    <a:gd name="connsiteY8" fmla="*/ 141022 h 186554"/>
                    <a:gd name="connsiteX9" fmla="*/ 16456 w 175208"/>
                    <a:gd name="connsiteY9" fmla="*/ 47764 h 186554"/>
                    <a:gd name="connsiteX10" fmla="*/ 87896 w 175208"/>
                    <a:gd name="connsiteY10" fmla="*/ 2520 h 186554"/>
                    <a:gd name="connsiteX11" fmla="*/ 145872 w 175208"/>
                    <a:gd name="connsiteY11" fmla="*/ 0 h 186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5208" h="186554">
                      <a:moveTo>
                        <a:pt x="145872" y="0"/>
                      </a:moveTo>
                      <a:lnTo>
                        <a:pt x="146632" y="15220"/>
                      </a:lnTo>
                      <a:lnTo>
                        <a:pt x="175208" y="46970"/>
                      </a:lnTo>
                      <a:lnTo>
                        <a:pt x="152980" y="72370"/>
                      </a:lnTo>
                      <a:lnTo>
                        <a:pt x="156084" y="128222"/>
                      </a:lnTo>
                      <a:lnTo>
                        <a:pt x="118852" y="140632"/>
                      </a:lnTo>
                      <a:lnTo>
                        <a:pt x="65524" y="186554"/>
                      </a:lnTo>
                      <a:lnTo>
                        <a:pt x="45032" y="170160"/>
                      </a:lnTo>
                      <a:lnTo>
                        <a:pt x="0" y="141022"/>
                      </a:lnTo>
                      <a:lnTo>
                        <a:pt x="16456" y="47764"/>
                      </a:lnTo>
                      <a:lnTo>
                        <a:pt x="87896" y="2520"/>
                      </a:lnTo>
                      <a:lnTo>
                        <a:pt x="145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B84707A0-C941-45B8-A47D-C29052DD23EA}"/>
                  </a:ext>
                </a:extLst>
              </p:cNvPr>
              <p:cNvSpPr/>
              <p:nvPr/>
            </p:nvSpPr>
            <p:spPr>
              <a:xfrm>
                <a:off x="37391340" y="23266400"/>
                <a:ext cx="3850336" cy="4081780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正方形/長方形 300">
                <a:extLst>
                  <a:ext uri="{FF2B5EF4-FFF2-40B4-BE49-F238E27FC236}">
                    <a16:creationId xmlns:a16="http://schemas.microsoft.com/office/drawing/2014/main" id="{E7A8DE81-CCA7-40EC-B3A9-E6BD813FD515}"/>
                  </a:ext>
                </a:extLst>
              </p:cNvPr>
              <p:cNvSpPr/>
              <p:nvPr/>
            </p:nvSpPr>
            <p:spPr>
              <a:xfrm>
                <a:off x="38767515" y="25183266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群　馬</a:t>
                </a:r>
              </a:p>
            </p:txBody>
          </p:sp>
        </p:grpSp>
      </p:grpSp>
      <p:grpSp>
        <p:nvGrpSpPr>
          <p:cNvPr id="338" name="グループ化 337">
            <a:extLst>
              <a:ext uri="{FF2B5EF4-FFF2-40B4-BE49-F238E27FC236}">
                <a16:creationId xmlns:a16="http://schemas.microsoft.com/office/drawing/2014/main" id="{49CE1EBA-DB84-4948-9D59-A9B7ED0F2601}"/>
              </a:ext>
            </a:extLst>
          </p:cNvPr>
          <p:cNvGrpSpPr/>
          <p:nvPr/>
        </p:nvGrpSpPr>
        <p:grpSpPr>
          <a:xfrm>
            <a:off x="2314572" y="3614056"/>
            <a:ext cx="3629028" cy="1980248"/>
            <a:chOff x="38338124" y="26228040"/>
            <a:chExt cx="3629028" cy="1980248"/>
          </a:xfrm>
        </p:grpSpPr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C5DE2903-E3BE-40E9-9A32-322C1F417F15}"/>
                </a:ext>
              </a:extLst>
            </p:cNvPr>
            <p:cNvGrpSpPr/>
            <p:nvPr/>
          </p:nvGrpSpPr>
          <p:grpSpPr>
            <a:xfrm>
              <a:off x="40895730" y="27300902"/>
              <a:ext cx="631824" cy="623222"/>
              <a:chOff x="44650088" y="27300902"/>
              <a:chExt cx="631824" cy="623222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E51106BE-0BAE-4EE3-979E-98013E632F05}"/>
                  </a:ext>
                </a:extLst>
              </p:cNvPr>
              <p:cNvGrpSpPr/>
              <p:nvPr/>
            </p:nvGrpSpPr>
            <p:grpSpPr>
              <a:xfrm>
                <a:off x="44650088" y="27300902"/>
                <a:ext cx="631824" cy="623222"/>
                <a:chOff x="44650088" y="27300902"/>
                <a:chExt cx="631824" cy="623222"/>
              </a:xfrm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02E61E6D-A330-41D8-8C60-896AC0258A33}"/>
                    </a:ext>
                  </a:extLst>
                </p:cNvPr>
                <p:cNvSpPr/>
                <p:nvPr/>
              </p:nvSpPr>
              <p:spPr>
                <a:xfrm>
                  <a:off x="45053248" y="27300902"/>
                  <a:ext cx="227608" cy="335886"/>
                </a:xfrm>
                <a:custGeom>
                  <a:avLst/>
                  <a:gdLst>
                    <a:gd name="connsiteX0" fmla="*/ 132624 w 227608"/>
                    <a:gd name="connsiteY0" fmla="*/ 0 h 335886"/>
                    <a:gd name="connsiteX1" fmla="*/ 130240 w 227608"/>
                    <a:gd name="connsiteY1" fmla="*/ 83474 h 335886"/>
                    <a:gd name="connsiteX2" fmla="*/ 106752 w 227608"/>
                    <a:gd name="connsiteY2" fmla="*/ 124574 h 335886"/>
                    <a:gd name="connsiteX3" fmla="*/ 104840 w 227608"/>
                    <a:gd name="connsiteY3" fmla="*/ 127922 h 335886"/>
                    <a:gd name="connsiteX4" fmla="*/ 152464 w 227608"/>
                    <a:gd name="connsiteY4" fmla="*/ 134274 h 335886"/>
                    <a:gd name="connsiteX5" fmla="*/ 227608 w 227608"/>
                    <a:gd name="connsiteY5" fmla="*/ 203850 h 335886"/>
                    <a:gd name="connsiteX6" fmla="*/ 212792 w 227608"/>
                    <a:gd name="connsiteY6" fmla="*/ 305722 h 335886"/>
                    <a:gd name="connsiteX7" fmla="*/ 216592 w 227608"/>
                    <a:gd name="connsiteY7" fmla="*/ 314080 h 335886"/>
                    <a:gd name="connsiteX8" fmla="*/ 180976 w 227608"/>
                    <a:gd name="connsiteY8" fmla="*/ 335886 h 335886"/>
                    <a:gd name="connsiteX9" fmla="*/ 138116 w 227608"/>
                    <a:gd name="connsiteY9" fmla="*/ 333504 h 335886"/>
                    <a:gd name="connsiteX10" fmla="*/ 42864 w 227608"/>
                    <a:gd name="connsiteY10" fmla="*/ 250162 h 335886"/>
                    <a:gd name="connsiteX11" fmla="*/ 0 w 227608"/>
                    <a:gd name="connsiteY11" fmla="*/ 152530 h 335886"/>
                    <a:gd name="connsiteX12" fmla="*/ 2164 w 227608"/>
                    <a:gd name="connsiteY12" fmla="*/ 92998 h 335886"/>
                    <a:gd name="connsiteX13" fmla="*/ 30648 w 227608"/>
                    <a:gd name="connsiteY13" fmla="*/ 92998 h 335886"/>
                    <a:gd name="connsiteX14" fmla="*/ 33904 w 227608"/>
                    <a:gd name="connsiteY14" fmla="*/ 238 h 335886"/>
                    <a:gd name="connsiteX15" fmla="*/ 85792 w 227608"/>
                    <a:gd name="connsiteY15" fmla="*/ 16798 h 335886"/>
                    <a:gd name="connsiteX16" fmla="*/ 85216 w 227608"/>
                    <a:gd name="connsiteY16" fmla="*/ 9314 h 335886"/>
                    <a:gd name="connsiteX17" fmla="*/ 132624 w 227608"/>
                    <a:gd name="connsiteY17" fmla="*/ 0 h 33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27608" h="335886">
                      <a:moveTo>
                        <a:pt x="132624" y="0"/>
                      </a:moveTo>
                      <a:lnTo>
                        <a:pt x="130240" y="83474"/>
                      </a:lnTo>
                      <a:lnTo>
                        <a:pt x="106752" y="124574"/>
                      </a:lnTo>
                      <a:lnTo>
                        <a:pt x="104840" y="127922"/>
                      </a:lnTo>
                      <a:lnTo>
                        <a:pt x="152464" y="134274"/>
                      </a:lnTo>
                      <a:lnTo>
                        <a:pt x="227608" y="203850"/>
                      </a:lnTo>
                      <a:lnTo>
                        <a:pt x="212792" y="305722"/>
                      </a:lnTo>
                      <a:lnTo>
                        <a:pt x="216592" y="314080"/>
                      </a:lnTo>
                      <a:lnTo>
                        <a:pt x="180976" y="335886"/>
                      </a:lnTo>
                      <a:lnTo>
                        <a:pt x="138116" y="333504"/>
                      </a:lnTo>
                      <a:lnTo>
                        <a:pt x="42864" y="250162"/>
                      </a:lnTo>
                      <a:lnTo>
                        <a:pt x="0" y="152530"/>
                      </a:lnTo>
                      <a:lnTo>
                        <a:pt x="2164" y="92998"/>
                      </a:lnTo>
                      <a:lnTo>
                        <a:pt x="30648" y="92998"/>
                      </a:lnTo>
                      <a:lnTo>
                        <a:pt x="33904" y="238"/>
                      </a:lnTo>
                      <a:lnTo>
                        <a:pt x="85792" y="16798"/>
                      </a:lnTo>
                      <a:lnTo>
                        <a:pt x="85216" y="9314"/>
                      </a:lnTo>
                      <a:lnTo>
                        <a:pt x="1326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5ACB28CA-C701-4D35-A9B4-DFE16E336544}"/>
                    </a:ext>
                  </a:extLst>
                </p:cNvPr>
                <p:cNvSpPr/>
                <p:nvPr/>
              </p:nvSpPr>
              <p:spPr>
                <a:xfrm>
                  <a:off x="44861136" y="27605838"/>
                  <a:ext cx="129996" cy="224696"/>
                </a:xfrm>
                <a:custGeom>
                  <a:avLst/>
                  <a:gdLst>
                    <a:gd name="connsiteX0" fmla="*/ 99200 w 129996"/>
                    <a:gd name="connsiteY0" fmla="*/ 0 h 224696"/>
                    <a:gd name="connsiteX1" fmla="*/ 115912 w 129996"/>
                    <a:gd name="connsiteY1" fmla="*/ 92862 h 224696"/>
                    <a:gd name="connsiteX2" fmla="*/ 106388 w 129996"/>
                    <a:gd name="connsiteY2" fmla="*/ 142868 h 224696"/>
                    <a:gd name="connsiteX3" fmla="*/ 129996 w 129996"/>
                    <a:gd name="connsiteY3" fmla="*/ 219986 h 224696"/>
                    <a:gd name="connsiteX4" fmla="*/ 92316 w 129996"/>
                    <a:gd name="connsiteY4" fmla="*/ 224696 h 224696"/>
                    <a:gd name="connsiteX5" fmla="*/ 11140 w 129996"/>
                    <a:gd name="connsiteY5" fmla="*/ 150012 h 224696"/>
                    <a:gd name="connsiteX6" fmla="*/ 0 w 129996"/>
                    <a:gd name="connsiteY6" fmla="*/ 49744 h 224696"/>
                    <a:gd name="connsiteX7" fmla="*/ 42096 w 129996"/>
                    <a:gd name="connsiteY7" fmla="*/ 35712 h 224696"/>
                    <a:gd name="connsiteX8" fmla="*/ 70672 w 129996"/>
                    <a:gd name="connsiteY8" fmla="*/ 4756 h 224696"/>
                    <a:gd name="connsiteX9" fmla="*/ 99200 w 129996"/>
                    <a:gd name="connsiteY9" fmla="*/ 0 h 224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9996" h="224696">
                      <a:moveTo>
                        <a:pt x="99200" y="0"/>
                      </a:moveTo>
                      <a:lnTo>
                        <a:pt x="115912" y="92862"/>
                      </a:lnTo>
                      <a:lnTo>
                        <a:pt x="106388" y="142868"/>
                      </a:lnTo>
                      <a:lnTo>
                        <a:pt x="129996" y="219986"/>
                      </a:lnTo>
                      <a:lnTo>
                        <a:pt x="92316" y="224696"/>
                      </a:lnTo>
                      <a:lnTo>
                        <a:pt x="11140" y="150012"/>
                      </a:lnTo>
                      <a:lnTo>
                        <a:pt x="0" y="49744"/>
                      </a:lnTo>
                      <a:lnTo>
                        <a:pt x="42096" y="35712"/>
                      </a:lnTo>
                      <a:lnTo>
                        <a:pt x="70672" y="4756"/>
                      </a:lnTo>
                      <a:lnTo>
                        <a:pt x="99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3C48BE8E-8D1E-4B6F-B9D5-580330FE4D7E}"/>
                    </a:ext>
                  </a:extLst>
                </p:cNvPr>
                <p:cNvSpPr/>
                <p:nvPr/>
              </p:nvSpPr>
              <p:spPr>
                <a:xfrm>
                  <a:off x="44853224" y="27579638"/>
                  <a:ext cx="107112" cy="75944"/>
                </a:xfrm>
                <a:custGeom>
                  <a:avLst/>
                  <a:gdLst>
                    <a:gd name="connsiteX0" fmla="*/ 102396 w 107112"/>
                    <a:gd name="connsiteY0" fmla="*/ 0 h 75944"/>
                    <a:gd name="connsiteX1" fmla="*/ 107112 w 107112"/>
                    <a:gd name="connsiteY1" fmla="*/ 26200 h 75944"/>
                    <a:gd name="connsiteX2" fmla="*/ 78584 w 107112"/>
                    <a:gd name="connsiteY2" fmla="*/ 30956 h 75944"/>
                    <a:gd name="connsiteX3" fmla="*/ 50008 w 107112"/>
                    <a:gd name="connsiteY3" fmla="*/ 61912 h 75944"/>
                    <a:gd name="connsiteX4" fmla="*/ 7912 w 107112"/>
                    <a:gd name="connsiteY4" fmla="*/ 75944 h 75944"/>
                    <a:gd name="connsiteX5" fmla="*/ 0 w 107112"/>
                    <a:gd name="connsiteY5" fmla="*/ 4762 h 75944"/>
                    <a:gd name="connsiteX6" fmla="*/ 102396 w 107112"/>
                    <a:gd name="connsiteY6" fmla="*/ 0 h 7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12" h="75944">
                      <a:moveTo>
                        <a:pt x="102396" y="0"/>
                      </a:moveTo>
                      <a:lnTo>
                        <a:pt x="107112" y="26200"/>
                      </a:lnTo>
                      <a:lnTo>
                        <a:pt x="78584" y="30956"/>
                      </a:lnTo>
                      <a:lnTo>
                        <a:pt x="50008" y="61912"/>
                      </a:lnTo>
                      <a:lnTo>
                        <a:pt x="7912" y="75944"/>
                      </a:lnTo>
                      <a:lnTo>
                        <a:pt x="0" y="4762"/>
                      </a:lnTo>
                      <a:lnTo>
                        <a:pt x="102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51CAB897-95A4-4238-90BA-64CBDFEE3A86}"/>
                    </a:ext>
                  </a:extLst>
                </p:cNvPr>
                <p:cNvSpPr/>
                <p:nvPr/>
              </p:nvSpPr>
              <p:spPr>
                <a:xfrm>
                  <a:off x="44960336" y="27601068"/>
                  <a:ext cx="135776" cy="224756"/>
                </a:xfrm>
                <a:custGeom>
                  <a:avLst/>
                  <a:gdLst>
                    <a:gd name="connsiteX0" fmla="*/ 28620 w 135776"/>
                    <a:gd name="connsiteY0" fmla="*/ 0 h 224756"/>
                    <a:gd name="connsiteX1" fmla="*/ 131016 w 135776"/>
                    <a:gd name="connsiteY1" fmla="*/ 14288 h 224756"/>
                    <a:gd name="connsiteX2" fmla="*/ 135776 w 135776"/>
                    <a:gd name="connsiteY2" fmla="*/ 61912 h 224756"/>
                    <a:gd name="connsiteX3" fmla="*/ 107200 w 135776"/>
                    <a:gd name="connsiteY3" fmla="*/ 83344 h 224756"/>
                    <a:gd name="connsiteX4" fmla="*/ 107200 w 135776"/>
                    <a:gd name="connsiteY4" fmla="*/ 171452 h 224756"/>
                    <a:gd name="connsiteX5" fmla="*/ 38144 w 135776"/>
                    <a:gd name="connsiteY5" fmla="*/ 223838 h 224756"/>
                    <a:gd name="connsiteX6" fmla="*/ 30796 w 135776"/>
                    <a:gd name="connsiteY6" fmla="*/ 224756 h 224756"/>
                    <a:gd name="connsiteX7" fmla="*/ 7188 w 135776"/>
                    <a:gd name="connsiteY7" fmla="*/ 147638 h 224756"/>
                    <a:gd name="connsiteX8" fmla="*/ 16712 w 135776"/>
                    <a:gd name="connsiteY8" fmla="*/ 97632 h 224756"/>
                    <a:gd name="connsiteX9" fmla="*/ 0 w 135776"/>
                    <a:gd name="connsiteY9" fmla="*/ 4770 h 224756"/>
                    <a:gd name="connsiteX10" fmla="*/ 28620 w 135776"/>
                    <a:gd name="connsiteY10" fmla="*/ 0 h 224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776" h="224756">
                      <a:moveTo>
                        <a:pt x="28620" y="0"/>
                      </a:moveTo>
                      <a:lnTo>
                        <a:pt x="131016" y="14288"/>
                      </a:lnTo>
                      <a:lnTo>
                        <a:pt x="135776" y="61912"/>
                      </a:lnTo>
                      <a:lnTo>
                        <a:pt x="107200" y="83344"/>
                      </a:lnTo>
                      <a:lnTo>
                        <a:pt x="107200" y="171452"/>
                      </a:lnTo>
                      <a:lnTo>
                        <a:pt x="38144" y="223838"/>
                      </a:lnTo>
                      <a:lnTo>
                        <a:pt x="30796" y="224756"/>
                      </a:lnTo>
                      <a:lnTo>
                        <a:pt x="7188" y="147638"/>
                      </a:lnTo>
                      <a:lnTo>
                        <a:pt x="16712" y="97632"/>
                      </a:lnTo>
                      <a:lnTo>
                        <a:pt x="0" y="4770"/>
                      </a:lnTo>
                      <a:lnTo>
                        <a:pt x="286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48D71BDF-D867-469F-8C75-F163CE9BD21E}"/>
                    </a:ext>
                  </a:extLst>
                </p:cNvPr>
                <p:cNvSpPr/>
                <p:nvPr/>
              </p:nvSpPr>
              <p:spPr>
                <a:xfrm>
                  <a:off x="44727936" y="27655582"/>
                  <a:ext cx="225516" cy="240040"/>
                </a:xfrm>
                <a:custGeom>
                  <a:avLst/>
                  <a:gdLst>
                    <a:gd name="connsiteX0" fmla="*/ 133200 w 225516"/>
                    <a:gd name="connsiteY0" fmla="*/ 0 h 240040"/>
                    <a:gd name="connsiteX1" fmla="*/ 144340 w 225516"/>
                    <a:gd name="connsiteY1" fmla="*/ 100268 h 240040"/>
                    <a:gd name="connsiteX2" fmla="*/ 225516 w 225516"/>
                    <a:gd name="connsiteY2" fmla="*/ 174952 h 240040"/>
                    <a:gd name="connsiteX3" fmla="*/ 213396 w 225516"/>
                    <a:gd name="connsiteY3" fmla="*/ 176468 h 240040"/>
                    <a:gd name="connsiteX4" fmla="*/ 158628 w 225516"/>
                    <a:gd name="connsiteY4" fmla="*/ 224094 h 240040"/>
                    <a:gd name="connsiteX5" fmla="*/ 88712 w 225516"/>
                    <a:gd name="connsiteY5" fmla="*/ 240040 h 240040"/>
                    <a:gd name="connsiteX6" fmla="*/ 20576 w 225516"/>
                    <a:gd name="connsiteY6" fmla="*/ 154242 h 240040"/>
                    <a:gd name="connsiteX7" fmla="*/ 0 w 225516"/>
                    <a:gd name="connsiteY7" fmla="*/ 135038 h 240040"/>
                    <a:gd name="connsiteX8" fmla="*/ 8608 w 225516"/>
                    <a:gd name="connsiteY8" fmla="*/ 45498 h 240040"/>
                    <a:gd name="connsiteX9" fmla="*/ 41944 w 225516"/>
                    <a:gd name="connsiteY9" fmla="*/ 7398 h 240040"/>
                    <a:gd name="connsiteX10" fmla="*/ 60996 w 225516"/>
                    <a:gd name="connsiteY10" fmla="*/ 24068 h 240040"/>
                    <a:gd name="connsiteX11" fmla="*/ 133200 w 225516"/>
                    <a:gd name="connsiteY11" fmla="*/ 0 h 24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5516" h="240040">
                      <a:moveTo>
                        <a:pt x="133200" y="0"/>
                      </a:moveTo>
                      <a:lnTo>
                        <a:pt x="144340" y="100268"/>
                      </a:lnTo>
                      <a:lnTo>
                        <a:pt x="225516" y="174952"/>
                      </a:lnTo>
                      <a:lnTo>
                        <a:pt x="213396" y="176468"/>
                      </a:lnTo>
                      <a:lnTo>
                        <a:pt x="158628" y="224094"/>
                      </a:lnTo>
                      <a:lnTo>
                        <a:pt x="88712" y="240040"/>
                      </a:lnTo>
                      <a:lnTo>
                        <a:pt x="20576" y="154242"/>
                      </a:lnTo>
                      <a:lnTo>
                        <a:pt x="0" y="135038"/>
                      </a:lnTo>
                      <a:lnTo>
                        <a:pt x="8608" y="45498"/>
                      </a:lnTo>
                      <a:lnTo>
                        <a:pt x="41944" y="7398"/>
                      </a:lnTo>
                      <a:lnTo>
                        <a:pt x="60996" y="24068"/>
                      </a:lnTo>
                      <a:lnTo>
                        <a:pt x="133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8D278D17-67E5-4C56-A507-5233F3632259}"/>
                    </a:ext>
                  </a:extLst>
                </p:cNvPr>
                <p:cNvSpPr/>
                <p:nvPr/>
              </p:nvSpPr>
              <p:spPr>
                <a:xfrm>
                  <a:off x="44953452" y="27825824"/>
                  <a:ext cx="49792" cy="39564"/>
                </a:xfrm>
                <a:custGeom>
                  <a:avLst/>
                  <a:gdLst>
                    <a:gd name="connsiteX0" fmla="*/ 37680 w 49792"/>
                    <a:gd name="connsiteY0" fmla="*/ 0 h 39564"/>
                    <a:gd name="connsiteX1" fmla="*/ 49792 w 49792"/>
                    <a:gd name="connsiteY1" fmla="*/ 39564 h 39564"/>
                    <a:gd name="connsiteX2" fmla="*/ 37884 w 49792"/>
                    <a:gd name="connsiteY2" fmla="*/ 39564 h 39564"/>
                    <a:gd name="connsiteX3" fmla="*/ 0 w 49792"/>
                    <a:gd name="connsiteY3" fmla="*/ 4710 h 39564"/>
                    <a:gd name="connsiteX4" fmla="*/ 37680 w 49792"/>
                    <a:gd name="connsiteY4" fmla="*/ 0 h 39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792" h="39564">
                      <a:moveTo>
                        <a:pt x="37680" y="0"/>
                      </a:moveTo>
                      <a:lnTo>
                        <a:pt x="49792" y="39564"/>
                      </a:lnTo>
                      <a:lnTo>
                        <a:pt x="37884" y="39564"/>
                      </a:lnTo>
                      <a:lnTo>
                        <a:pt x="0" y="4710"/>
                      </a:lnTo>
                      <a:lnTo>
                        <a:pt x="376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AA731D2A-0AAD-422D-ACD2-7549020DAF1D}"/>
                    </a:ext>
                  </a:extLst>
                </p:cNvPr>
                <p:cNvSpPr/>
                <p:nvPr/>
              </p:nvSpPr>
              <p:spPr>
                <a:xfrm>
                  <a:off x="44851272" y="27521366"/>
                  <a:ext cx="137684" cy="136470"/>
                </a:xfrm>
                <a:custGeom>
                  <a:avLst/>
                  <a:gdLst>
                    <a:gd name="connsiteX0" fmla="*/ 111772 w 137684"/>
                    <a:gd name="connsiteY0" fmla="*/ 0 h 136470"/>
                    <a:gd name="connsiteX1" fmla="*/ 121016 w 137684"/>
                    <a:gd name="connsiteY1" fmla="*/ 41602 h 136470"/>
                    <a:gd name="connsiteX2" fmla="*/ 137684 w 137684"/>
                    <a:gd name="connsiteY2" fmla="*/ 65414 h 136470"/>
                    <a:gd name="connsiteX3" fmla="*/ 134872 w 137684"/>
                    <a:gd name="connsiteY3" fmla="*/ 80170 h 136470"/>
                    <a:gd name="connsiteX4" fmla="*/ 80536 w 137684"/>
                    <a:gd name="connsiteY4" fmla="*/ 89228 h 136470"/>
                    <a:gd name="connsiteX5" fmla="*/ 51960 w 137684"/>
                    <a:gd name="connsiteY5" fmla="*/ 120184 h 136470"/>
                    <a:gd name="connsiteX6" fmla="*/ 3100 w 137684"/>
                    <a:gd name="connsiteY6" fmla="*/ 136470 h 136470"/>
                    <a:gd name="connsiteX7" fmla="*/ 6716 w 137684"/>
                    <a:gd name="connsiteY7" fmla="*/ 67798 h 136470"/>
                    <a:gd name="connsiteX8" fmla="*/ 0 w 137684"/>
                    <a:gd name="connsiteY8" fmla="*/ 38694 h 136470"/>
                    <a:gd name="connsiteX9" fmla="*/ 30528 w 137684"/>
                    <a:gd name="connsiteY9" fmla="*/ 41602 h 136470"/>
                    <a:gd name="connsiteX10" fmla="*/ 42432 w 137684"/>
                    <a:gd name="connsiteY10" fmla="*/ 15410 h 136470"/>
                    <a:gd name="connsiteX11" fmla="*/ 111772 w 137684"/>
                    <a:gd name="connsiteY11" fmla="*/ 0 h 136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7684" h="136470">
                      <a:moveTo>
                        <a:pt x="111772" y="0"/>
                      </a:moveTo>
                      <a:lnTo>
                        <a:pt x="121016" y="41602"/>
                      </a:lnTo>
                      <a:lnTo>
                        <a:pt x="137684" y="65414"/>
                      </a:lnTo>
                      <a:lnTo>
                        <a:pt x="134872" y="80170"/>
                      </a:lnTo>
                      <a:lnTo>
                        <a:pt x="80536" y="89228"/>
                      </a:lnTo>
                      <a:lnTo>
                        <a:pt x="51960" y="120184"/>
                      </a:lnTo>
                      <a:lnTo>
                        <a:pt x="3100" y="136470"/>
                      </a:lnTo>
                      <a:lnTo>
                        <a:pt x="6716" y="67798"/>
                      </a:lnTo>
                      <a:lnTo>
                        <a:pt x="0" y="38694"/>
                      </a:lnTo>
                      <a:lnTo>
                        <a:pt x="30528" y="41602"/>
                      </a:lnTo>
                      <a:lnTo>
                        <a:pt x="42432" y="15410"/>
                      </a:lnTo>
                      <a:lnTo>
                        <a:pt x="1117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1611043D-84DC-4285-A8C7-6C74D0A6D0EA}"/>
                    </a:ext>
                  </a:extLst>
                </p:cNvPr>
                <p:cNvSpPr/>
                <p:nvPr/>
              </p:nvSpPr>
              <p:spPr>
                <a:xfrm>
                  <a:off x="44948132" y="27393900"/>
                  <a:ext cx="154952" cy="220568"/>
                </a:xfrm>
                <a:custGeom>
                  <a:avLst/>
                  <a:gdLst>
                    <a:gd name="connsiteX0" fmla="*/ 38508 w 154952"/>
                    <a:gd name="connsiteY0" fmla="*/ 0 h 220568"/>
                    <a:gd name="connsiteX1" fmla="*/ 107280 w 154952"/>
                    <a:gd name="connsiteY1" fmla="*/ 0 h 220568"/>
                    <a:gd name="connsiteX2" fmla="*/ 105116 w 154952"/>
                    <a:gd name="connsiteY2" fmla="*/ 59532 h 220568"/>
                    <a:gd name="connsiteX3" fmla="*/ 147980 w 154952"/>
                    <a:gd name="connsiteY3" fmla="*/ 157164 h 220568"/>
                    <a:gd name="connsiteX4" fmla="*/ 154952 w 154952"/>
                    <a:gd name="connsiteY4" fmla="*/ 163264 h 220568"/>
                    <a:gd name="connsiteX5" fmla="*/ 136856 w 154952"/>
                    <a:gd name="connsiteY5" fmla="*/ 220568 h 220568"/>
                    <a:gd name="connsiteX6" fmla="*/ 40824 w 154952"/>
                    <a:gd name="connsiteY6" fmla="*/ 207168 h 220568"/>
                    <a:gd name="connsiteX7" fmla="*/ 38012 w 154952"/>
                    <a:gd name="connsiteY7" fmla="*/ 207636 h 220568"/>
                    <a:gd name="connsiteX8" fmla="*/ 40824 w 154952"/>
                    <a:gd name="connsiteY8" fmla="*/ 192880 h 220568"/>
                    <a:gd name="connsiteX9" fmla="*/ 24156 w 154952"/>
                    <a:gd name="connsiteY9" fmla="*/ 169068 h 220568"/>
                    <a:gd name="connsiteX10" fmla="*/ 14912 w 154952"/>
                    <a:gd name="connsiteY10" fmla="*/ 127466 h 220568"/>
                    <a:gd name="connsiteX11" fmla="*/ 31300 w 154952"/>
                    <a:gd name="connsiteY11" fmla="*/ 123824 h 220568"/>
                    <a:gd name="connsiteX12" fmla="*/ 0 w 154952"/>
                    <a:gd name="connsiteY12" fmla="*/ 35942 h 220568"/>
                    <a:gd name="connsiteX13" fmla="*/ 38508 w 154952"/>
                    <a:gd name="connsiteY13" fmla="*/ 0 h 220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952" h="220568">
                      <a:moveTo>
                        <a:pt x="38508" y="0"/>
                      </a:moveTo>
                      <a:lnTo>
                        <a:pt x="107280" y="0"/>
                      </a:lnTo>
                      <a:lnTo>
                        <a:pt x="105116" y="59532"/>
                      </a:lnTo>
                      <a:lnTo>
                        <a:pt x="147980" y="157164"/>
                      </a:lnTo>
                      <a:lnTo>
                        <a:pt x="154952" y="163264"/>
                      </a:lnTo>
                      <a:lnTo>
                        <a:pt x="136856" y="220568"/>
                      </a:lnTo>
                      <a:lnTo>
                        <a:pt x="40824" y="207168"/>
                      </a:lnTo>
                      <a:lnTo>
                        <a:pt x="38012" y="207636"/>
                      </a:lnTo>
                      <a:lnTo>
                        <a:pt x="40824" y="192880"/>
                      </a:lnTo>
                      <a:lnTo>
                        <a:pt x="24156" y="169068"/>
                      </a:lnTo>
                      <a:lnTo>
                        <a:pt x="14912" y="127466"/>
                      </a:lnTo>
                      <a:lnTo>
                        <a:pt x="31300" y="123824"/>
                      </a:lnTo>
                      <a:lnTo>
                        <a:pt x="0" y="35942"/>
                      </a:lnTo>
                      <a:lnTo>
                        <a:pt x="385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16C3311F-E3B3-4614-888D-0631E53CBA4B}"/>
                    </a:ext>
                  </a:extLst>
                </p:cNvPr>
                <p:cNvSpPr/>
                <p:nvPr/>
              </p:nvSpPr>
              <p:spPr>
                <a:xfrm>
                  <a:off x="44816648" y="27770782"/>
                  <a:ext cx="295520" cy="153342"/>
                </a:xfrm>
                <a:custGeom>
                  <a:avLst/>
                  <a:gdLst>
                    <a:gd name="connsiteX0" fmla="*/ 250888 w 295520"/>
                    <a:gd name="connsiteY0" fmla="*/ 0 h 153342"/>
                    <a:gd name="connsiteX1" fmla="*/ 258032 w 295520"/>
                    <a:gd name="connsiteY1" fmla="*/ 35074 h 153342"/>
                    <a:gd name="connsiteX2" fmla="*/ 295520 w 295520"/>
                    <a:gd name="connsiteY2" fmla="*/ 66564 h 153342"/>
                    <a:gd name="connsiteX3" fmla="*/ 258888 w 295520"/>
                    <a:gd name="connsiteY3" fmla="*/ 93018 h 153342"/>
                    <a:gd name="connsiteX4" fmla="*/ 223968 w 295520"/>
                    <a:gd name="connsiteY4" fmla="*/ 89842 h 153342"/>
                    <a:gd name="connsiteX5" fmla="*/ 220792 w 295520"/>
                    <a:gd name="connsiteY5" fmla="*/ 150168 h 153342"/>
                    <a:gd name="connsiteX6" fmla="*/ 173168 w 295520"/>
                    <a:gd name="connsiteY6" fmla="*/ 153342 h 153342"/>
                    <a:gd name="connsiteX7" fmla="*/ 131888 w 295520"/>
                    <a:gd name="connsiteY7" fmla="*/ 134294 h 153342"/>
                    <a:gd name="connsiteX8" fmla="*/ 106488 w 295520"/>
                    <a:gd name="connsiteY8" fmla="*/ 153342 h 153342"/>
                    <a:gd name="connsiteX9" fmla="*/ 17592 w 295520"/>
                    <a:gd name="connsiteY9" fmla="*/ 146994 h 153342"/>
                    <a:gd name="connsiteX10" fmla="*/ 0 w 295520"/>
                    <a:gd name="connsiteY10" fmla="*/ 124840 h 153342"/>
                    <a:gd name="connsiteX11" fmla="*/ 69916 w 295520"/>
                    <a:gd name="connsiteY11" fmla="*/ 108894 h 153342"/>
                    <a:gd name="connsiteX12" fmla="*/ 124684 w 295520"/>
                    <a:gd name="connsiteY12" fmla="*/ 61268 h 153342"/>
                    <a:gd name="connsiteX13" fmla="*/ 181832 w 295520"/>
                    <a:gd name="connsiteY13" fmla="*/ 54124 h 153342"/>
                    <a:gd name="connsiteX14" fmla="*/ 250888 w 295520"/>
                    <a:gd name="connsiteY14" fmla="*/ 1738 h 153342"/>
                    <a:gd name="connsiteX15" fmla="*/ 250888 w 295520"/>
                    <a:gd name="connsiteY15" fmla="*/ 0 h 153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5520" h="153342">
                      <a:moveTo>
                        <a:pt x="250888" y="0"/>
                      </a:moveTo>
                      <a:lnTo>
                        <a:pt x="258032" y="35074"/>
                      </a:lnTo>
                      <a:lnTo>
                        <a:pt x="295520" y="66564"/>
                      </a:lnTo>
                      <a:lnTo>
                        <a:pt x="258888" y="93018"/>
                      </a:lnTo>
                      <a:lnTo>
                        <a:pt x="223968" y="89842"/>
                      </a:lnTo>
                      <a:lnTo>
                        <a:pt x="220792" y="150168"/>
                      </a:lnTo>
                      <a:lnTo>
                        <a:pt x="173168" y="153342"/>
                      </a:lnTo>
                      <a:lnTo>
                        <a:pt x="131888" y="134294"/>
                      </a:lnTo>
                      <a:lnTo>
                        <a:pt x="106488" y="153342"/>
                      </a:lnTo>
                      <a:lnTo>
                        <a:pt x="17592" y="146994"/>
                      </a:lnTo>
                      <a:lnTo>
                        <a:pt x="0" y="124840"/>
                      </a:lnTo>
                      <a:lnTo>
                        <a:pt x="69916" y="108894"/>
                      </a:lnTo>
                      <a:lnTo>
                        <a:pt x="124684" y="61268"/>
                      </a:lnTo>
                      <a:lnTo>
                        <a:pt x="181832" y="54124"/>
                      </a:lnTo>
                      <a:lnTo>
                        <a:pt x="250888" y="1738"/>
                      </a:lnTo>
                      <a:lnTo>
                        <a:pt x="2508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D6DAB8D8-3102-423C-9DF5-52F8DD610B8F}"/>
                    </a:ext>
                  </a:extLst>
                </p:cNvPr>
                <p:cNvSpPr/>
                <p:nvPr/>
              </p:nvSpPr>
              <p:spPr>
                <a:xfrm>
                  <a:off x="45067536" y="27557164"/>
                  <a:ext cx="214376" cy="280182"/>
                </a:xfrm>
                <a:custGeom>
                  <a:avLst/>
                  <a:gdLst>
                    <a:gd name="connsiteX0" fmla="*/ 35548 w 214376"/>
                    <a:gd name="connsiteY0" fmla="*/ 0 h 280182"/>
                    <a:gd name="connsiteX1" fmla="*/ 123828 w 214376"/>
                    <a:gd name="connsiteY1" fmla="*/ 77242 h 280182"/>
                    <a:gd name="connsiteX2" fmla="*/ 166688 w 214376"/>
                    <a:gd name="connsiteY2" fmla="*/ 79624 h 280182"/>
                    <a:gd name="connsiteX3" fmla="*/ 202304 w 214376"/>
                    <a:gd name="connsiteY3" fmla="*/ 57818 h 280182"/>
                    <a:gd name="connsiteX4" fmla="*/ 214376 w 214376"/>
                    <a:gd name="connsiteY4" fmla="*/ 84386 h 280182"/>
                    <a:gd name="connsiteX5" fmla="*/ 201680 w 214376"/>
                    <a:gd name="connsiteY5" fmla="*/ 138360 h 280182"/>
                    <a:gd name="connsiteX6" fmla="*/ 205424 w 214376"/>
                    <a:gd name="connsiteY6" fmla="*/ 144544 h 280182"/>
                    <a:gd name="connsiteX7" fmla="*/ 182624 w 214376"/>
                    <a:gd name="connsiteY7" fmla="*/ 185986 h 280182"/>
                    <a:gd name="connsiteX8" fmla="*/ 157224 w 214376"/>
                    <a:gd name="connsiteY8" fmla="*/ 176460 h 280182"/>
                    <a:gd name="connsiteX9" fmla="*/ 87376 w 214376"/>
                    <a:gd name="connsiteY9" fmla="*/ 192336 h 280182"/>
                    <a:gd name="connsiteX10" fmla="*/ 65152 w 214376"/>
                    <a:gd name="connsiteY10" fmla="*/ 265360 h 280182"/>
                    <a:gd name="connsiteX11" fmla="*/ 44632 w 214376"/>
                    <a:gd name="connsiteY11" fmla="*/ 280182 h 280182"/>
                    <a:gd name="connsiteX12" fmla="*/ 7144 w 214376"/>
                    <a:gd name="connsiteY12" fmla="*/ 248692 h 280182"/>
                    <a:gd name="connsiteX13" fmla="*/ 0 w 214376"/>
                    <a:gd name="connsiteY13" fmla="*/ 213618 h 280182"/>
                    <a:gd name="connsiteX14" fmla="*/ 0 w 214376"/>
                    <a:gd name="connsiteY14" fmla="*/ 127248 h 280182"/>
                    <a:gd name="connsiteX15" fmla="*/ 28576 w 214376"/>
                    <a:gd name="connsiteY15" fmla="*/ 105816 h 280182"/>
                    <a:gd name="connsiteX16" fmla="*/ 23816 w 214376"/>
                    <a:gd name="connsiteY16" fmla="*/ 58192 h 280182"/>
                    <a:gd name="connsiteX17" fmla="*/ 17452 w 214376"/>
                    <a:gd name="connsiteY17" fmla="*/ 57304 h 280182"/>
                    <a:gd name="connsiteX18" fmla="*/ 35548 w 214376"/>
                    <a:gd name="connsiteY18" fmla="*/ 0 h 28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4376" h="280182">
                      <a:moveTo>
                        <a:pt x="35548" y="0"/>
                      </a:moveTo>
                      <a:lnTo>
                        <a:pt x="123828" y="77242"/>
                      </a:lnTo>
                      <a:lnTo>
                        <a:pt x="166688" y="79624"/>
                      </a:lnTo>
                      <a:lnTo>
                        <a:pt x="202304" y="57818"/>
                      </a:lnTo>
                      <a:lnTo>
                        <a:pt x="214376" y="84386"/>
                      </a:lnTo>
                      <a:lnTo>
                        <a:pt x="201680" y="138360"/>
                      </a:lnTo>
                      <a:lnTo>
                        <a:pt x="205424" y="144544"/>
                      </a:lnTo>
                      <a:lnTo>
                        <a:pt x="182624" y="185986"/>
                      </a:lnTo>
                      <a:lnTo>
                        <a:pt x="157224" y="176460"/>
                      </a:lnTo>
                      <a:lnTo>
                        <a:pt x="87376" y="192336"/>
                      </a:lnTo>
                      <a:lnTo>
                        <a:pt x="65152" y="265360"/>
                      </a:lnTo>
                      <a:lnTo>
                        <a:pt x="44632" y="280182"/>
                      </a:lnTo>
                      <a:lnTo>
                        <a:pt x="7144" y="248692"/>
                      </a:lnTo>
                      <a:lnTo>
                        <a:pt x="0" y="213618"/>
                      </a:lnTo>
                      <a:lnTo>
                        <a:pt x="0" y="127248"/>
                      </a:lnTo>
                      <a:lnTo>
                        <a:pt x="28576" y="105816"/>
                      </a:lnTo>
                      <a:lnTo>
                        <a:pt x="23816" y="58192"/>
                      </a:lnTo>
                      <a:lnTo>
                        <a:pt x="17452" y="57304"/>
                      </a:lnTo>
                      <a:lnTo>
                        <a:pt x="355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FCE27324-C1A6-40E4-9A55-A5B8B9C20329}"/>
                    </a:ext>
                  </a:extLst>
                </p:cNvPr>
                <p:cNvSpPr/>
                <p:nvPr/>
              </p:nvSpPr>
              <p:spPr>
                <a:xfrm>
                  <a:off x="44650088" y="27472010"/>
                  <a:ext cx="207900" cy="318610"/>
                </a:xfrm>
                <a:custGeom>
                  <a:avLst/>
                  <a:gdLst>
                    <a:gd name="connsiteX0" fmla="*/ 138060 w 207900"/>
                    <a:gd name="connsiteY0" fmla="*/ 0 h 318610"/>
                    <a:gd name="connsiteX1" fmla="*/ 181704 w 207900"/>
                    <a:gd name="connsiteY1" fmla="*/ 86196 h 318610"/>
                    <a:gd name="connsiteX2" fmla="*/ 201184 w 207900"/>
                    <a:gd name="connsiteY2" fmla="*/ 88050 h 318610"/>
                    <a:gd name="connsiteX3" fmla="*/ 207900 w 207900"/>
                    <a:gd name="connsiteY3" fmla="*/ 117154 h 318610"/>
                    <a:gd name="connsiteX4" fmla="*/ 204284 w 207900"/>
                    <a:gd name="connsiteY4" fmla="*/ 185826 h 318610"/>
                    <a:gd name="connsiteX5" fmla="*/ 138844 w 207900"/>
                    <a:gd name="connsiteY5" fmla="*/ 207640 h 318610"/>
                    <a:gd name="connsiteX6" fmla="*/ 119792 w 207900"/>
                    <a:gd name="connsiteY6" fmla="*/ 190970 h 318610"/>
                    <a:gd name="connsiteX7" fmla="*/ 86456 w 207900"/>
                    <a:gd name="connsiteY7" fmla="*/ 229070 h 318610"/>
                    <a:gd name="connsiteX8" fmla="*/ 77848 w 207900"/>
                    <a:gd name="connsiteY8" fmla="*/ 318610 h 318610"/>
                    <a:gd name="connsiteX9" fmla="*/ 50800 w 207900"/>
                    <a:gd name="connsiteY9" fmla="*/ 293366 h 318610"/>
                    <a:gd name="connsiteX10" fmla="*/ 0 w 207900"/>
                    <a:gd name="connsiteY10" fmla="*/ 277490 h 318610"/>
                    <a:gd name="connsiteX11" fmla="*/ 31752 w 207900"/>
                    <a:gd name="connsiteY11" fmla="*/ 226690 h 318610"/>
                    <a:gd name="connsiteX12" fmla="*/ 3176 w 207900"/>
                    <a:gd name="connsiteY12" fmla="*/ 90166 h 318610"/>
                    <a:gd name="connsiteX13" fmla="*/ 73024 w 207900"/>
                    <a:gd name="connsiteY13" fmla="*/ 23490 h 318610"/>
                    <a:gd name="connsiteX14" fmla="*/ 133352 w 207900"/>
                    <a:gd name="connsiteY14" fmla="*/ 29840 h 318610"/>
                    <a:gd name="connsiteX15" fmla="*/ 138060 w 207900"/>
                    <a:gd name="connsiteY15" fmla="*/ 0 h 318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900" h="318610">
                      <a:moveTo>
                        <a:pt x="138060" y="0"/>
                      </a:moveTo>
                      <a:lnTo>
                        <a:pt x="181704" y="86196"/>
                      </a:lnTo>
                      <a:lnTo>
                        <a:pt x="201184" y="88050"/>
                      </a:lnTo>
                      <a:lnTo>
                        <a:pt x="207900" y="117154"/>
                      </a:lnTo>
                      <a:lnTo>
                        <a:pt x="204284" y="185826"/>
                      </a:lnTo>
                      <a:lnTo>
                        <a:pt x="138844" y="207640"/>
                      </a:lnTo>
                      <a:lnTo>
                        <a:pt x="119792" y="190970"/>
                      </a:lnTo>
                      <a:lnTo>
                        <a:pt x="86456" y="229070"/>
                      </a:lnTo>
                      <a:lnTo>
                        <a:pt x="77848" y="318610"/>
                      </a:lnTo>
                      <a:lnTo>
                        <a:pt x="50800" y="293366"/>
                      </a:lnTo>
                      <a:lnTo>
                        <a:pt x="0" y="277490"/>
                      </a:lnTo>
                      <a:lnTo>
                        <a:pt x="31752" y="226690"/>
                      </a:lnTo>
                      <a:lnTo>
                        <a:pt x="3176" y="90166"/>
                      </a:lnTo>
                      <a:lnTo>
                        <a:pt x="73024" y="23490"/>
                      </a:lnTo>
                      <a:lnTo>
                        <a:pt x="133352" y="29840"/>
                      </a:lnTo>
                      <a:lnTo>
                        <a:pt x="138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1E7F076-505B-42A2-A6CE-BC85BA4F5CDA}"/>
                  </a:ext>
                </a:extLst>
              </p:cNvPr>
              <p:cNvSpPr/>
              <p:nvPr/>
            </p:nvSpPr>
            <p:spPr>
              <a:xfrm>
                <a:off x="44791824" y="27432075"/>
                <a:ext cx="188988" cy="131016"/>
              </a:xfrm>
              <a:custGeom>
                <a:avLst/>
                <a:gdLst>
                  <a:gd name="connsiteX0" fmla="*/ 158436 w 188988"/>
                  <a:gd name="connsiteY0" fmla="*/ 0 h 131016"/>
                  <a:gd name="connsiteX1" fmla="*/ 188988 w 188988"/>
                  <a:gd name="connsiteY1" fmla="*/ 85772 h 131016"/>
                  <a:gd name="connsiteX2" fmla="*/ 172596 w 188988"/>
                  <a:gd name="connsiteY2" fmla="*/ 89414 h 131016"/>
                  <a:gd name="connsiteX3" fmla="*/ 103260 w 188988"/>
                  <a:gd name="connsiteY3" fmla="*/ 104824 h 131016"/>
                  <a:gd name="connsiteX4" fmla="*/ 91356 w 188988"/>
                  <a:gd name="connsiteY4" fmla="*/ 131016 h 131016"/>
                  <a:gd name="connsiteX5" fmla="*/ 60828 w 188988"/>
                  <a:gd name="connsiteY5" fmla="*/ 128108 h 131016"/>
                  <a:gd name="connsiteX6" fmla="*/ 41348 w 188988"/>
                  <a:gd name="connsiteY6" fmla="*/ 126254 h 131016"/>
                  <a:gd name="connsiteX7" fmla="*/ 0 w 188988"/>
                  <a:gd name="connsiteY7" fmla="*/ 44600 h 131016"/>
                  <a:gd name="connsiteX8" fmla="*/ 5532 w 188988"/>
                  <a:gd name="connsiteY8" fmla="*/ 9572 h 131016"/>
                  <a:gd name="connsiteX9" fmla="*/ 103956 w 188988"/>
                  <a:gd name="connsiteY9" fmla="*/ 12748 h 131016"/>
                  <a:gd name="connsiteX10" fmla="*/ 151580 w 188988"/>
                  <a:gd name="connsiteY10" fmla="*/ 6398 h 131016"/>
                  <a:gd name="connsiteX11" fmla="*/ 158436 w 188988"/>
                  <a:gd name="connsiteY11" fmla="*/ 0 h 13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988" h="131016">
                    <a:moveTo>
                      <a:pt x="158436" y="0"/>
                    </a:moveTo>
                    <a:lnTo>
                      <a:pt x="188988" y="85772"/>
                    </a:lnTo>
                    <a:lnTo>
                      <a:pt x="172596" y="89414"/>
                    </a:lnTo>
                    <a:lnTo>
                      <a:pt x="103260" y="104824"/>
                    </a:lnTo>
                    <a:lnTo>
                      <a:pt x="91356" y="131016"/>
                    </a:lnTo>
                    <a:lnTo>
                      <a:pt x="60828" y="128108"/>
                    </a:lnTo>
                    <a:lnTo>
                      <a:pt x="41348" y="126254"/>
                    </a:lnTo>
                    <a:lnTo>
                      <a:pt x="0" y="44600"/>
                    </a:lnTo>
                    <a:lnTo>
                      <a:pt x="5532" y="9572"/>
                    </a:lnTo>
                    <a:lnTo>
                      <a:pt x="103956" y="12748"/>
                    </a:lnTo>
                    <a:lnTo>
                      <a:pt x="151580" y="6398"/>
                    </a:lnTo>
                    <a:lnTo>
                      <a:pt x="1584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81C6CEDB-4ED1-4B89-BF03-86D8A3B2E394}"/>
                </a:ext>
              </a:extLst>
            </p:cNvPr>
            <p:cNvGrpSpPr/>
            <p:nvPr/>
          </p:nvGrpSpPr>
          <p:grpSpPr>
            <a:xfrm>
              <a:off x="38338124" y="26228040"/>
              <a:ext cx="3629028" cy="1980248"/>
              <a:chOff x="38338124" y="26228040"/>
              <a:chExt cx="3629028" cy="1980248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5BF84EE-A8EC-47F0-84DC-CCF417920240}"/>
                  </a:ext>
                </a:extLst>
              </p:cNvPr>
              <p:cNvGrpSpPr/>
              <p:nvPr/>
            </p:nvGrpSpPr>
            <p:grpSpPr>
              <a:xfrm>
                <a:off x="38338124" y="26228040"/>
                <a:ext cx="3629028" cy="1980248"/>
                <a:chOff x="38338124" y="26228040"/>
                <a:chExt cx="3629028" cy="1980248"/>
              </a:xfrm>
              <a:solidFill>
                <a:schemeClr val="bg1"/>
              </a:solidFill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4B879FC3-9CF7-4649-A1BC-58F211DE1E79}"/>
                    </a:ext>
                  </a:extLst>
                </p:cNvPr>
                <p:cNvSpPr/>
                <p:nvPr/>
              </p:nvSpPr>
              <p:spPr>
                <a:xfrm>
                  <a:off x="40836848" y="26479500"/>
                  <a:ext cx="533924" cy="536576"/>
                </a:xfrm>
                <a:custGeom>
                  <a:avLst/>
                  <a:gdLst>
                    <a:gd name="connsiteX0" fmla="*/ 400052 w 533924"/>
                    <a:gd name="connsiteY0" fmla="*/ 0 h 536576"/>
                    <a:gd name="connsiteX1" fmla="*/ 487792 w 533924"/>
                    <a:gd name="connsiteY1" fmla="*/ 53406 h 536576"/>
                    <a:gd name="connsiteX2" fmla="*/ 471172 w 533924"/>
                    <a:gd name="connsiteY2" fmla="*/ 60960 h 536576"/>
                    <a:gd name="connsiteX3" fmla="*/ 533924 w 533924"/>
                    <a:gd name="connsiteY3" fmla="*/ 228300 h 536576"/>
                    <a:gd name="connsiteX4" fmla="*/ 488952 w 533924"/>
                    <a:gd name="connsiteY4" fmla="*/ 282576 h 536576"/>
                    <a:gd name="connsiteX5" fmla="*/ 473076 w 533924"/>
                    <a:gd name="connsiteY5" fmla="*/ 339724 h 536576"/>
                    <a:gd name="connsiteX6" fmla="*/ 434976 w 533924"/>
                    <a:gd name="connsiteY6" fmla="*/ 406400 h 536576"/>
                    <a:gd name="connsiteX7" fmla="*/ 368304 w 533924"/>
                    <a:gd name="connsiteY7" fmla="*/ 406400 h 536576"/>
                    <a:gd name="connsiteX8" fmla="*/ 346076 w 533924"/>
                    <a:gd name="connsiteY8" fmla="*/ 479424 h 536576"/>
                    <a:gd name="connsiteX9" fmla="*/ 238128 w 533924"/>
                    <a:gd name="connsiteY9" fmla="*/ 476250 h 536576"/>
                    <a:gd name="connsiteX10" fmla="*/ 117476 w 533924"/>
                    <a:gd name="connsiteY10" fmla="*/ 536576 h 536576"/>
                    <a:gd name="connsiteX11" fmla="*/ 41276 w 533924"/>
                    <a:gd name="connsiteY11" fmla="*/ 495300 h 536576"/>
                    <a:gd name="connsiteX12" fmla="*/ 63504 w 533924"/>
                    <a:gd name="connsiteY12" fmla="*/ 444500 h 536576"/>
                    <a:gd name="connsiteX13" fmla="*/ 15876 w 533924"/>
                    <a:gd name="connsiteY13" fmla="*/ 431800 h 536576"/>
                    <a:gd name="connsiteX14" fmla="*/ 0 w 533924"/>
                    <a:gd name="connsiteY14" fmla="*/ 374650 h 536576"/>
                    <a:gd name="connsiteX15" fmla="*/ 38104 w 533924"/>
                    <a:gd name="connsiteY15" fmla="*/ 301624 h 536576"/>
                    <a:gd name="connsiteX16" fmla="*/ 133352 w 533924"/>
                    <a:gd name="connsiteY16" fmla="*/ 292100 h 536576"/>
                    <a:gd name="connsiteX17" fmla="*/ 130176 w 533924"/>
                    <a:gd name="connsiteY17" fmla="*/ 231776 h 536576"/>
                    <a:gd name="connsiteX18" fmla="*/ 168276 w 533924"/>
                    <a:gd name="connsiteY18" fmla="*/ 228600 h 536576"/>
                    <a:gd name="connsiteX19" fmla="*/ 184152 w 533924"/>
                    <a:gd name="connsiteY19" fmla="*/ 187324 h 536576"/>
                    <a:gd name="connsiteX20" fmla="*/ 260352 w 533924"/>
                    <a:gd name="connsiteY20" fmla="*/ 200024 h 536576"/>
                    <a:gd name="connsiteX21" fmla="*/ 269144 w 533924"/>
                    <a:gd name="connsiteY21" fmla="*/ 65974 h 536576"/>
                    <a:gd name="connsiteX22" fmla="*/ 295912 w 533924"/>
                    <a:gd name="connsiteY22" fmla="*/ 83820 h 536576"/>
                    <a:gd name="connsiteX23" fmla="*/ 356872 w 533924"/>
                    <a:gd name="connsiteY23" fmla="*/ 60960 h 536576"/>
                    <a:gd name="connsiteX24" fmla="*/ 404828 w 533924"/>
                    <a:gd name="connsiteY24" fmla="*/ 2908 h 536576"/>
                    <a:gd name="connsiteX25" fmla="*/ 400052 w 533924"/>
                    <a:gd name="connsiteY25" fmla="*/ 0 h 536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3924" h="536576">
                      <a:moveTo>
                        <a:pt x="400052" y="0"/>
                      </a:moveTo>
                      <a:lnTo>
                        <a:pt x="487792" y="53406"/>
                      </a:lnTo>
                      <a:lnTo>
                        <a:pt x="471172" y="60960"/>
                      </a:lnTo>
                      <a:lnTo>
                        <a:pt x="533924" y="228300"/>
                      </a:lnTo>
                      <a:lnTo>
                        <a:pt x="488952" y="282576"/>
                      </a:lnTo>
                      <a:lnTo>
                        <a:pt x="473076" y="339724"/>
                      </a:lnTo>
                      <a:lnTo>
                        <a:pt x="434976" y="406400"/>
                      </a:lnTo>
                      <a:lnTo>
                        <a:pt x="368304" y="406400"/>
                      </a:lnTo>
                      <a:lnTo>
                        <a:pt x="346076" y="479424"/>
                      </a:lnTo>
                      <a:lnTo>
                        <a:pt x="238128" y="476250"/>
                      </a:lnTo>
                      <a:lnTo>
                        <a:pt x="117476" y="536576"/>
                      </a:lnTo>
                      <a:lnTo>
                        <a:pt x="41276" y="495300"/>
                      </a:lnTo>
                      <a:lnTo>
                        <a:pt x="63504" y="444500"/>
                      </a:lnTo>
                      <a:lnTo>
                        <a:pt x="15876" y="431800"/>
                      </a:lnTo>
                      <a:lnTo>
                        <a:pt x="0" y="374650"/>
                      </a:lnTo>
                      <a:lnTo>
                        <a:pt x="38104" y="301624"/>
                      </a:lnTo>
                      <a:lnTo>
                        <a:pt x="133352" y="292100"/>
                      </a:lnTo>
                      <a:lnTo>
                        <a:pt x="130176" y="231776"/>
                      </a:lnTo>
                      <a:lnTo>
                        <a:pt x="168276" y="228600"/>
                      </a:lnTo>
                      <a:lnTo>
                        <a:pt x="184152" y="187324"/>
                      </a:lnTo>
                      <a:lnTo>
                        <a:pt x="260352" y="200024"/>
                      </a:lnTo>
                      <a:lnTo>
                        <a:pt x="269144" y="65974"/>
                      </a:lnTo>
                      <a:lnTo>
                        <a:pt x="295912" y="83820"/>
                      </a:lnTo>
                      <a:lnTo>
                        <a:pt x="356872" y="60960"/>
                      </a:lnTo>
                      <a:lnTo>
                        <a:pt x="404828" y="2908"/>
                      </a:lnTo>
                      <a:lnTo>
                        <a:pt x="400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3F9166D-5748-48B9-9BBE-51DFC4D11426}"/>
                    </a:ext>
                  </a:extLst>
                </p:cNvPr>
                <p:cNvSpPr/>
                <p:nvPr/>
              </p:nvSpPr>
              <p:spPr>
                <a:xfrm>
                  <a:off x="38699204" y="26936700"/>
                  <a:ext cx="686672" cy="482600"/>
                </a:xfrm>
                <a:custGeom>
                  <a:avLst/>
                  <a:gdLst>
                    <a:gd name="connsiteX0" fmla="*/ 238996 w 686672"/>
                    <a:gd name="connsiteY0" fmla="*/ 0 h 482600"/>
                    <a:gd name="connsiteX1" fmla="*/ 315196 w 686672"/>
                    <a:gd name="connsiteY1" fmla="*/ 22860 h 482600"/>
                    <a:gd name="connsiteX2" fmla="*/ 322208 w 686672"/>
                    <a:gd name="connsiteY2" fmla="*/ 14972 h 482600"/>
                    <a:gd name="connsiteX3" fmla="*/ 331072 w 686672"/>
                    <a:gd name="connsiteY3" fmla="*/ 79376 h 482600"/>
                    <a:gd name="connsiteX4" fmla="*/ 419972 w 686672"/>
                    <a:gd name="connsiteY4" fmla="*/ 139700 h 482600"/>
                    <a:gd name="connsiteX5" fmla="*/ 426320 w 686672"/>
                    <a:gd name="connsiteY5" fmla="*/ 200024 h 482600"/>
                    <a:gd name="connsiteX6" fmla="*/ 518396 w 686672"/>
                    <a:gd name="connsiteY6" fmla="*/ 234950 h 482600"/>
                    <a:gd name="connsiteX7" fmla="*/ 578720 w 686672"/>
                    <a:gd name="connsiteY7" fmla="*/ 292100 h 482600"/>
                    <a:gd name="connsiteX8" fmla="*/ 635872 w 686672"/>
                    <a:gd name="connsiteY8" fmla="*/ 260350 h 482600"/>
                    <a:gd name="connsiteX9" fmla="*/ 686672 w 686672"/>
                    <a:gd name="connsiteY9" fmla="*/ 301624 h 482600"/>
                    <a:gd name="connsiteX10" fmla="*/ 667620 w 686672"/>
                    <a:gd name="connsiteY10" fmla="*/ 327024 h 482600"/>
                    <a:gd name="connsiteX11" fmla="*/ 673972 w 686672"/>
                    <a:gd name="connsiteY11" fmla="*/ 428624 h 482600"/>
                    <a:gd name="connsiteX12" fmla="*/ 572372 w 686672"/>
                    <a:gd name="connsiteY12" fmla="*/ 482600 h 482600"/>
                    <a:gd name="connsiteX13" fmla="*/ 540620 w 686672"/>
                    <a:gd name="connsiteY13" fmla="*/ 438150 h 482600"/>
                    <a:gd name="connsiteX14" fmla="*/ 404096 w 686672"/>
                    <a:gd name="connsiteY14" fmla="*/ 425450 h 482600"/>
                    <a:gd name="connsiteX15" fmla="*/ 365996 w 686672"/>
                    <a:gd name="connsiteY15" fmla="*/ 466724 h 482600"/>
                    <a:gd name="connsiteX16" fmla="*/ 267572 w 686672"/>
                    <a:gd name="connsiteY16" fmla="*/ 466724 h 482600"/>
                    <a:gd name="connsiteX17" fmla="*/ 238996 w 686672"/>
                    <a:gd name="connsiteY17" fmla="*/ 441324 h 482600"/>
                    <a:gd name="connsiteX18" fmla="*/ 162796 w 686672"/>
                    <a:gd name="connsiteY18" fmla="*/ 444500 h 482600"/>
                    <a:gd name="connsiteX19" fmla="*/ 35796 w 686672"/>
                    <a:gd name="connsiteY19" fmla="*/ 349250 h 482600"/>
                    <a:gd name="connsiteX20" fmla="*/ 42148 w 686672"/>
                    <a:gd name="connsiteY20" fmla="*/ 225424 h 482600"/>
                    <a:gd name="connsiteX21" fmla="*/ 0 w 686672"/>
                    <a:gd name="connsiteY21" fmla="*/ 189132 h 482600"/>
                    <a:gd name="connsiteX22" fmla="*/ 10396 w 686672"/>
                    <a:gd name="connsiteY22" fmla="*/ 137160 h 482600"/>
                    <a:gd name="connsiteX23" fmla="*/ 78976 w 686672"/>
                    <a:gd name="connsiteY23" fmla="*/ 68580 h 482600"/>
                    <a:gd name="connsiteX24" fmla="*/ 238996 w 686672"/>
                    <a:gd name="connsiteY24" fmla="*/ 0 h 48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86672" h="482600">
                      <a:moveTo>
                        <a:pt x="238996" y="0"/>
                      </a:moveTo>
                      <a:lnTo>
                        <a:pt x="315196" y="22860"/>
                      </a:lnTo>
                      <a:lnTo>
                        <a:pt x="322208" y="14972"/>
                      </a:lnTo>
                      <a:lnTo>
                        <a:pt x="331072" y="79376"/>
                      </a:lnTo>
                      <a:lnTo>
                        <a:pt x="419972" y="139700"/>
                      </a:lnTo>
                      <a:lnTo>
                        <a:pt x="426320" y="200024"/>
                      </a:lnTo>
                      <a:lnTo>
                        <a:pt x="518396" y="234950"/>
                      </a:lnTo>
                      <a:lnTo>
                        <a:pt x="578720" y="292100"/>
                      </a:lnTo>
                      <a:lnTo>
                        <a:pt x="635872" y="260350"/>
                      </a:lnTo>
                      <a:lnTo>
                        <a:pt x="686672" y="301624"/>
                      </a:lnTo>
                      <a:lnTo>
                        <a:pt x="667620" y="327024"/>
                      </a:lnTo>
                      <a:lnTo>
                        <a:pt x="673972" y="428624"/>
                      </a:lnTo>
                      <a:lnTo>
                        <a:pt x="572372" y="482600"/>
                      </a:lnTo>
                      <a:lnTo>
                        <a:pt x="540620" y="438150"/>
                      </a:lnTo>
                      <a:lnTo>
                        <a:pt x="404096" y="425450"/>
                      </a:lnTo>
                      <a:lnTo>
                        <a:pt x="365996" y="466724"/>
                      </a:lnTo>
                      <a:lnTo>
                        <a:pt x="267572" y="466724"/>
                      </a:lnTo>
                      <a:lnTo>
                        <a:pt x="238996" y="441324"/>
                      </a:lnTo>
                      <a:lnTo>
                        <a:pt x="162796" y="444500"/>
                      </a:lnTo>
                      <a:lnTo>
                        <a:pt x="35796" y="349250"/>
                      </a:lnTo>
                      <a:lnTo>
                        <a:pt x="42148" y="225424"/>
                      </a:lnTo>
                      <a:lnTo>
                        <a:pt x="0" y="189132"/>
                      </a:lnTo>
                      <a:lnTo>
                        <a:pt x="10396" y="137160"/>
                      </a:lnTo>
                      <a:lnTo>
                        <a:pt x="78976" y="68580"/>
                      </a:lnTo>
                      <a:lnTo>
                        <a:pt x="238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ACA684D5-77B8-4C07-8DB5-A530C06B8FC3}"/>
                    </a:ext>
                  </a:extLst>
                </p:cNvPr>
                <p:cNvSpPr/>
                <p:nvPr/>
              </p:nvSpPr>
              <p:spPr>
                <a:xfrm>
                  <a:off x="39538276" y="27403424"/>
                  <a:ext cx="831848" cy="564658"/>
                </a:xfrm>
                <a:custGeom>
                  <a:avLst/>
                  <a:gdLst>
                    <a:gd name="connsiteX0" fmla="*/ 222248 w 831848"/>
                    <a:gd name="connsiteY0" fmla="*/ 0 h 564658"/>
                    <a:gd name="connsiteX1" fmla="*/ 349248 w 831848"/>
                    <a:gd name="connsiteY1" fmla="*/ 34926 h 564658"/>
                    <a:gd name="connsiteX2" fmla="*/ 336548 w 831848"/>
                    <a:gd name="connsiteY2" fmla="*/ 79376 h 564658"/>
                    <a:gd name="connsiteX3" fmla="*/ 441324 w 831848"/>
                    <a:gd name="connsiteY3" fmla="*/ 177800 h 564658"/>
                    <a:gd name="connsiteX4" fmla="*/ 498476 w 831848"/>
                    <a:gd name="connsiteY4" fmla="*/ 190500 h 564658"/>
                    <a:gd name="connsiteX5" fmla="*/ 508000 w 831848"/>
                    <a:gd name="connsiteY5" fmla="*/ 254000 h 564658"/>
                    <a:gd name="connsiteX6" fmla="*/ 542924 w 831848"/>
                    <a:gd name="connsiteY6" fmla="*/ 247652 h 564658"/>
                    <a:gd name="connsiteX7" fmla="*/ 539748 w 831848"/>
                    <a:gd name="connsiteY7" fmla="*/ 374652 h 564658"/>
                    <a:gd name="connsiteX8" fmla="*/ 635000 w 831848"/>
                    <a:gd name="connsiteY8" fmla="*/ 374652 h 564658"/>
                    <a:gd name="connsiteX9" fmla="*/ 673100 w 831848"/>
                    <a:gd name="connsiteY9" fmla="*/ 346076 h 564658"/>
                    <a:gd name="connsiteX10" fmla="*/ 787400 w 831848"/>
                    <a:gd name="connsiteY10" fmla="*/ 339726 h 564658"/>
                    <a:gd name="connsiteX11" fmla="*/ 831848 w 831848"/>
                    <a:gd name="connsiteY11" fmla="*/ 387352 h 564658"/>
                    <a:gd name="connsiteX12" fmla="*/ 727076 w 831848"/>
                    <a:gd name="connsiteY12" fmla="*/ 431800 h 564658"/>
                    <a:gd name="connsiteX13" fmla="*/ 717548 w 831848"/>
                    <a:gd name="connsiteY13" fmla="*/ 536576 h 564658"/>
                    <a:gd name="connsiteX14" fmla="*/ 628984 w 831848"/>
                    <a:gd name="connsiteY14" fmla="*/ 564658 h 564658"/>
                    <a:gd name="connsiteX15" fmla="*/ 628648 w 831848"/>
                    <a:gd name="connsiteY15" fmla="*/ 561976 h 564658"/>
                    <a:gd name="connsiteX16" fmla="*/ 542924 w 831848"/>
                    <a:gd name="connsiteY16" fmla="*/ 481014 h 564658"/>
                    <a:gd name="connsiteX17" fmla="*/ 447676 w 831848"/>
                    <a:gd name="connsiteY17" fmla="*/ 504826 h 564658"/>
                    <a:gd name="connsiteX18" fmla="*/ 333372 w 831848"/>
                    <a:gd name="connsiteY18" fmla="*/ 471488 h 564658"/>
                    <a:gd name="connsiteX19" fmla="*/ 252412 w 831848"/>
                    <a:gd name="connsiteY19" fmla="*/ 476252 h 564658"/>
                    <a:gd name="connsiteX20" fmla="*/ 109536 w 831848"/>
                    <a:gd name="connsiteY20" fmla="*/ 395288 h 564658"/>
                    <a:gd name="connsiteX21" fmla="*/ 19048 w 831848"/>
                    <a:gd name="connsiteY21" fmla="*/ 395288 h 564658"/>
                    <a:gd name="connsiteX22" fmla="*/ 5696 w 831848"/>
                    <a:gd name="connsiteY22" fmla="*/ 385274 h 564658"/>
                    <a:gd name="connsiteX23" fmla="*/ 47624 w 831848"/>
                    <a:gd name="connsiteY23" fmla="*/ 292100 h 564658"/>
                    <a:gd name="connsiteX24" fmla="*/ 47624 w 831848"/>
                    <a:gd name="connsiteY24" fmla="*/ 254000 h 564658"/>
                    <a:gd name="connsiteX25" fmla="*/ 0 w 831848"/>
                    <a:gd name="connsiteY25" fmla="*/ 152400 h 564658"/>
                    <a:gd name="connsiteX26" fmla="*/ 196848 w 831848"/>
                    <a:gd name="connsiteY26" fmla="*/ 69852 h 564658"/>
                    <a:gd name="connsiteX27" fmla="*/ 222248 w 831848"/>
                    <a:gd name="connsiteY27" fmla="*/ 0 h 564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831848" h="564658">
                      <a:moveTo>
                        <a:pt x="222248" y="0"/>
                      </a:moveTo>
                      <a:lnTo>
                        <a:pt x="349248" y="34926"/>
                      </a:lnTo>
                      <a:lnTo>
                        <a:pt x="336548" y="79376"/>
                      </a:lnTo>
                      <a:lnTo>
                        <a:pt x="441324" y="177800"/>
                      </a:lnTo>
                      <a:lnTo>
                        <a:pt x="498476" y="190500"/>
                      </a:lnTo>
                      <a:lnTo>
                        <a:pt x="508000" y="254000"/>
                      </a:lnTo>
                      <a:lnTo>
                        <a:pt x="542924" y="247652"/>
                      </a:lnTo>
                      <a:cubicBezTo>
                        <a:pt x="541868" y="289984"/>
                        <a:pt x="540808" y="332318"/>
                        <a:pt x="539748" y="374652"/>
                      </a:cubicBezTo>
                      <a:lnTo>
                        <a:pt x="635000" y="374652"/>
                      </a:lnTo>
                      <a:lnTo>
                        <a:pt x="673100" y="346076"/>
                      </a:lnTo>
                      <a:lnTo>
                        <a:pt x="787400" y="339726"/>
                      </a:lnTo>
                      <a:lnTo>
                        <a:pt x="831848" y="387352"/>
                      </a:lnTo>
                      <a:lnTo>
                        <a:pt x="727076" y="431800"/>
                      </a:lnTo>
                      <a:lnTo>
                        <a:pt x="717548" y="536576"/>
                      </a:lnTo>
                      <a:lnTo>
                        <a:pt x="628984" y="564658"/>
                      </a:lnTo>
                      <a:lnTo>
                        <a:pt x="628648" y="561976"/>
                      </a:lnTo>
                      <a:lnTo>
                        <a:pt x="542924" y="481014"/>
                      </a:lnTo>
                      <a:lnTo>
                        <a:pt x="447676" y="504826"/>
                      </a:lnTo>
                      <a:lnTo>
                        <a:pt x="333372" y="471488"/>
                      </a:lnTo>
                      <a:lnTo>
                        <a:pt x="252412" y="476252"/>
                      </a:lnTo>
                      <a:lnTo>
                        <a:pt x="109536" y="395288"/>
                      </a:lnTo>
                      <a:lnTo>
                        <a:pt x="19048" y="395288"/>
                      </a:lnTo>
                      <a:lnTo>
                        <a:pt x="5696" y="385274"/>
                      </a:lnTo>
                      <a:lnTo>
                        <a:pt x="47624" y="292100"/>
                      </a:lnTo>
                      <a:lnTo>
                        <a:pt x="47624" y="254000"/>
                      </a:lnTo>
                      <a:lnTo>
                        <a:pt x="0" y="152400"/>
                      </a:lnTo>
                      <a:lnTo>
                        <a:pt x="196848" y="69852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64889EB-D4CA-4C72-8BDE-E68835F5BC3E}"/>
                    </a:ext>
                  </a:extLst>
                </p:cNvPr>
                <p:cNvSpPr/>
                <p:nvPr/>
              </p:nvSpPr>
              <p:spPr>
                <a:xfrm>
                  <a:off x="41805224" y="27783464"/>
                  <a:ext cx="158428" cy="334336"/>
                </a:xfrm>
                <a:custGeom>
                  <a:avLst/>
                  <a:gdLst>
                    <a:gd name="connsiteX0" fmla="*/ 158428 w 158428"/>
                    <a:gd name="connsiteY0" fmla="*/ 0 h 334336"/>
                    <a:gd name="connsiteX1" fmla="*/ 133352 w 158428"/>
                    <a:gd name="connsiteY1" fmla="*/ 334336 h 334336"/>
                    <a:gd name="connsiteX2" fmla="*/ 33340 w 158428"/>
                    <a:gd name="connsiteY2" fmla="*/ 272424 h 334336"/>
                    <a:gd name="connsiteX3" fmla="*/ 25940 w 158428"/>
                    <a:gd name="connsiteY3" fmla="*/ 272424 h 334336"/>
                    <a:gd name="connsiteX4" fmla="*/ 73024 w 158428"/>
                    <a:gd name="connsiteY4" fmla="*/ 207336 h 334336"/>
                    <a:gd name="connsiteX5" fmla="*/ 53976 w 158428"/>
                    <a:gd name="connsiteY5" fmla="*/ 169236 h 334336"/>
                    <a:gd name="connsiteX6" fmla="*/ 0 w 158428"/>
                    <a:gd name="connsiteY6" fmla="*/ 159712 h 334336"/>
                    <a:gd name="connsiteX7" fmla="*/ 6352 w 158428"/>
                    <a:gd name="connsiteY7" fmla="*/ 20012 h 334336"/>
                    <a:gd name="connsiteX8" fmla="*/ 158428 w 158428"/>
                    <a:gd name="connsiteY8" fmla="*/ 0 h 334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428" h="334336">
                      <a:moveTo>
                        <a:pt x="158428" y="0"/>
                      </a:moveTo>
                      <a:lnTo>
                        <a:pt x="133352" y="334336"/>
                      </a:lnTo>
                      <a:lnTo>
                        <a:pt x="33340" y="272424"/>
                      </a:lnTo>
                      <a:lnTo>
                        <a:pt x="25940" y="272424"/>
                      </a:lnTo>
                      <a:lnTo>
                        <a:pt x="73024" y="207336"/>
                      </a:lnTo>
                      <a:lnTo>
                        <a:pt x="53976" y="169236"/>
                      </a:lnTo>
                      <a:lnTo>
                        <a:pt x="0" y="159712"/>
                      </a:lnTo>
                      <a:lnTo>
                        <a:pt x="6352" y="20012"/>
                      </a:lnTo>
                      <a:lnTo>
                        <a:pt x="158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9423E38E-57EA-44A0-BF25-3308638341FC}"/>
                    </a:ext>
                  </a:extLst>
                </p:cNvPr>
                <p:cNvSpPr/>
                <p:nvPr/>
              </p:nvSpPr>
              <p:spPr>
                <a:xfrm>
                  <a:off x="39502716" y="26228040"/>
                  <a:ext cx="248284" cy="232410"/>
                </a:xfrm>
                <a:custGeom>
                  <a:avLst/>
                  <a:gdLst>
                    <a:gd name="connsiteX0" fmla="*/ 227964 w 248284"/>
                    <a:gd name="connsiteY0" fmla="*/ 0 h 232410"/>
                    <a:gd name="connsiteX1" fmla="*/ 235568 w 248284"/>
                    <a:gd name="connsiteY1" fmla="*/ 3954 h 232410"/>
                    <a:gd name="connsiteX2" fmla="*/ 229236 w 248284"/>
                    <a:gd name="connsiteY2" fmla="*/ 60960 h 232410"/>
                    <a:gd name="connsiteX3" fmla="*/ 197484 w 248284"/>
                    <a:gd name="connsiteY3" fmla="*/ 114936 h 232410"/>
                    <a:gd name="connsiteX4" fmla="*/ 248284 w 248284"/>
                    <a:gd name="connsiteY4" fmla="*/ 165736 h 232410"/>
                    <a:gd name="connsiteX5" fmla="*/ 73660 w 248284"/>
                    <a:gd name="connsiteY5" fmla="*/ 232410 h 232410"/>
                    <a:gd name="connsiteX6" fmla="*/ 0 w 248284"/>
                    <a:gd name="connsiteY6" fmla="*/ 174260 h 232410"/>
                    <a:gd name="connsiteX7" fmla="*/ 106044 w 248284"/>
                    <a:gd name="connsiteY7" fmla="*/ 7620 h 232410"/>
                    <a:gd name="connsiteX8" fmla="*/ 227964 w 248284"/>
                    <a:gd name="connsiteY8" fmla="*/ 0 h 232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48284" h="232410">
                      <a:moveTo>
                        <a:pt x="227964" y="0"/>
                      </a:moveTo>
                      <a:lnTo>
                        <a:pt x="235568" y="3954"/>
                      </a:lnTo>
                      <a:lnTo>
                        <a:pt x="229236" y="60960"/>
                      </a:lnTo>
                      <a:lnTo>
                        <a:pt x="197484" y="114936"/>
                      </a:lnTo>
                      <a:lnTo>
                        <a:pt x="248284" y="165736"/>
                      </a:lnTo>
                      <a:lnTo>
                        <a:pt x="73660" y="232410"/>
                      </a:lnTo>
                      <a:lnTo>
                        <a:pt x="0" y="174260"/>
                      </a:lnTo>
                      <a:lnTo>
                        <a:pt x="106044" y="7620"/>
                      </a:lnTo>
                      <a:lnTo>
                        <a:pt x="227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90A54B78-EE84-40F5-8EE7-DE362377C6E9}"/>
                    </a:ext>
                  </a:extLst>
                </p:cNvPr>
                <p:cNvSpPr/>
                <p:nvPr/>
              </p:nvSpPr>
              <p:spPr>
                <a:xfrm>
                  <a:off x="39497000" y="27263724"/>
                  <a:ext cx="265840" cy="286772"/>
                </a:xfrm>
                <a:custGeom>
                  <a:avLst/>
                  <a:gdLst>
                    <a:gd name="connsiteX0" fmla="*/ 47624 w 265840"/>
                    <a:gd name="connsiteY0" fmla="*/ 0 h 286772"/>
                    <a:gd name="connsiteX1" fmla="*/ 82552 w 265840"/>
                    <a:gd name="connsiteY1" fmla="*/ 28576 h 286772"/>
                    <a:gd name="connsiteX2" fmla="*/ 244476 w 265840"/>
                    <a:gd name="connsiteY2" fmla="*/ 41276 h 286772"/>
                    <a:gd name="connsiteX3" fmla="*/ 265840 w 265840"/>
                    <a:gd name="connsiteY3" fmla="*/ 140338 h 286772"/>
                    <a:gd name="connsiteX4" fmla="*/ 263524 w 265840"/>
                    <a:gd name="connsiteY4" fmla="*/ 139700 h 286772"/>
                    <a:gd name="connsiteX5" fmla="*/ 238124 w 265840"/>
                    <a:gd name="connsiteY5" fmla="*/ 209552 h 286772"/>
                    <a:gd name="connsiteX6" fmla="*/ 53980 w 265840"/>
                    <a:gd name="connsiteY6" fmla="*/ 286772 h 286772"/>
                    <a:gd name="connsiteX7" fmla="*/ 19048 w 265840"/>
                    <a:gd name="connsiteY7" fmla="*/ 276226 h 286772"/>
                    <a:gd name="connsiteX8" fmla="*/ 25400 w 265840"/>
                    <a:gd name="connsiteY8" fmla="*/ 206376 h 286772"/>
                    <a:gd name="connsiteX9" fmla="*/ 0 w 265840"/>
                    <a:gd name="connsiteY9" fmla="*/ 149226 h 286772"/>
                    <a:gd name="connsiteX10" fmla="*/ 12700 w 265840"/>
                    <a:gd name="connsiteY10" fmla="*/ 44452 h 286772"/>
                    <a:gd name="connsiteX11" fmla="*/ 47624 w 265840"/>
                    <a:gd name="connsiteY11" fmla="*/ 0 h 286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840" h="286772">
                      <a:moveTo>
                        <a:pt x="47624" y="0"/>
                      </a:moveTo>
                      <a:lnTo>
                        <a:pt x="82552" y="28576"/>
                      </a:lnTo>
                      <a:lnTo>
                        <a:pt x="244476" y="41276"/>
                      </a:lnTo>
                      <a:lnTo>
                        <a:pt x="265840" y="140338"/>
                      </a:lnTo>
                      <a:lnTo>
                        <a:pt x="263524" y="139700"/>
                      </a:lnTo>
                      <a:lnTo>
                        <a:pt x="238124" y="209552"/>
                      </a:lnTo>
                      <a:lnTo>
                        <a:pt x="53980" y="286772"/>
                      </a:lnTo>
                      <a:lnTo>
                        <a:pt x="19048" y="276226"/>
                      </a:lnTo>
                      <a:lnTo>
                        <a:pt x="25400" y="206376"/>
                      </a:lnTo>
                      <a:lnTo>
                        <a:pt x="0" y="149226"/>
                      </a:lnTo>
                      <a:lnTo>
                        <a:pt x="12700" y="44452"/>
                      </a:lnTo>
                      <a:lnTo>
                        <a:pt x="476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7BE27ECF-E28F-4132-8A9A-642839CC9638}"/>
                    </a:ext>
                  </a:extLst>
                </p:cNvPr>
                <p:cNvSpPr/>
                <p:nvPr/>
              </p:nvSpPr>
              <p:spPr>
                <a:xfrm>
                  <a:off x="40167260" y="27810932"/>
                  <a:ext cx="339388" cy="309388"/>
                </a:xfrm>
                <a:custGeom>
                  <a:avLst/>
                  <a:gdLst>
                    <a:gd name="connsiteX0" fmla="*/ 155356 w 339388"/>
                    <a:gd name="connsiteY0" fmla="*/ 0 h 309388"/>
                    <a:gd name="connsiteX1" fmla="*/ 183816 w 339388"/>
                    <a:gd name="connsiteY1" fmla="*/ 78268 h 309388"/>
                    <a:gd name="connsiteX2" fmla="*/ 301292 w 339388"/>
                    <a:gd name="connsiteY2" fmla="*/ 78268 h 309388"/>
                    <a:gd name="connsiteX3" fmla="*/ 339388 w 339388"/>
                    <a:gd name="connsiteY3" fmla="*/ 186218 h 309388"/>
                    <a:gd name="connsiteX4" fmla="*/ 247316 w 339388"/>
                    <a:gd name="connsiteY4" fmla="*/ 221144 h 309388"/>
                    <a:gd name="connsiteX5" fmla="*/ 247316 w 339388"/>
                    <a:gd name="connsiteY5" fmla="*/ 297344 h 309388"/>
                    <a:gd name="connsiteX6" fmla="*/ 197420 w 339388"/>
                    <a:gd name="connsiteY6" fmla="*/ 309388 h 309388"/>
                    <a:gd name="connsiteX7" fmla="*/ 156828 w 339388"/>
                    <a:gd name="connsiteY7" fmla="*/ 259244 h 309388"/>
                    <a:gd name="connsiteX8" fmla="*/ 56816 w 339388"/>
                    <a:gd name="connsiteY8" fmla="*/ 254480 h 309388"/>
                    <a:gd name="connsiteX9" fmla="*/ 4428 w 339388"/>
                    <a:gd name="connsiteY9" fmla="*/ 192568 h 309388"/>
                    <a:gd name="connsiteX10" fmla="*/ 0 w 339388"/>
                    <a:gd name="connsiteY10" fmla="*/ 157150 h 309388"/>
                    <a:gd name="connsiteX11" fmla="*/ 88564 w 339388"/>
                    <a:gd name="connsiteY11" fmla="*/ 129068 h 309388"/>
                    <a:gd name="connsiteX12" fmla="*/ 98092 w 339388"/>
                    <a:gd name="connsiteY12" fmla="*/ 24292 h 309388"/>
                    <a:gd name="connsiteX13" fmla="*/ 155356 w 339388"/>
                    <a:gd name="connsiteY13" fmla="*/ 0 h 309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9388" h="309388">
                      <a:moveTo>
                        <a:pt x="155356" y="0"/>
                      </a:moveTo>
                      <a:lnTo>
                        <a:pt x="183816" y="78268"/>
                      </a:lnTo>
                      <a:lnTo>
                        <a:pt x="301292" y="78268"/>
                      </a:lnTo>
                      <a:lnTo>
                        <a:pt x="339388" y="186218"/>
                      </a:lnTo>
                      <a:lnTo>
                        <a:pt x="247316" y="221144"/>
                      </a:lnTo>
                      <a:lnTo>
                        <a:pt x="247316" y="297344"/>
                      </a:lnTo>
                      <a:lnTo>
                        <a:pt x="197420" y="309388"/>
                      </a:lnTo>
                      <a:lnTo>
                        <a:pt x="156828" y="259244"/>
                      </a:lnTo>
                      <a:lnTo>
                        <a:pt x="56816" y="254480"/>
                      </a:lnTo>
                      <a:lnTo>
                        <a:pt x="4428" y="192568"/>
                      </a:lnTo>
                      <a:lnTo>
                        <a:pt x="0" y="157150"/>
                      </a:lnTo>
                      <a:lnTo>
                        <a:pt x="88564" y="129068"/>
                      </a:lnTo>
                      <a:lnTo>
                        <a:pt x="98092" y="24292"/>
                      </a:lnTo>
                      <a:lnTo>
                        <a:pt x="155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29B45F62-CCDC-45A5-95B7-15C5FC5B8C96}"/>
                    </a:ext>
                  </a:extLst>
                </p:cNvPr>
                <p:cNvSpPr/>
                <p:nvPr/>
              </p:nvSpPr>
              <p:spPr>
                <a:xfrm>
                  <a:off x="39801800" y="26347406"/>
                  <a:ext cx="441324" cy="570244"/>
                </a:xfrm>
                <a:custGeom>
                  <a:avLst/>
                  <a:gdLst>
                    <a:gd name="connsiteX0" fmla="*/ 170144 w 441324"/>
                    <a:gd name="connsiteY0" fmla="*/ 0 h 570244"/>
                    <a:gd name="connsiteX1" fmla="*/ 195580 w 441324"/>
                    <a:gd name="connsiteY1" fmla="*/ 10174 h 570244"/>
                    <a:gd name="connsiteX2" fmla="*/ 386080 w 441324"/>
                    <a:gd name="connsiteY2" fmla="*/ 33034 h 570244"/>
                    <a:gd name="connsiteX3" fmla="*/ 410432 w 441324"/>
                    <a:gd name="connsiteY3" fmla="*/ 22598 h 570244"/>
                    <a:gd name="connsiteX4" fmla="*/ 441324 w 441324"/>
                    <a:gd name="connsiteY4" fmla="*/ 52718 h 570244"/>
                    <a:gd name="connsiteX5" fmla="*/ 441324 w 441324"/>
                    <a:gd name="connsiteY5" fmla="*/ 243218 h 570244"/>
                    <a:gd name="connsiteX6" fmla="*/ 355600 w 441324"/>
                    <a:gd name="connsiteY6" fmla="*/ 262270 h 570244"/>
                    <a:gd name="connsiteX7" fmla="*/ 311152 w 441324"/>
                    <a:gd name="connsiteY7" fmla="*/ 357518 h 570244"/>
                    <a:gd name="connsiteX8" fmla="*/ 368300 w 441324"/>
                    <a:gd name="connsiteY8" fmla="*/ 376570 h 570244"/>
                    <a:gd name="connsiteX9" fmla="*/ 368300 w 441324"/>
                    <a:gd name="connsiteY9" fmla="*/ 497218 h 570244"/>
                    <a:gd name="connsiteX10" fmla="*/ 358776 w 441324"/>
                    <a:gd name="connsiteY10" fmla="*/ 516270 h 570244"/>
                    <a:gd name="connsiteX11" fmla="*/ 387352 w 441324"/>
                    <a:gd name="connsiteY11" fmla="*/ 563894 h 570244"/>
                    <a:gd name="connsiteX12" fmla="*/ 317500 w 441324"/>
                    <a:gd name="connsiteY12" fmla="*/ 570244 h 570244"/>
                    <a:gd name="connsiteX13" fmla="*/ 288924 w 441324"/>
                    <a:gd name="connsiteY13" fmla="*/ 567070 h 570244"/>
                    <a:gd name="connsiteX14" fmla="*/ 263524 w 441324"/>
                    <a:gd name="connsiteY14" fmla="*/ 551194 h 570244"/>
                    <a:gd name="connsiteX15" fmla="*/ 231776 w 441324"/>
                    <a:gd name="connsiteY15" fmla="*/ 484518 h 570244"/>
                    <a:gd name="connsiteX16" fmla="*/ 85724 w 441324"/>
                    <a:gd name="connsiteY16" fmla="*/ 481344 h 570244"/>
                    <a:gd name="connsiteX17" fmla="*/ 53976 w 441324"/>
                    <a:gd name="connsiteY17" fmla="*/ 411494 h 570244"/>
                    <a:gd name="connsiteX18" fmla="*/ 120648 w 441324"/>
                    <a:gd name="connsiteY18" fmla="*/ 363870 h 570244"/>
                    <a:gd name="connsiteX19" fmla="*/ 9524 w 441324"/>
                    <a:gd name="connsiteY19" fmla="*/ 265444 h 570244"/>
                    <a:gd name="connsiteX20" fmla="*/ 47624 w 441324"/>
                    <a:gd name="connsiteY20" fmla="*/ 217818 h 570244"/>
                    <a:gd name="connsiteX21" fmla="*/ 44448 w 441324"/>
                    <a:gd name="connsiteY21" fmla="*/ 198770 h 570244"/>
                    <a:gd name="connsiteX22" fmla="*/ 12700 w 441324"/>
                    <a:gd name="connsiteY22" fmla="*/ 192418 h 570244"/>
                    <a:gd name="connsiteX23" fmla="*/ 0 w 441324"/>
                    <a:gd name="connsiteY23" fmla="*/ 138444 h 570244"/>
                    <a:gd name="connsiteX24" fmla="*/ 92076 w 441324"/>
                    <a:gd name="connsiteY24" fmla="*/ 59070 h 570244"/>
                    <a:gd name="connsiteX25" fmla="*/ 139700 w 441324"/>
                    <a:gd name="connsiteY25" fmla="*/ 81294 h 570244"/>
                    <a:gd name="connsiteX26" fmla="*/ 168276 w 441324"/>
                    <a:gd name="connsiteY26" fmla="*/ 65418 h 570244"/>
                    <a:gd name="connsiteX27" fmla="*/ 170144 w 441324"/>
                    <a:gd name="connsiteY27" fmla="*/ 0 h 570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41324" h="570244">
                      <a:moveTo>
                        <a:pt x="170144" y="0"/>
                      </a:moveTo>
                      <a:lnTo>
                        <a:pt x="195580" y="10174"/>
                      </a:lnTo>
                      <a:lnTo>
                        <a:pt x="386080" y="33034"/>
                      </a:lnTo>
                      <a:lnTo>
                        <a:pt x="410432" y="22598"/>
                      </a:lnTo>
                      <a:lnTo>
                        <a:pt x="441324" y="52718"/>
                      </a:lnTo>
                      <a:lnTo>
                        <a:pt x="441324" y="243218"/>
                      </a:lnTo>
                      <a:lnTo>
                        <a:pt x="355600" y="262270"/>
                      </a:lnTo>
                      <a:lnTo>
                        <a:pt x="311152" y="357518"/>
                      </a:lnTo>
                      <a:lnTo>
                        <a:pt x="368300" y="376570"/>
                      </a:lnTo>
                      <a:lnTo>
                        <a:pt x="368300" y="497218"/>
                      </a:lnTo>
                      <a:lnTo>
                        <a:pt x="358776" y="516270"/>
                      </a:lnTo>
                      <a:lnTo>
                        <a:pt x="387352" y="563894"/>
                      </a:lnTo>
                      <a:lnTo>
                        <a:pt x="317500" y="570244"/>
                      </a:lnTo>
                      <a:lnTo>
                        <a:pt x="288924" y="567070"/>
                      </a:lnTo>
                      <a:lnTo>
                        <a:pt x="263524" y="551194"/>
                      </a:lnTo>
                      <a:lnTo>
                        <a:pt x="231776" y="484518"/>
                      </a:lnTo>
                      <a:lnTo>
                        <a:pt x="85724" y="481344"/>
                      </a:lnTo>
                      <a:lnTo>
                        <a:pt x="53976" y="411494"/>
                      </a:lnTo>
                      <a:lnTo>
                        <a:pt x="120648" y="363870"/>
                      </a:lnTo>
                      <a:lnTo>
                        <a:pt x="9524" y="265444"/>
                      </a:lnTo>
                      <a:lnTo>
                        <a:pt x="47624" y="217818"/>
                      </a:lnTo>
                      <a:lnTo>
                        <a:pt x="44448" y="198770"/>
                      </a:lnTo>
                      <a:lnTo>
                        <a:pt x="12700" y="192418"/>
                      </a:lnTo>
                      <a:lnTo>
                        <a:pt x="0" y="138444"/>
                      </a:lnTo>
                      <a:lnTo>
                        <a:pt x="92076" y="59070"/>
                      </a:lnTo>
                      <a:lnTo>
                        <a:pt x="139700" y="81294"/>
                      </a:lnTo>
                      <a:lnTo>
                        <a:pt x="168276" y="65418"/>
                      </a:lnTo>
                      <a:lnTo>
                        <a:pt x="170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4BE167E9-EA3B-415E-8502-9D382B4FE3F3}"/>
                    </a:ext>
                  </a:extLst>
                </p:cNvPr>
                <p:cNvSpPr/>
                <p:nvPr/>
              </p:nvSpPr>
              <p:spPr>
                <a:xfrm>
                  <a:off x="39652576" y="26607636"/>
                  <a:ext cx="434180" cy="411614"/>
                </a:xfrm>
                <a:custGeom>
                  <a:avLst/>
                  <a:gdLst>
                    <a:gd name="connsiteX0" fmla="*/ 162920 w 434180"/>
                    <a:gd name="connsiteY0" fmla="*/ 0 h 411614"/>
                    <a:gd name="connsiteX1" fmla="*/ 158748 w 434180"/>
                    <a:gd name="connsiteY1" fmla="*/ 5214 h 411614"/>
                    <a:gd name="connsiteX2" fmla="*/ 269872 w 434180"/>
                    <a:gd name="connsiteY2" fmla="*/ 103640 h 411614"/>
                    <a:gd name="connsiteX3" fmla="*/ 203200 w 434180"/>
                    <a:gd name="connsiteY3" fmla="*/ 151264 h 411614"/>
                    <a:gd name="connsiteX4" fmla="*/ 234948 w 434180"/>
                    <a:gd name="connsiteY4" fmla="*/ 221114 h 411614"/>
                    <a:gd name="connsiteX5" fmla="*/ 381000 w 434180"/>
                    <a:gd name="connsiteY5" fmla="*/ 224288 h 411614"/>
                    <a:gd name="connsiteX6" fmla="*/ 412748 w 434180"/>
                    <a:gd name="connsiteY6" fmla="*/ 290964 h 411614"/>
                    <a:gd name="connsiteX7" fmla="*/ 434180 w 434180"/>
                    <a:gd name="connsiteY7" fmla="*/ 304358 h 411614"/>
                    <a:gd name="connsiteX8" fmla="*/ 368300 w 434180"/>
                    <a:gd name="connsiteY8" fmla="*/ 329064 h 411614"/>
                    <a:gd name="connsiteX9" fmla="*/ 333376 w 434180"/>
                    <a:gd name="connsiteY9" fmla="*/ 367164 h 411614"/>
                    <a:gd name="connsiteX10" fmla="*/ 196848 w 434180"/>
                    <a:gd name="connsiteY10" fmla="*/ 341764 h 411614"/>
                    <a:gd name="connsiteX11" fmla="*/ 187324 w 434180"/>
                    <a:gd name="connsiteY11" fmla="*/ 408440 h 411614"/>
                    <a:gd name="connsiteX12" fmla="*/ 139700 w 434180"/>
                    <a:gd name="connsiteY12" fmla="*/ 411614 h 411614"/>
                    <a:gd name="connsiteX13" fmla="*/ 82548 w 434180"/>
                    <a:gd name="connsiteY13" fmla="*/ 338588 h 411614"/>
                    <a:gd name="connsiteX14" fmla="*/ 0 w 434180"/>
                    <a:gd name="connsiteY14" fmla="*/ 351288 h 411614"/>
                    <a:gd name="connsiteX15" fmla="*/ 15872 w 434180"/>
                    <a:gd name="connsiteY15" fmla="*/ 183014 h 411614"/>
                    <a:gd name="connsiteX16" fmla="*/ 130176 w 434180"/>
                    <a:gd name="connsiteY16" fmla="*/ 154440 h 411614"/>
                    <a:gd name="connsiteX17" fmla="*/ 155576 w 434180"/>
                    <a:gd name="connsiteY17" fmla="*/ 2040 h 411614"/>
                    <a:gd name="connsiteX18" fmla="*/ 162920 w 434180"/>
                    <a:gd name="connsiteY18" fmla="*/ 0 h 411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34180" h="411614">
                      <a:moveTo>
                        <a:pt x="162920" y="0"/>
                      </a:moveTo>
                      <a:lnTo>
                        <a:pt x="158748" y="5214"/>
                      </a:lnTo>
                      <a:lnTo>
                        <a:pt x="269872" y="103640"/>
                      </a:lnTo>
                      <a:lnTo>
                        <a:pt x="203200" y="151264"/>
                      </a:lnTo>
                      <a:lnTo>
                        <a:pt x="234948" y="221114"/>
                      </a:lnTo>
                      <a:lnTo>
                        <a:pt x="381000" y="224288"/>
                      </a:lnTo>
                      <a:lnTo>
                        <a:pt x="412748" y="290964"/>
                      </a:lnTo>
                      <a:lnTo>
                        <a:pt x="434180" y="304358"/>
                      </a:lnTo>
                      <a:lnTo>
                        <a:pt x="368300" y="329064"/>
                      </a:lnTo>
                      <a:lnTo>
                        <a:pt x="333376" y="367164"/>
                      </a:lnTo>
                      <a:lnTo>
                        <a:pt x="196848" y="341764"/>
                      </a:lnTo>
                      <a:lnTo>
                        <a:pt x="187324" y="408440"/>
                      </a:lnTo>
                      <a:lnTo>
                        <a:pt x="139700" y="411614"/>
                      </a:lnTo>
                      <a:lnTo>
                        <a:pt x="82548" y="338588"/>
                      </a:lnTo>
                      <a:lnTo>
                        <a:pt x="0" y="351288"/>
                      </a:lnTo>
                      <a:lnTo>
                        <a:pt x="15872" y="183014"/>
                      </a:lnTo>
                      <a:lnTo>
                        <a:pt x="130176" y="154440"/>
                      </a:lnTo>
                      <a:lnTo>
                        <a:pt x="155576" y="2040"/>
                      </a:lnTo>
                      <a:lnTo>
                        <a:pt x="162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476C8437-D041-492A-AC42-AD6119B4CCF2}"/>
                    </a:ext>
                  </a:extLst>
                </p:cNvPr>
                <p:cNvSpPr/>
                <p:nvPr/>
              </p:nvSpPr>
              <p:spPr>
                <a:xfrm>
                  <a:off x="39646224" y="26492200"/>
                  <a:ext cx="203200" cy="288646"/>
                </a:xfrm>
                <a:custGeom>
                  <a:avLst/>
                  <a:gdLst>
                    <a:gd name="connsiteX0" fmla="*/ 107952 w 203200"/>
                    <a:gd name="connsiteY0" fmla="*/ 0 h 288646"/>
                    <a:gd name="connsiteX1" fmla="*/ 162500 w 203200"/>
                    <a:gd name="connsiteY1" fmla="*/ 23078 h 288646"/>
                    <a:gd name="connsiteX2" fmla="*/ 168276 w 203200"/>
                    <a:gd name="connsiteY2" fmla="*/ 47624 h 288646"/>
                    <a:gd name="connsiteX3" fmla="*/ 200024 w 203200"/>
                    <a:gd name="connsiteY3" fmla="*/ 53976 h 288646"/>
                    <a:gd name="connsiteX4" fmla="*/ 203200 w 203200"/>
                    <a:gd name="connsiteY4" fmla="*/ 73024 h 288646"/>
                    <a:gd name="connsiteX5" fmla="*/ 169272 w 203200"/>
                    <a:gd name="connsiteY5" fmla="*/ 115436 h 288646"/>
                    <a:gd name="connsiteX6" fmla="*/ 161928 w 203200"/>
                    <a:gd name="connsiteY6" fmla="*/ 117476 h 288646"/>
                    <a:gd name="connsiteX7" fmla="*/ 136528 w 203200"/>
                    <a:gd name="connsiteY7" fmla="*/ 269876 h 288646"/>
                    <a:gd name="connsiteX8" fmla="*/ 61444 w 203200"/>
                    <a:gd name="connsiteY8" fmla="*/ 288646 h 288646"/>
                    <a:gd name="connsiteX9" fmla="*/ 0 w 203200"/>
                    <a:gd name="connsiteY9" fmla="*/ 238124 h 288646"/>
                    <a:gd name="connsiteX10" fmla="*/ 6352 w 203200"/>
                    <a:gd name="connsiteY10" fmla="*/ 161924 h 288646"/>
                    <a:gd name="connsiteX11" fmla="*/ 41276 w 203200"/>
                    <a:gd name="connsiteY11" fmla="*/ 117476 h 288646"/>
                    <a:gd name="connsiteX12" fmla="*/ 15876 w 203200"/>
                    <a:gd name="connsiteY12" fmla="*/ 82550 h 288646"/>
                    <a:gd name="connsiteX13" fmla="*/ 107952 w 203200"/>
                    <a:gd name="connsiteY13" fmla="*/ 0 h 288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3200" h="288646">
                      <a:moveTo>
                        <a:pt x="107952" y="0"/>
                      </a:moveTo>
                      <a:lnTo>
                        <a:pt x="162500" y="23078"/>
                      </a:lnTo>
                      <a:lnTo>
                        <a:pt x="168276" y="47624"/>
                      </a:lnTo>
                      <a:lnTo>
                        <a:pt x="200024" y="53976"/>
                      </a:lnTo>
                      <a:lnTo>
                        <a:pt x="203200" y="73024"/>
                      </a:lnTo>
                      <a:lnTo>
                        <a:pt x="169272" y="115436"/>
                      </a:lnTo>
                      <a:lnTo>
                        <a:pt x="161928" y="117476"/>
                      </a:lnTo>
                      <a:lnTo>
                        <a:pt x="136528" y="269876"/>
                      </a:lnTo>
                      <a:lnTo>
                        <a:pt x="61444" y="288646"/>
                      </a:lnTo>
                      <a:lnTo>
                        <a:pt x="0" y="238124"/>
                      </a:lnTo>
                      <a:lnTo>
                        <a:pt x="6352" y="161924"/>
                      </a:lnTo>
                      <a:lnTo>
                        <a:pt x="41276" y="117476"/>
                      </a:lnTo>
                      <a:lnTo>
                        <a:pt x="15876" y="82550"/>
                      </a:lnTo>
                      <a:lnTo>
                        <a:pt x="1079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01C5752-4764-4262-8D2D-149B36E0F299}"/>
                    </a:ext>
                  </a:extLst>
                </p:cNvPr>
                <p:cNvSpPr/>
                <p:nvPr/>
              </p:nvSpPr>
              <p:spPr>
                <a:xfrm>
                  <a:off x="39154832" y="26402300"/>
                  <a:ext cx="460884" cy="518524"/>
                </a:xfrm>
                <a:custGeom>
                  <a:avLst/>
                  <a:gdLst>
                    <a:gd name="connsiteX0" fmla="*/ 347884 w 460884"/>
                    <a:gd name="connsiteY0" fmla="*/ 0 h 518524"/>
                    <a:gd name="connsiteX1" fmla="*/ 421544 w 460884"/>
                    <a:gd name="connsiteY1" fmla="*/ 58150 h 518524"/>
                    <a:gd name="connsiteX2" fmla="*/ 460884 w 460884"/>
                    <a:gd name="connsiteY2" fmla="*/ 43130 h 518524"/>
                    <a:gd name="connsiteX3" fmla="*/ 450120 w 460884"/>
                    <a:gd name="connsiteY3" fmla="*/ 118476 h 518524"/>
                    <a:gd name="connsiteX4" fmla="*/ 405668 w 460884"/>
                    <a:gd name="connsiteY4" fmla="*/ 118476 h 518524"/>
                    <a:gd name="connsiteX5" fmla="*/ 307244 w 460884"/>
                    <a:gd name="connsiteY5" fmla="*/ 181976 h 518524"/>
                    <a:gd name="connsiteX6" fmla="*/ 291368 w 460884"/>
                    <a:gd name="connsiteY6" fmla="*/ 267700 h 518524"/>
                    <a:gd name="connsiteX7" fmla="*/ 288192 w 460884"/>
                    <a:gd name="connsiteY7" fmla="*/ 324850 h 518524"/>
                    <a:gd name="connsiteX8" fmla="*/ 240568 w 460884"/>
                    <a:gd name="connsiteY8" fmla="*/ 420100 h 518524"/>
                    <a:gd name="connsiteX9" fmla="*/ 196120 w 460884"/>
                    <a:gd name="connsiteY9" fmla="*/ 502650 h 518524"/>
                    <a:gd name="connsiteX10" fmla="*/ 40544 w 460884"/>
                    <a:gd name="connsiteY10" fmla="*/ 518524 h 518524"/>
                    <a:gd name="connsiteX11" fmla="*/ 0 w 460884"/>
                    <a:gd name="connsiteY11" fmla="*/ 433908 h 518524"/>
                    <a:gd name="connsiteX12" fmla="*/ 118648 w 460884"/>
                    <a:gd name="connsiteY12" fmla="*/ 382000 h 518524"/>
                    <a:gd name="connsiteX13" fmla="*/ 187228 w 460884"/>
                    <a:gd name="connsiteY13" fmla="*/ 382000 h 518524"/>
                    <a:gd name="connsiteX14" fmla="*/ 194848 w 460884"/>
                    <a:gd name="connsiteY14" fmla="*/ 321040 h 518524"/>
                    <a:gd name="connsiteX15" fmla="*/ 240568 w 460884"/>
                    <a:gd name="connsiteY15" fmla="*/ 321040 h 518524"/>
                    <a:gd name="connsiteX16" fmla="*/ 240568 w 460884"/>
                    <a:gd name="connsiteY16" fmla="*/ 168640 h 518524"/>
                    <a:gd name="connsiteX17" fmla="*/ 347884 w 460884"/>
                    <a:gd name="connsiteY17" fmla="*/ 0 h 518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0884" h="518524">
                      <a:moveTo>
                        <a:pt x="347884" y="0"/>
                      </a:moveTo>
                      <a:lnTo>
                        <a:pt x="421544" y="58150"/>
                      </a:lnTo>
                      <a:lnTo>
                        <a:pt x="460884" y="43130"/>
                      </a:lnTo>
                      <a:lnTo>
                        <a:pt x="450120" y="118476"/>
                      </a:lnTo>
                      <a:lnTo>
                        <a:pt x="405668" y="118476"/>
                      </a:lnTo>
                      <a:lnTo>
                        <a:pt x="307244" y="181976"/>
                      </a:lnTo>
                      <a:lnTo>
                        <a:pt x="291368" y="267700"/>
                      </a:lnTo>
                      <a:lnTo>
                        <a:pt x="288192" y="324850"/>
                      </a:lnTo>
                      <a:lnTo>
                        <a:pt x="240568" y="420100"/>
                      </a:lnTo>
                      <a:lnTo>
                        <a:pt x="196120" y="502650"/>
                      </a:lnTo>
                      <a:lnTo>
                        <a:pt x="40544" y="518524"/>
                      </a:lnTo>
                      <a:lnTo>
                        <a:pt x="0" y="433908"/>
                      </a:lnTo>
                      <a:lnTo>
                        <a:pt x="118648" y="382000"/>
                      </a:lnTo>
                      <a:lnTo>
                        <a:pt x="187228" y="382000"/>
                      </a:lnTo>
                      <a:lnTo>
                        <a:pt x="194848" y="321040"/>
                      </a:lnTo>
                      <a:lnTo>
                        <a:pt x="240568" y="321040"/>
                      </a:lnTo>
                      <a:lnTo>
                        <a:pt x="240568" y="168640"/>
                      </a:lnTo>
                      <a:lnTo>
                        <a:pt x="3478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1E395FD8-4DD6-4FEE-8F6C-800F9B7D47D7}"/>
                    </a:ext>
                  </a:extLst>
                </p:cNvPr>
                <p:cNvSpPr/>
                <p:nvPr/>
              </p:nvSpPr>
              <p:spPr>
                <a:xfrm>
                  <a:off x="39397828" y="26231994"/>
                  <a:ext cx="574116" cy="615806"/>
                </a:xfrm>
                <a:custGeom>
                  <a:avLst/>
                  <a:gdLst>
                    <a:gd name="connsiteX0" fmla="*/ 340456 w 574116"/>
                    <a:gd name="connsiteY0" fmla="*/ 0 h 615806"/>
                    <a:gd name="connsiteX1" fmla="*/ 523352 w 574116"/>
                    <a:gd name="connsiteY1" fmla="*/ 95106 h 615806"/>
                    <a:gd name="connsiteX2" fmla="*/ 574116 w 574116"/>
                    <a:gd name="connsiteY2" fmla="*/ 115412 h 615806"/>
                    <a:gd name="connsiteX3" fmla="*/ 572248 w 574116"/>
                    <a:gd name="connsiteY3" fmla="*/ 180830 h 615806"/>
                    <a:gd name="connsiteX4" fmla="*/ 543672 w 574116"/>
                    <a:gd name="connsiteY4" fmla="*/ 196706 h 615806"/>
                    <a:gd name="connsiteX5" fmla="*/ 496048 w 574116"/>
                    <a:gd name="connsiteY5" fmla="*/ 174482 h 615806"/>
                    <a:gd name="connsiteX6" fmla="*/ 403972 w 574116"/>
                    <a:gd name="connsiteY6" fmla="*/ 253856 h 615806"/>
                    <a:gd name="connsiteX7" fmla="*/ 410896 w 574116"/>
                    <a:gd name="connsiteY7" fmla="*/ 283284 h 615806"/>
                    <a:gd name="connsiteX8" fmla="*/ 356348 w 574116"/>
                    <a:gd name="connsiteY8" fmla="*/ 260206 h 615806"/>
                    <a:gd name="connsiteX9" fmla="*/ 264272 w 574116"/>
                    <a:gd name="connsiteY9" fmla="*/ 342756 h 615806"/>
                    <a:gd name="connsiteX10" fmla="*/ 289672 w 574116"/>
                    <a:gd name="connsiteY10" fmla="*/ 377682 h 615806"/>
                    <a:gd name="connsiteX11" fmla="*/ 254748 w 574116"/>
                    <a:gd name="connsiteY11" fmla="*/ 422130 h 615806"/>
                    <a:gd name="connsiteX12" fmla="*/ 249352 w 574116"/>
                    <a:gd name="connsiteY12" fmla="*/ 486842 h 615806"/>
                    <a:gd name="connsiteX13" fmla="*/ 156324 w 574116"/>
                    <a:gd name="connsiteY13" fmla="*/ 511030 h 615806"/>
                    <a:gd name="connsiteX14" fmla="*/ 70596 w 574116"/>
                    <a:gd name="connsiteY14" fmla="*/ 615806 h 615806"/>
                    <a:gd name="connsiteX15" fmla="*/ 0 w 574116"/>
                    <a:gd name="connsiteY15" fmla="*/ 585550 h 615806"/>
                    <a:gd name="connsiteX16" fmla="*/ 45196 w 574116"/>
                    <a:gd name="connsiteY16" fmla="*/ 495156 h 615806"/>
                    <a:gd name="connsiteX17" fmla="*/ 48372 w 574116"/>
                    <a:gd name="connsiteY17" fmla="*/ 438006 h 615806"/>
                    <a:gd name="connsiteX18" fmla="*/ 64248 w 574116"/>
                    <a:gd name="connsiteY18" fmla="*/ 352282 h 615806"/>
                    <a:gd name="connsiteX19" fmla="*/ 162672 w 574116"/>
                    <a:gd name="connsiteY19" fmla="*/ 288782 h 615806"/>
                    <a:gd name="connsiteX20" fmla="*/ 207124 w 574116"/>
                    <a:gd name="connsiteY20" fmla="*/ 288782 h 615806"/>
                    <a:gd name="connsiteX21" fmla="*/ 217888 w 574116"/>
                    <a:gd name="connsiteY21" fmla="*/ 213436 h 615806"/>
                    <a:gd name="connsiteX22" fmla="*/ 353172 w 574116"/>
                    <a:gd name="connsiteY22" fmla="*/ 161782 h 615806"/>
                    <a:gd name="connsiteX23" fmla="*/ 302372 w 574116"/>
                    <a:gd name="connsiteY23" fmla="*/ 110982 h 615806"/>
                    <a:gd name="connsiteX24" fmla="*/ 334124 w 574116"/>
                    <a:gd name="connsiteY24" fmla="*/ 57006 h 615806"/>
                    <a:gd name="connsiteX25" fmla="*/ 340456 w 574116"/>
                    <a:gd name="connsiteY25" fmla="*/ 0 h 61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74116" h="615806">
                      <a:moveTo>
                        <a:pt x="340456" y="0"/>
                      </a:moveTo>
                      <a:lnTo>
                        <a:pt x="523352" y="95106"/>
                      </a:lnTo>
                      <a:lnTo>
                        <a:pt x="574116" y="115412"/>
                      </a:lnTo>
                      <a:lnTo>
                        <a:pt x="572248" y="180830"/>
                      </a:lnTo>
                      <a:lnTo>
                        <a:pt x="543672" y="196706"/>
                      </a:lnTo>
                      <a:lnTo>
                        <a:pt x="496048" y="174482"/>
                      </a:lnTo>
                      <a:lnTo>
                        <a:pt x="403972" y="253856"/>
                      </a:lnTo>
                      <a:lnTo>
                        <a:pt x="410896" y="283284"/>
                      </a:lnTo>
                      <a:lnTo>
                        <a:pt x="356348" y="260206"/>
                      </a:lnTo>
                      <a:lnTo>
                        <a:pt x="264272" y="342756"/>
                      </a:lnTo>
                      <a:lnTo>
                        <a:pt x="289672" y="377682"/>
                      </a:lnTo>
                      <a:lnTo>
                        <a:pt x="254748" y="422130"/>
                      </a:lnTo>
                      <a:lnTo>
                        <a:pt x="249352" y="486842"/>
                      </a:lnTo>
                      <a:lnTo>
                        <a:pt x="156324" y="511030"/>
                      </a:lnTo>
                      <a:lnTo>
                        <a:pt x="70596" y="615806"/>
                      </a:lnTo>
                      <a:lnTo>
                        <a:pt x="0" y="585550"/>
                      </a:lnTo>
                      <a:lnTo>
                        <a:pt x="45196" y="495156"/>
                      </a:lnTo>
                      <a:lnTo>
                        <a:pt x="48372" y="438006"/>
                      </a:lnTo>
                      <a:lnTo>
                        <a:pt x="64248" y="352282"/>
                      </a:lnTo>
                      <a:lnTo>
                        <a:pt x="162672" y="288782"/>
                      </a:lnTo>
                      <a:lnTo>
                        <a:pt x="207124" y="288782"/>
                      </a:lnTo>
                      <a:lnTo>
                        <a:pt x="217888" y="213436"/>
                      </a:lnTo>
                      <a:lnTo>
                        <a:pt x="353172" y="161782"/>
                      </a:lnTo>
                      <a:lnTo>
                        <a:pt x="302372" y="110982"/>
                      </a:lnTo>
                      <a:lnTo>
                        <a:pt x="334124" y="57006"/>
                      </a:lnTo>
                      <a:lnTo>
                        <a:pt x="340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3EE2F0EA-1C8D-4827-A07F-94FA38CD1BFD}"/>
                    </a:ext>
                  </a:extLst>
                </p:cNvPr>
                <p:cNvSpPr/>
                <p:nvPr/>
              </p:nvSpPr>
              <p:spPr>
                <a:xfrm>
                  <a:off x="38338124" y="26814780"/>
                  <a:ext cx="1412876" cy="1069658"/>
                </a:xfrm>
                <a:custGeom>
                  <a:avLst/>
                  <a:gdLst>
                    <a:gd name="connsiteX0" fmla="*/ 760096 w 1412876"/>
                    <a:gd name="connsiteY0" fmla="*/ 0 h 1069658"/>
                    <a:gd name="connsiteX1" fmla="*/ 813436 w 1412876"/>
                    <a:gd name="connsiteY1" fmla="*/ 22860 h 1069658"/>
                    <a:gd name="connsiteX2" fmla="*/ 816708 w 1412876"/>
                    <a:gd name="connsiteY2" fmla="*/ 21428 h 1069658"/>
                    <a:gd name="connsiteX3" fmla="*/ 857252 w 1412876"/>
                    <a:gd name="connsiteY3" fmla="*/ 106044 h 1069658"/>
                    <a:gd name="connsiteX4" fmla="*/ 882656 w 1412876"/>
                    <a:gd name="connsiteY4" fmla="*/ 103452 h 1069658"/>
                    <a:gd name="connsiteX5" fmla="*/ 898524 w 1412876"/>
                    <a:gd name="connsiteY5" fmla="*/ 160020 h 1069658"/>
                    <a:gd name="connsiteX6" fmla="*/ 977900 w 1412876"/>
                    <a:gd name="connsiteY6" fmla="*/ 213996 h 1069658"/>
                    <a:gd name="connsiteX7" fmla="*/ 1035052 w 1412876"/>
                    <a:gd name="connsiteY7" fmla="*/ 191770 h 1069658"/>
                    <a:gd name="connsiteX8" fmla="*/ 1076324 w 1412876"/>
                    <a:gd name="connsiteY8" fmla="*/ 217170 h 1069658"/>
                    <a:gd name="connsiteX9" fmla="*/ 1162052 w 1412876"/>
                    <a:gd name="connsiteY9" fmla="*/ 223520 h 1069658"/>
                    <a:gd name="connsiteX10" fmla="*/ 1168400 w 1412876"/>
                    <a:gd name="connsiteY10" fmla="*/ 248920 h 1069658"/>
                    <a:gd name="connsiteX11" fmla="*/ 1219200 w 1412876"/>
                    <a:gd name="connsiteY11" fmla="*/ 252096 h 1069658"/>
                    <a:gd name="connsiteX12" fmla="*/ 1263652 w 1412876"/>
                    <a:gd name="connsiteY12" fmla="*/ 363220 h 1069658"/>
                    <a:gd name="connsiteX13" fmla="*/ 1323976 w 1412876"/>
                    <a:gd name="connsiteY13" fmla="*/ 353696 h 1069658"/>
                    <a:gd name="connsiteX14" fmla="*/ 1412876 w 1412876"/>
                    <a:gd name="connsiteY14" fmla="*/ 467996 h 1069658"/>
                    <a:gd name="connsiteX15" fmla="*/ 1397208 w 1412876"/>
                    <a:gd name="connsiteY15" fmla="*/ 489738 h 1069658"/>
                    <a:gd name="connsiteX16" fmla="*/ 1241428 w 1412876"/>
                    <a:gd name="connsiteY16" fmla="*/ 477520 h 1069658"/>
                    <a:gd name="connsiteX17" fmla="*/ 1206500 w 1412876"/>
                    <a:gd name="connsiteY17" fmla="*/ 448944 h 1069658"/>
                    <a:gd name="connsiteX18" fmla="*/ 1171576 w 1412876"/>
                    <a:gd name="connsiteY18" fmla="*/ 493396 h 1069658"/>
                    <a:gd name="connsiteX19" fmla="*/ 1158876 w 1412876"/>
                    <a:gd name="connsiteY19" fmla="*/ 598170 h 1069658"/>
                    <a:gd name="connsiteX20" fmla="*/ 1184276 w 1412876"/>
                    <a:gd name="connsiteY20" fmla="*/ 655320 h 1069658"/>
                    <a:gd name="connsiteX21" fmla="*/ 1177924 w 1412876"/>
                    <a:gd name="connsiteY21" fmla="*/ 725170 h 1069658"/>
                    <a:gd name="connsiteX22" fmla="*/ 1212856 w 1412876"/>
                    <a:gd name="connsiteY22" fmla="*/ 735716 h 1069658"/>
                    <a:gd name="connsiteX23" fmla="*/ 1200152 w 1412876"/>
                    <a:gd name="connsiteY23" fmla="*/ 741044 h 1069658"/>
                    <a:gd name="connsiteX24" fmla="*/ 1247776 w 1412876"/>
                    <a:gd name="connsiteY24" fmla="*/ 842644 h 1069658"/>
                    <a:gd name="connsiteX25" fmla="*/ 1247776 w 1412876"/>
                    <a:gd name="connsiteY25" fmla="*/ 880744 h 1069658"/>
                    <a:gd name="connsiteX26" fmla="*/ 1205848 w 1412876"/>
                    <a:gd name="connsiteY26" fmla="*/ 973918 h 1069658"/>
                    <a:gd name="connsiteX27" fmla="*/ 1162052 w 1412876"/>
                    <a:gd name="connsiteY27" fmla="*/ 941070 h 1069658"/>
                    <a:gd name="connsiteX28" fmla="*/ 1090612 w 1412876"/>
                    <a:gd name="connsiteY28" fmla="*/ 969644 h 1069658"/>
                    <a:gd name="connsiteX29" fmla="*/ 976316 w 1412876"/>
                    <a:gd name="connsiteY29" fmla="*/ 860108 h 1069658"/>
                    <a:gd name="connsiteX30" fmla="*/ 919164 w 1412876"/>
                    <a:gd name="connsiteY30" fmla="*/ 869632 h 1069658"/>
                    <a:gd name="connsiteX31" fmla="*/ 904876 w 1412876"/>
                    <a:gd name="connsiteY31" fmla="*/ 902970 h 1069658"/>
                    <a:gd name="connsiteX32" fmla="*/ 795340 w 1412876"/>
                    <a:gd name="connsiteY32" fmla="*/ 902970 h 1069658"/>
                    <a:gd name="connsiteX33" fmla="*/ 704852 w 1412876"/>
                    <a:gd name="connsiteY33" fmla="*/ 988696 h 1069658"/>
                    <a:gd name="connsiteX34" fmla="*/ 704852 w 1412876"/>
                    <a:gd name="connsiteY34" fmla="*/ 1026796 h 1069658"/>
                    <a:gd name="connsiteX35" fmla="*/ 666752 w 1412876"/>
                    <a:gd name="connsiteY35" fmla="*/ 1041084 h 1069658"/>
                    <a:gd name="connsiteX36" fmla="*/ 628652 w 1412876"/>
                    <a:gd name="connsiteY36" fmla="*/ 1017270 h 1069658"/>
                    <a:gd name="connsiteX37" fmla="*/ 561976 w 1412876"/>
                    <a:gd name="connsiteY37" fmla="*/ 1069658 h 1069658"/>
                    <a:gd name="connsiteX38" fmla="*/ 433388 w 1412876"/>
                    <a:gd name="connsiteY38" fmla="*/ 979170 h 1069658"/>
                    <a:gd name="connsiteX39" fmla="*/ 319088 w 1412876"/>
                    <a:gd name="connsiteY39" fmla="*/ 979170 h 1069658"/>
                    <a:gd name="connsiteX40" fmla="*/ 252412 w 1412876"/>
                    <a:gd name="connsiteY40" fmla="*/ 941070 h 1069658"/>
                    <a:gd name="connsiteX41" fmla="*/ 247652 w 1412876"/>
                    <a:gd name="connsiteY41" fmla="*/ 893444 h 1069658"/>
                    <a:gd name="connsiteX42" fmla="*/ 214316 w 1412876"/>
                    <a:gd name="connsiteY42" fmla="*/ 850584 h 1069658"/>
                    <a:gd name="connsiteX43" fmla="*/ 66676 w 1412876"/>
                    <a:gd name="connsiteY43" fmla="*/ 831532 h 1069658"/>
                    <a:gd name="connsiteX44" fmla="*/ 57556 w 1412876"/>
                    <a:gd name="connsiteY44" fmla="*/ 825636 h 1069658"/>
                    <a:gd name="connsiteX45" fmla="*/ 104776 w 1412876"/>
                    <a:gd name="connsiteY45" fmla="*/ 693420 h 1069658"/>
                    <a:gd name="connsiteX46" fmla="*/ 57152 w 1412876"/>
                    <a:gd name="connsiteY46" fmla="*/ 655320 h 1069658"/>
                    <a:gd name="connsiteX47" fmla="*/ 0 w 1412876"/>
                    <a:gd name="connsiteY47" fmla="*/ 607696 h 1069658"/>
                    <a:gd name="connsiteX48" fmla="*/ 0 w 1412876"/>
                    <a:gd name="connsiteY48" fmla="*/ 529208 h 1069658"/>
                    <a:gd name="connsiteX49" fmla="*/ 5716 w 1412876"/>
                    <a:gd name="connsiteY49" fmla="*/ 533400 h 1069658"/>
                    <a:gd name="connsiteX50" fmla="*/ 97156 w 1412876"/>
                    <a:gd name="connsiteY50" fmla="*/ 457200 h 1069658"/>
                    <a:gd name="connsiteX51" fmla="*/ 127636 w 1412876"/>
                    <a:gd name="connsiteY51" fmla="*/ 350520 h 1069658"/>
                    <a:gd name="connsiteX52" fmla="*/ 173356 w 1412876"/>
                    <a:gd name="connsiteY52" fmla="*/ 312420 h 1069658"/>
                    <a:gd name="connsiteX53" fmla="*/ 234316 w 1412876"/>
                    <a:gd name="connsiteY53" fmla="*/ 335280 h 1069658"/>
                    <a:gd name="connsiteX54" fmla="*/ 356236 w 1412876"/>
                    <a:gd name="connsiteY54" fmla="*/ 335280 h 1069658"/>
                    <a:gd name="connsiteX55" fmla="*/ 361080 w 1412876"/>
                    <a:gd name="connsiteY55" fmla="*/ 311052 h 1069658"/>
                    <a:gd name="connsiteX56" fmla="*/ 403228 w 1412876"/>
                    <a:gd name="connsiteY56" fmla="*/ 347344 h 1069658"/>
                    <a:gd name="connsiteX57" fmla="*/ 396876 w 1412876"/>
                    <a:gd name="connsiteY57" fmla="*/ 471170 h 1069658"/>
                    <a:gd name="connsiteX58" fmla="*/ 523876 w 1412876"/>
                    <a:gd name="connsiteY58" fmla="*/ 566420 h 1069658"/>
                    <a:gd name="connsiteX59" fmla="*/ 600076 w 1412876"/>
                    <a:gd name="connsiteY59" fmla="*/ 563244 h 1069658"/>
                    <a:gd name="connsiteX60" fmla="*/ 628652 w 1412876"/>
                    <a:gd name="connsiteY60" fmla="*/ 588644 h 1069658"/>
                    <a:gd name="connsiteX61" fmla="*/ 727076 w 1412876"/>
                    <a:gd name="connsiteY61" fmla="*/ 588644 h 1069658"/>
                    <a:gd name="connsiteX62" fmla="*/ 765176 w 1412876"/>
                    <a:gd name="connsiteY62" fmla="*/ 547370 h 1069658"/>
                    <a:gd name="connsiteX63" fmla="*/ 901700 w 1412876"/>
                    <a:gd name="connsiteY63" fmla="*/ 560070 h 1069658"/>
                    <a:gd name="connsiteX64" fmla="*/ 933452 w 1412876"/>
                    <a:gd name="connsiteY64" fmla="*/ 604520 h 1069658"/>
                    <a:gd name="connsiteX65" fmla="*/ 1035052 w 1412876"/>
                    <a:gd name="connsiteY65" fmla="*/ 550544 h 1069658"/>
                    <a:gd name="connsiteX66" fmla="*/ 1028700 w 1412876"/>
                    <a:gd name="connsiteY66" fmla="*/ 448944 h 1069658"/>
                    <a:gd name="connsiteX67" fmla="*/ 1047752 w 1412876"/>
                    <a:gd name="connsiteY67" fmla="*/ 423544 h 1069658"/>
                    <a:gd name="connsiteX68" fmla="*/ 996952 w 1412876"/>
                    <a:gd name="connsiteY68" fmla="*/ 382270 h 1069658"/>
                    <a:gd name="connsiteX69" fmla="*/ 939800 w 1412876"/>
                    <a:gd name="connsiteY69" fmla="*/ 414020 h 1069658"/>
                    <a:gd name="connsiteX70" fmla="*/ 879476 w 1412876"/>
                    <a:gd name="connsiteY70" fmla="*/ 356870 h 1069658"/>
                    <a:gd name="connsiteX71" fmla="*/ 787400 w 1412876"/>
                    <a:gd name="connsiteY71" fmla="*/ 321944 h 1069658"/>
                    <a:gd name="connsiteX72" fmla="*/ 781052 w 1412876"/>
                    <a:gd name="connsiteY72" fmla="*/ 261620 h 1069658"/>
                    <a:gd name="connsiteX73" fmla="*/ 692152 w 1412876"/>
                    <a:gd name="connsiteY73" fmla="*/ 201296 h 1069658"/>
                    <a:gd name="connsiteX74" fmla="*/ 683288 w 1412876"/>
                    <a:gd name="connsiteY74" fmla="*/ 136892 h 1069658"/>
                    <a:gd name="connsiteX75" fmla="*/ 737236 w 1412876"/>
                    <a:gd name="connsiteY75" fmla="*/ 76200 h 1069658"/>
                    <a:gd name="connsiteX76" fmla="*/ 760096 w 1412876"/>
                    <a:gd name="connsiteY76" fmla="*/ 0 h 1069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12876" h="1069658">
                      <a:moveTo>
                        <a:pt x="760096" y="0"/>
                      </a:moveTo>
                      <a:lnTo>
                        <a:pt x="813436" y="22860"/>
                      </a:lnTo>
                      <a:lnTo>
                        <a:pt x="816708" y="21428"/>
                      </a:lnTo>
                      <a:lnTo>
                        <a:pt x="857252" y="106044"/>
                      </a:lnTo>
                      <a:lnTo>
                        <a:pt x="882656" y="103452"/>
                      </a:lnTo>
                      <a:lnTo>
                        <a:pt x="898524" y="160020"/>
                      </a:lnTo>
                      <a:lnTo>
                        <a:pt x="977900" y="213996"/>
                      </a:lnTo>
                      <a:lnTo>
                        <a:pt x="1035052" y="191770"/>
                      </a:lnTo>
                      <a:lnTo>
                        <a:pt x="1076324" y="217170"/>
                      </a:lnTo>
                      <a:lnTo>
                        <a:pt x="1162052" y="223520"/>
                      </a:lnTo>
                      <a:lnTo>
                        <a:pt x="1168400" y="248920"/>
                      </a:lnTo>
                      <a:lnTo>
                        <a:pt x="1219200" y="252096"/>
                      </a:lnTo>
                      <a:lnTo>
                        <a:pt x="1263652" y="363220"/>
                      </a:lnTo>
                      <a:lnTo>
                        <a:pt x="1323976" y="353696"/>
                      </a:lnTo>
                      <a:lnTo>
                        <a:pt x="1412876" y="467996"/>
                      </a:lnTo>
                      <a:lnTo>
                        <a:pt x="1397208" y="489738"/>
                      </a:lnTo>
                      <a:lnTo>
                        <a:pt x="1241428" y="477520"/>
                      </a:lnTo>
                      <a:lnTo>
                        <a:pt x="1206500" y="448944"/>
                      </a:lnTo>
                      <a:lnTo>
                        <a:pt x="1171576" y="493396"/>
                      </a:lnTo>
                      <a:lnTo>
                        <a:pt x="1158876" y="598170"/>
                      </a:lnTo>
                      <a:lnTo>
                        <a:pt x="1184276" y="655320"/>
                      </a:lnTo>
                      <a:lnTo>
                        <a:pt x="1177924" y="725170"/>
                      </a:lnTo>
                      <a:lnTo>
                        <a:pt x="1212856" y="735716"/>
                      </a:lnTo>
                      <a:lnTo>
                        <a:pt x="1200152" y="741044"/>
                      </a:lnTo>
                      <a:lnTo>
                        <a:pt x="1247776" y="842644"/>
                      </a:lnTo>
                      <a:lnTo>
                        <a:pt x="1247776" y="880744"/>
                      </a:lnTo>
                      <a:lnTo>
                        <a:pt x="1205848" y="973918"/>
                      </a:lnTo>
                      <a:lnTo>
                        <a:pt x="1162052" y="941070"/>
                      </a:lnTo>
                      <a:lnTo>
                        <a:pt x="1090612" y="969644"/>
                      </a:lnTo>
                      <a:lnTo>
                        <a:pt x="976316" y="860108"/>
                      </a:lnTo>
                      <a:lnTo>
                        <a:pt x="919164" y="869632"/>
                      </a:lnTo>
                      <a:lnTo>
                        <a:pt x="904876" y="902970"/>
                      </a:lnTo>
                      <a:lnTo>
                        <a:pt x="795340" y="902970"/>
                      </a:lnTo>
                      <a:lnTo>
                        <a:pt x="704852" y="988696"/>
                      </a:lnTo>
                      <a:lnTo>
                        <a:pt x="704852" y="1026796"/>
                      </a:lnTo>
                      <a:lnTo>
                        <a:pt x="666752" y="1041084"/>
                      </a:lnTo>
                      <a:lnTo>
                        <a:pt x="628652" y="1017270"/>
                      </a:lnTo>
                      <a:lnTo>
                        <a:pt x="561976" y="1069658"/>
                      </a:lnTo>
                      <a:lnTo>
                        <a:pt x="433388" y="979170"/>
                      </a:lnTo>
                      <a:lnTo>
                        <a:pt x="319088" y="979170"/>
                      </a:lnTo>
                      <a:lnTo>
                        <a:pt x="252412" y="941070"/>
                      </a:lnTo>
                      <a:lnTo>
                        <a:pt x="247652" y="893444"/>
                      </a:lnTo>
                      <a:lnTo>
                        <a:pt x="214316" y="850584"/>
                      </a:lnTo>
                      <a:lnTo>
                        <a:pt x="66676" y="831532"/>
                      </a:lnTo>
                      <a:lnTo>
                        <a:pt x="57556" y="825636"/>
                      </a:lnTo>
                      <a:lnTo>
                        <a:pt x="104776" y="693420"/>
                      </a:lnTo>
                      <a:lnTo>
                        <a:pt x="57152" y="655320"/>
                      </a:lnTo>
                      <a:lnTo>
                        <a:pt x="0" y="607696"/>
                      </a:lnTo>
                      <a:lnTo>
                        <a:pt x="0" y="529208"/>
                      </a:lnTo>
                      <a:lnTo>
                        <a:pt x="5716" y="533400"/>
                      </a:lnTo>
                      <a:lnTo>
                        <a:pt x="97156" y="457200"/>
                      </a:lnTo>
                      <a:lnTo>
                        <a:pt x="127636" y="350520"/>
                      </a:lnTo>
                      <a:lnTo>
                        <a:pt x="173356" y="312420"/>
                      </a:lnTo>
                      <a:lnTo>
                        <a:pt x="234316" y="335280"/>
                      </a:lnTo>
                      <a:lnTo>
                        <a:pt x="356236" y="335280"/>
                      </a:lnTo>
                      <a:lnTo>
                        <a:pt x="361080" y="311052"/>
                      </a:lnTo>
                      <a:lnTo>
                        <a:pt x="403228" y="347344"/>
                      </a:lnTo>
                      <a:lnTo>
                        <a:pt x="396876" y="471170"/>
                      </a:lnTo>
                      <a:lnTo>
                        <a:pt x="523876" y="566420"/>
                      </a:lnTo>
                      <a:lnTo>
                        <a:pt x="600076" y="563244"/>
                      </a:lnTo>
                      <a:lnTo>
                        <a:pt x="628652" y="588644"/>
                      </a:lnTo>
                      <a:lnTo>
                        <a:pt x="727076" y="588644"/>
                      </a:lnTo>
                      <a:lnTo>
                        <a:pt x="765176" y="547370"/>
                      </a:lnTo>
                      <a:lnTo>
                        <a:pt x="901700" y="560070"/>
                      </a:lnTo>
                      <a:lnTo>
                        <a:pt x="933452" y="604520"/>
                      </a:lnTo>
                      <a:lnTo>
                        <a:pt x="1035052" y="550544"/>
                      </a:lnTo>
                      <a:lnTo>
                        <a:pt x="1028700" y="448944"/>
                      </a:lnTo>
                      <a:lnTo>
                        <a:pt x="1047752" y="423544"/>
                      </a:lnTo>
                      <a:lnTo>
                        <a:pt x="996952" y="382270"/>
                      </a:lnTo>
                      <a:lnTo>
                        <a:pt x="939800" y="414020"/>
                      </a:lnTo>
                      <a:lnTo>
                        <a:pt x="879476" y="356870"/>
                      </a:lnTo>
                      <a:lnTo>
                        <a:pt x="787400" y="321944"/>
                      </a:lnTo>
                      <a:lnTo>
                        <a:pt x="781052" y="261620"/>
                      </a:lnTo>
                      <a:lnTo>
                        <a:pt x="692152" y="201296"/>
                      </a:lnTo>
                      <a:lnTo>
                        <a:pt x="683288" y="136892"/>
                      </a:lnTo>
                      <a:lnTo>
                        <a:pt x="737236" y="76200"/>
                      </a:lnTo>
                      <a:lnTo>
                        <a:pt x="760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609E5A5D-B586-4399-97FF-26D4515F255D}"/>
                    </a:ext>
                  </a:extLst>
                </p:cNvPr>
                <p:cNvSpPr/>
                <p:nvPr/>
              </p:nvSpPr>
              <p:spPr>
                <a:xfrm>
                  <a:off x="40112952" y="26334720"/>
                  <a:ext cx="450848" cy="678180"/>
                </a:xfrm>
                <a:custGeom>
                  <a:avLst/>
                  <a:gdLst>
                    <a:gd name="connsiteX0" fmla="*/ 181608 w 450848"/>
                    <a:gd name="connsiteY0" fmla="*/ 0 h 678180"/>
                    <a:gd name="connsiteX1" fmla="*/ 311148 w 450848"/>
                    <a:gd name="connsiteY1" fmla="*/ 83820 h 678180"/>
                    <a:gd name="connsiteX2" fmla="*/ 447524 w 450848"/>
                    <a:gd name="connsiteY2" fmla="*/ 192922 h 678180"/>
                    <a:gd name="connsiteX3" fmla="*/ 403224 w 450848"/>
                    <a:gd name="connsiteY3" fmla="*/ 220980 h 678180"/>
                    <a:gd name="connsiteX4" fmla="*/ 396872 w 450848"/>
                    <a:gd name="connsiteY4" fmla="*/ 398780 h 678180"/>
                    <a:gd name="connsiteX5" fmla="*/ 403224 w 450848"/>
                    <a:gd name="connsiteY5" fmla="*/ 433704 h 678180"/>
                    <a:gd name="connsiteX6" fmla="*/ 412748 w 450848"/>
                    <a:gd name="connsiteY6" fmla="*/ 452756 h 678180"/>
                    <a:gd name="connsiteX7" fmla="*/ 425448 w 450848"/>
                    <a:gd name="connsiteY7" fmla="*/ 494030 h 678180"/>
                    <a:gd name="connsiteX8" fmla="*/ 450848 w 450848"/>
                    <a:gd name="connsiteY8" fmla="*/ 516256 h 678180"/>
                    <a:gd name="connsiteX9" fmla="*/ 428624 w 450848"/>
                    <a:gd name="connsiteY9" fmla="*/ 548004 h 678180"/>
                    <a:gd name="connsiteX10" fmla="*/ 447672 w 450848"/>
                    <a:gd name="connsiteY10" fmla="*/ 570230 h 678180"/>
                    <a:gd name="connsiteX11" fmla="*/ 419096 w 450848"/>
                    <a:gd name="connsiteY11" fmla="*/ 579756 h 678180"/>
                    <a:gd name="connsiteX12" fmla="*/ 415924 w 450848"/>
                    <a:gd name="connsiteY12" fmla="*/ 665480 h 678180"/>
                    <a:gd name="connsiteX13" fmla="*/ 403224 w 450848"/>
                    <a:gd name="connsiteY13" fmla="*/ 678180 h 678180"/>
                    <a:gd name="connsiteX14" fmla="*/ 346072 w 450848"/>
                    <a:gd name="connsiteY14" fmla="*/ 665480 h 678180"/>
                    <a:gd name="connsiteX15" fmla="*/ 349248 w 450848"/>
                    <a:gd name="connsiteY15" fmla="*/ 592456 h 678180"/>
                    <a:gd name="connsiteX16" fmla="*/ 298448 w 450848"/>
                    <a:gd name="connsiteY16" fmla="*/ 563880 h 678180"/>
                    <a:gd name="connsiteX17" fmla="*/ 61736 w 450848"/>
                    <a:gd name="connsiteY17" fmla="*/ 552472 h 678180"/>
                    <a:gd name="connsiteX18" fmla="*/ 47624 w 450848"/>
                    <a:gd name="connsiteY18" fmla="*/ 528956 h 678180"/>
                    <a:gd name="connsiteX19" fmla="*/ 57148 w 450848"/>
                    <a:gd name="connsiteY19" fmla="*/ 509904 h 678180"/>
                    <a:gd name="connsiteX20" fmla="*/ 57148 w 450848"/>
                    <a:gd name="connsiteY20" fmla="*/ 389256 h 678180"/>
                    <a:gd name="connsiteX21" fmla="*/ 0 w 450848"/>
                    <a:gd name="connsiteY21" fmla="*/ 370204 h 678180"/>
                    <a:gd name="connsiteX22" fmla="*/ 44448 w 450848"/>
                    <a:gd name="connsiteY22" fmla="*/ 274956 h 678180"/>
                    <a:gd name="connsiteX23" fmla="*/ 130172 w 450848"/>
                    <a:gd name="connsiteY23" fmla="*/ 255904 h 678180"/>
                    <a:gd name="connsiteX24" fmla="*/ 130172 w 450848"/>
                    <a:gd name="connsiteY24" fmla="*/ 65404 h 678180"/>
                    <a:gd name="connsiteX25" fmla="*/ 99280 w 450848"/>
                    <a:gd name="connsiteY25" fmla="*/ 35284 h 678180"/>
                    <a:gd name="connsiteX26" fmla="*/ 181608 w 450848"/>
                    <a:gd name="connsiteY26" fmla="*/ 0 h 67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50848" h="678180">
                      <a:moveTo>
                        <a:pt x="181608" y="0"/>
                      </a:moveTo>
                      <a:lnTo>
                        <a:pt x="311148" y="83820"/>
                      </a:lnTo>
                      <a:lnTo>
                        <a:pt x="447524" y="192922"/>
                      </a:lnTo>
                      <a:lnTo>
                        <a:pt x="403224" y="220980"/>
                      </a:lnTo>
                      <a:lnTo>
                        <a:pt x="396872" y="398780"/>
                      </a:lnTo>
                      <a:lnTo>
                        <a:pt x="403224" y="433704"/>
                      </a:lnTo>
                      <a:lnTo>
                        <a:pt x="412748" y="452756"/>
                      </a:lnTo>
                      <a:lnTo>
                        <a:pt x="425448" y="494030"/>
                      </a:lnTo>
                      <a:lnTo>
                        <a:pt x="450848" y="516256"/>
                      </a:lnTo>
                      <a:lnTo>
                        <a:pt x="428624" y="548004"/>
                      </a:lnTo>
                      <a:lnTo>
                        <a:pt x="447672" y="570230"/>
                      </a:lnTo>
                      <a:lnTo>
                        <a:pt x="419096" y="579756"/>
                      </a:lnTo>
                      <a:lnTo>
                        <a:pt x="415924" y="665480"/>
                      </a:lnTo>
                      <a:lnTo>
                        <a:pt x="403224" y="678180"/>
                      </a:lnTo>
                      <a:lnTo>
                        <a:pt x="346072" y="665480"/>
                      </a:lnTo>
                      <a:lnTo>
                        <a:pt x="349248" y="592456"/>
                      </a:lnTo>
                      <a:lnTo>
                        <a:pt x="298448" y="563880"/>
                      </a:lnTo>
                      <a:lnTo>
                        <a:pt x="61736" y="552472"/>
                      </a:lnTo>
                      <a:lnTo>
                        <a:pt x="47624" y="528956"/>
                      </a:lnTo>
                      <a:lnTo>
                        <a:pt x="57148" y="509904"/>
                      </a:lnTo>
                      <a:lnTo>
                        <a:pt x="57148" y="389256"/>
                      </a:lnTo>
                      <a:lnTo>
                        <a:pt x="0" y="370204"/>
                      </a:lnTo>
                      <a:lnTo>
                        <a:pt x="44448" y="274956"/>
                      </a:lnTo>
                      <a:lnTo>
                        <a:pt x="130172" y="255904"/>
                      </a:lnTo>
                      <a:lnTo>
                        <a:pt x="130172" y="65404"/>
                      </a:lnTo>
                      <a:lnTo>
                        <a:pt x="99280" y="35284"/>
                      </a:lnTo>
                      <a:lnTo>
                        <a:pt x="1816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EB84023B-FEC2-4E3D-92EE-A7CBD0F9E2D6}"/>
                    </a:ext>
                  </a:extLst>
                </p:cNvPr>
                <p:cNvSpPr/>
                <p:nvPr/>
              </p:nvSpPr>
              <p:spPr>
                <a:xfrm>
                  <a:off x="40716200" y="26502360"/>
                  <a:ext cx="389792" cy="328650"/>
                </a:xfrm>
                <a:custGeom>
                  <a:avLst/>
                  <a:gdLst>
                    <a:gd name="connsiteX0" fmla="*/ 302260 w 389792"/>
                    <a:gd name="connsiteY0" fmla="*/ 0 h 328650"/>
                    <a:gd name="connsiteX1" fmla="*/ 347980 w 389792"/>
                    <a:gd name="connsiteY1" fmla="*/ 15240 h 328650"/>
                    <a:gd name="connsiteX2" fmla="*/ 389792 w 389792"/>
                    <a:gd name="connsiteY2" fmla="*/ 43114 h 328650"/>
                    <a:gd name="connsiteX3" fmla="*/ 381000 w 389792"/>
                    <a:gd name="connsiteY3" fmla="*/ 177164 h 328650"/>
                    <a:gd name="connsiteX4" fmla="*/ 304800 w 389792"/>
                    <a:gd name="connsiteY4" fmla="*/ 164464 h 328650"/>
                    <a:gd name="connsiteX5" fmla="*/ 288924 w 389792"/>
                    <a:gd name="connsiteY5" fmla="*/ 205740 h 328650"/>
                    <a:gd name="connsiteX6" fmla="*/ 250824 w 389792"/>
                    <a:gd name="connsiteY6" fmla="*/ 208916 h 328650"/>
                    <a:gd name="connsiteX7" fmla="*/ 254000 w 389792"/>
                    <a:gd name="connsiteY7" fmla="*/ 269240 h 328650"/>
                    <a:gd name="connsiteX8" fmla="*/ 158752 w 389792"/>
                    <a:gd name="connsiteY8" fmla="*/ 278764 h 328650"/>
                    <a:gd name="connsiteX9" fmla="*/ 132724 w 389792"/>
                    <a:gd name="connsiteY9" fmla="*/ 328650 h 328650"/>
                    <a:gd name="connsiteX10" fmla="*/ 120648 w 389792"/>
                    <a:gd name="connsiteY10" fmla="*/ 250190 h 328650"/>
                    <a:gd name="connsiteX11" fmla="*/ 98424 w 389792"/>
                    <a:gd name="connsiteY11" fmla="*/ 237490 h 328650"/>
                    <a:gd name="connsiteX12" fmla="*/ 95248 w 389792"/>
                    <a:gd name="connsiteY12" fmla="*/ 205740 h 328650"/>
                    <a:gd name="connsiteX13" fmla="*/ 44448 w 389792"/>
                    <a:gd name="connsiteY13" fmla="*/ 196216 h 328650"/>
                    <a:gd name="connsiteX14" fmla="*/ 0 w 389792"/>
                    <a:gd name="connsiteY14" fmla="*/ 145416 h 328650"/>
                    <a:gd name="connsiteX15" fmla="*/ 41276 w 389792"/>
                    <a:gd name="connsiteY15" fmla="*/ 107316 h 328650"/>
                    <a:gd name="connsiteX16" fmla="*/ 21004 w 389792"/>
                    <a:gd name="connsiteY16" fmla="*/ 56636 h 328650"/>
                    <a:gd name="connsiteX17" fmla="*/ 35560 w 389792"/>
                    <a:gd name="connsiteY17" fmla="*/ 45720 h 328650"/>
                    <a:gd name="connsiteX18" fmla="*/ 96520 w 389792"/>
                    <a:gd name="connsiteY18" fmla="*/ 53340 h 328650"/>
                    <a:gd name="connsiteX19" fmla="*/ 302260 w 389792"/>
                    <a:gd name="connsiteY19" fmla="*/ 0 h 328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9792" h="328650">
                      <a:moveTo>
                        <a:pt x="302260" y="0"/>
                      </a:moveTo>
                      <a:lnTo>
                        <a:pt x="347980" y="15240"/>
                      </a:lnTo>
                      <a:lnTo>
                        <a:pt x="389792" y="43114"/>
                      </a:lnTo>
                      <a:lnTo>
                        <a:pt x="381000" y="177164"/>
                      </a:lnTo>
                      <a:lnTo>
                        <a:pt x="304800" y="164464"/>
                      </a:lnTo>
                      <a:lnTo>
                        <a:pt x="288924" y="205740"/>
                      </a:lnTo>
                      <a:lnTo>
                        <a:pt x="250824" y="208916"/>
                      </a:lnTo>
                      <a:lnTo>
                        <a:pt x="254000" y="269240"/>
                      </a:lnTo>
                      <a:lnTo>
                        <a:pt x="158752" y="278764"/>
                      </a:lnTo>
                      <a:lnTo>
                        <a:pt x="132724" y="328650"/>
                      </a:lnTo>
                      <a:lnTo>
                        <a:pt x="120648" y="250190"/>
                      </a:lnTo>
                      <a:lnTo>
                        <a:pt x="98424" y="237490"/>
                      </a:lnTo>
                      <a:lnTo>
                        <a:pt x="95248" y="205740"/>
                      </a:lnTo>
                      <a:lnTo>
                        <a:pt x="44448" y="196216"/>
                      </a:lnTo>
                      <a:lnTo>
                        <a:pt x="0" y="145416"/>
                      </a:lnTo>
                      <a:lnTo>
                        <a:pt x="41276" y="107316"/>
                      </a:lnTo>
                      <a:lnTo>
                        <a:pt x="21004" y="56636"/>
                      </a:lnTo>
                      <a:lnTo>
                        <a:pt x="35560" y="45720"/>
                      </a:lnTo>
                      <a:lnTo>
                        <a:pt x="96520" y="53340"/>
                      </a:lnTo>
                      <a:lnTo>
                        <a:pt x="302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8F335FB4-ADB7-4DAB-BB1D-7D5B5A623AF5}"/>
                    </a:ext>
                  </a:extLst>
                </p:cNvPr>
                <p:cNvSpPr/>
                <p:nvPr/>
              </p:nvSpPr>
              <p:spPr>
                <a:xfrm>
                  <a:off x="40509824" y="26527642"/>
                  <a:ext cx="339100" cy="415408"/>
                </a:xfrm>
                <a:custGeom>
                  <a:avLst/>
                  <a:gdLst>
                    <a:gd name="connsiteX0" fmla="*/ 50652 w 339100"/>
                    <a:gd name="connsiteY0" fmla="*/ 0 h 415408"/>
                    <a:gd name="connsiteX1" fmla="*/ 104776 w 339100"/>
                    <a:gd name="connsiteY1" fmla="*/ 43298 h 415408"/>
                    <a:gd name="connsiteX2" fmla="*/ 211456 w 339100"/>
                    <a:gd name="connsiteY2" fmla="*/ 43298 h 415408"/>
                    <a:gd name="connsiteX3" fmla="*/ 227380 w 339100"/>
                    <a:gd name="connsiteY3" fmla="*/ 31354 h 415408"/>
                    <a:gd name="connsiteX4" fmla="*/ 247652 w 339100"/>
                    <a:gd name="connsiteY4" fmla="*/ 82034 h 415408"/>
                    <a:gd name="connsiteX5" fmla="*/ 206376 w 339100"/>
                    <a:gd name="connsiteY5" fmla="*/ 120134 h 415408"/>
                    <a:gd name="connsiteX6" fmla="*/ 250824 w 339100"/>
                    <a:gd name="connsiteY6" fmla="*/ 170934 h 415408"/>
                    <a:gd name="connsiteX7" fmla="*/ 301624 w 339100"/>
                    <a:gd name="connsiteY7" fmla="*/ 180458 h 415408"/>
                    <a:gd name="connsiteX8" fmla="*/ 304800 w 339100"/>
                    <a:gd name="connsiteY8" fmla="*/ 212208 h 415408"/>
                    <a:gd name="connsiteX9" fmla="*/ 327024 w 339100"/>
                    <a:gd name="connsiteY9" fmla="*/ 224908 h 415408"/>
                    <a:gd name="connsiteX10" fmla="*/ 339100 w 339100"/>
                    <a:gd name="connsiteY10" fmla="*/ 303368 h 415408"/>
                    <a:gd name="connsiteX11" fmla="*/ 327024 w 339100"/>
                    <a:gd name="connsiteY11" fmla="*/ 326508 h 415408"/>
                    <a:gd name="connsiteX12" fmla="*/ 329732 w 339100"/>
                    <a:gd name="connsiteY12" fmla="*/ 336254 h 415408"/>
                    <a:gd name="connsiteX13" fmla="*/ 282576 w 339100"/>
                    <a:gd name="connsiteY13" fmla="*/ 294758 h 415408"/>
                    <a:gd name="connsiteX14" fmla="*/ 238128 w 339100"/>
                    <a:gd name="connsiteY14" fmla="*/ 339208 h 415408"/>
                    <a:gd name="connsiteX15" fmla="*/ 238128 w 339100"/>
                    <a:gd name="connsiteY15" fmla="*/ 409058 h 415408"/>
                    <a:gd name="connsiteX16" fmla="*/ 196852 w 339100"/>
                    <a:gd name="connsiteY16" fmla="*/ 415408 h 415408"/>
                    <a:gd name="connsiteX17" fmla="*/ 180976 w 339100"/>
                    <a:gd name="connsiteY17" fmla="*/ 380482 h 415408"/>
                    <a:gd name="connsiteX18" fmla="*/ 117476 w 339100"/>
                    <a:gd name="connsiteY18" fmla="*/ 326508 h 415408"/>
                    <a:gd name="connsiteX19" fmla="*/ 29044 w 339100"/>
                    <a:gd name="connsiteY19" fmla="*/ 301518 h 415408"/>
                    <a:gd name="connsiteX20" fmla="*/ 28576 w 339100"/>
                    <a:gd name="connsiteY20" fmla="*/ 301108 h 415408"/>
                    <a:gd name="connsiteX21" fmla="*/ 15876 w 339100"/>
                    <a:gd name="connsiteY21" fmla="*/ 259834 h 415408"/>
                    <a:gd name="connsiteX22" fmla="*/ 6352 w 339100"/>
                    <a:gd name="connsiteY22" fmla="*/ 240782 h 415408"/>
                    <a:gd name="connsiteX23" fmla="*/ 0 w 339100"/>
                    <a:gd name="connsiteY23" fmla="*/ 205858 h 415408"/>
                    <a:gd name="connsiteX24" fmla="*/ 6352 w 339100"/>
                    <a:gd name="connsiteY24" fmla="*/ 28058 h 415408"/>
                    <a:gd name="connsiteX25" fmla="*/ 50652 w 339100"/>
                    <a:gd name="connsiteY25" fmla="*/ 0 h 41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39100" h="415408">
                      <a:moveTo>
                        <a:pt x="50652" y="0"/>
                      </a:moveTo>
                      <a:lnTo>
                        <a:pt x="104776" y="43298"/>
                      </a:lnTo>
                      <a:lnTo>
                        <a:pt x="211456" y="43298"/>
                      </a:lnTo>
                      <a:lnTo>
                        <a:pt x="227380" y="31354"/>
                      </a:lnTo>
                      <a:lnTo>
                        <a:pt x="247652" y="82034"/>
                      </a:lnTo>
                      <a:lnTo>
                        <a:pt x="206376" y="120134"/>
                      </a:lnTo>
                      <a:lnTo>
                        <a:pt x="250824" y="170934"/>
                      </a:lnTo>
                      <a:lnTo>
                        <a:pt x="301624" y="180458"/>
                      </a:lnTo>
                      <a:lnTo>
                        <a:pt x="304800" y="212208"/>
                      </a:lnTo>
                      <a:lnTo>
                        <a:pt x="327024" y="224908"/>
                      </a:lnTo>
                      <a:lnTo>
                        <a:pt x="339100" y="303368"/>
                      </a:lnTo>
                      <a:lnTo>
                        <a:pt x="327024" y="326508"/>
                      </a:lnTo>
                      <a:lnTo>
                        <a:pt x="329732" y="336254"/>
                      </a:lnTo>
                      <a:lnTo>
                        <a:pt x="282576" y="294758"/>
                      </a:lnTo>
                      <a:lnTo>
                        <a:pt x="238128" y="339208"/>
                      </a:lnTo>
                      <a:lnTo>
                        <a:pt x="238128" y="409058"/>
                      </a:lnTo>
                      <a:lnTo>
                        <a:pt x="196852" y="415408"/>
                      </a:lnTo>
                      <a:lnTo>
                        <a:pt x="180976" y="380482"/>
                      </a:lnTo>
                      <a:lnTo>
                        <a:pt x="117476" y="326508"/>
                      </a:lnTo>
                      <a:lnTo>
                        <a:pt x="29044" y="301518"/>
                      </a:lnTo>
                      <a:lnTo>
                        <a:pt x="28576" y="301108"/>
                      </a:lnTo>
                      <a:lnTo>
                        <a:pt x="15876" y="259834"/>
                      </a:lnTo>
                      <a:lnTo>
                        <a:pt x="6352" y="240782"/>
                      </a:lnTo>
                      <a:lnTo>
                        <a:pt x="0" y="205858"/>
                      </a:lnTo>
                      <a:lnTo>
                        <a:pt x="6352" y="28058"/>
                      </a:lnTo>
                      <a:lnTo>
                        <a:pt x="506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2C7F04C5-FC52-4CD7-9A60-AC4684F68393}"/>
                    </a:ext>
                  </a:extLst>
                </p:cNvPr>
                <p:cNvSpPr/>
                <p:nvPr/>
              </p:nvSpPr>
              <p:spPr>
                <a:xfrm>
                  <a:off x="39486348" y="26718836"/>
                  <a:ext cx="221320" cy="246440"/>
                </a:xfrm>
                <a:custGeom>
                  <a:avLst/>
                  <a:gdLst>
                    <a:gd name="connsiteX0" fmla="*/ 160832 w 221320"/>
                    <a:gd name="connsiteY0" fmla="*/ 0 h 246440"/>
                    <a:gd name="connsiteX1" fmla="*/ 159876 w 221320"/>
                    <a:gd name="connsiteY1" fmla="*/ 11488 h 246440"/>
                    <a:gd name="connsiteX2" fmla="*/ 221320 w 221320"/>
                    <a:gd name="connsiteY2" fmla="*/ 62010 h 246440"/>
                    <a:gd name="connsiteX3" fmla="*/ 182100 w 221320"/>
                    <a:gd name="connsiteY3" fmla="*/ 71814 h 246440"/>
                    <a:gd name="connsiteX4" fmla="*/ 166228 w 221320"/>
                    <a:gd name="connsiteY4" fmla="*/ 240088 h 246440"/>
                    <a:gd name="connsiteX5" fmla="*/ 167200 w 221320"/>
                    <a:gd name="connsiteY5" fmla="*/ 239938 h 246440"/>
                    <a:gd name="connsiteX6" fmla="*/ 159876 w 221320"/>
                    <a:gd name="connsiteY6" fmla="*/ 246440 h 246440"/>
                    <a:gd name="connsiteX7" fmla="*/ 10652 w 221320"/>
                    <a:gd name="connsiteY7" fmla="*/ 224214 h 246440"/>
                    <a:gd name="connsiteX8" fmla="*/ 0 w 221320"/>
                    <a:gd name="connsiteY8" fmla="*/ 107056 h 246440"/>
                    <a:gd name="connsiteX9" fmla="*/ 67804 w 221320"/>
                    <a:gd name="connsiteY9" fmla="*/ 24188 h 246440"/>
                    <a:gd name="connsiteX10" fmla="*/ 160832 w 221320"/>
                    <a:gd name="connsiteY10" fmla="*/ 0 h 24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1320" h="246440">
                      <a:moveTo>
                        <a:pt x="160832" y="0"/>
                      </a:moveTo>
                      <a:lnTo>
                        <a:pt x="159876" y="11488"/>
                      </a:lnTo>
                      <a:lnTo>
                        <a:pt x="221320" y="62010"/>
                      </a:lnTo>
                      <a:lnTo>
                        <a:pt x="182100" y="71814"/>
                      </a:lnTo>
                      <a:lnTo>
                        <a:pt x="166228" y="240088"/>
                      </a:lnTo>
                      <a:lnTo>
                        <a:pt x="167200" y="239938"/>
                      </a:lnTo>
                      <a:lnTo>
                        <a:pt x="159876" y="246440"/>
                      </a:lnTo>
                      <a:lnTo>
                        <a:pt x="10652" y="224214"/>
                      </a:lnTo>
                      <a:lnTo>
                        <a:pt x="0" y="107056"/>
                      </a:lnTo>
                      <a:lnTo>
                        <a:pt x="67804" y="24188"/>
                      </a:lnTo>
                      <a:lnTo>
                        <a:pt x="1608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B6BD40E-F09B-41CC-B85B-0138E82C71C9}"/>
                    </a:ext>
                  </a:extLst>
                </p:cNvPr>
                <p:cNvSpPr/>
                <p:nvPr/>
              </p:nvSpPr>
              <p:spPr>
                <a:xfrm>
                  <a:off x="39220780" y="26817544"/>
                  <a:ext cx="489184" cy="389358"/>
                </a:xfrm>
                <a:custGeom>
                  <a:avLst/>
                  <a:gdLst>
                    <a:gd name="connsiteX0" fmla="*/ 177048 w 489184"/>
                    <a:gd name="connsiteY0" fmla="*/ 0 h 389358"/>
                    <a:gd name="connsiteX1" fmla="*/ 247644 w 489184"/>
                    <a:gd name="connsiteY1" fmla="*/ 30256 h 389358"/>
                    <a:gd name="connsiteX2" fmla="*/ 265568 w 489184"/>
                    <a:gd name="connsiteY2" fmla="*/ 8348 h 389358"/>
                    <a:gd name="connsiteX3" fmla="*/ 276220 w 489184"/>
                    <a:gd name="connsiteY3" fmla="*/ 125506 h 389358"/>
                    <a:gd name="connsiteX4" fmla="*/ 425444 w 489184"/>
                    <a:gd name="connsiteY4" fmla="*/ 147732 h 389358"/>
                    <a:gd name="connsiteX5" fmla="*/ 432768 w 489184"/>
                    <a:gd name="connsiteY5" fmla="*/ 141230 h 389358"/>
                    <a:gd name="connsiteX6" fmla="*/ 489184 w 489184"/>
                    <a:gd name="connsiteY6" fmla="*/ 132552 h 389358"/>
                    <a:gd name="connsiteX7" fmla="*/ 471208 w 489184"/>
                    <a:gd name="connsiteY7" fmla="*/ 389358 h 389358"/>
                    <a:gd name="connsiteX8" fmla="*/ 441320 w 489184"/>
                    <a:gd name="connsiteY8" fmla="*/ 350932 h 389358"/>
                    <a:gd name="connsiteX9" fmla="*/ 380996 w 489184"/>
                    <a:gd name="connsiteY9" fmla="*/ 360456 h 389358"/>
                    <a:gd name="connsiteX10" fmla="*/ 336544 w 489184"/>
                    <a:gd name="connsiteY10" fmla="*/ 249332 h 389358"/>
                    <a:gd name="connsiteX11" fmla="*/ 285744 w 489184"/>
                    <a:gd name="connsiteY11" fmla="*/ 246156 h 389358"/>
                    <a:gd name="connsiteX12" fmla="*/ 279396 w 489184"/>
                    <a:gd name="connsiteY12" fmla="*/ 220756 h 389358"/>
                    <a:gd name="connsiteX13" fmla="*/ 193668 w 489184"/>
                    <a:gd name="connsiteY13" fmla="*/ 214406 h 389358"/>
                    <a:gd name="connsiteX14" fmla="*/ 152396 w 489184"/>
                    <a:gd name="connsiteY14" fmla="*/ 189006 h 389358"/>
                    <a:gd name="connsiteX15" fmla="*/ 95244 w 489184"/>
                    <a:gd name="connsiteY15" fmla="*/ 211232 h 389358"/>
                    <a:gd name="connsiteX16" fmla="*/ 15868 w 489184"/>
                    <a:gd name="connsiteY16" fmla="*/ 157256 h 389358"/>
                    <a:gd name="connsiteX17" fmla="*/ 0 w 489184"/>
                    <a:gd name="connsiteY17" fmla="*/ 100688 h 389358"/>
                    <a:gd name="connsiteX18" fmla="*/ 130172 w 489184"/>
                    <a:gd name="connsiteY18" fmla="*/ 87406 h 389358"/>
                    <a:gd name="connsiteX19" fmla="*/ 174620 w 489184"/>
                    <a:gd name="connsiteY19" fmla="*/ 4856 h 389358"/>
                    <a:gd name="connsiteX20" fmla="*/ 177048 w 489184"/>
                    <a:gd name="connsiteY20" fmla="*/ 0 h 389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89184" h="389358">
                      <a:moveTo>
                        <a:pt x="177048" y="0"/>
                      </a:moveTo>
                      <a:lnTo>
                        <a:pt x="247644" y="30256"/>
                      </a:lnTo>
                      <a:lnTo>
                        <a:pt x="265568" y="8348"/>
                      </a:lnTo>
                      <a:lnTo>
                        <a:pt x="276220" y="125506"/>
                      </a:lnTo>
                      <a:lnTo>
                        <a:pt x="425444" y="147732"/>
                      </a:lnTo>
                      <a:lnTo>
                        <a:pt x="432768" y="141230"/>
                      </a:lnTo>
                      <a:lnTo>
                        <a:pt x="489184" y="132552"/>
                      </a:lnTo>
                      <a:lnTo>
                        <a:pt x="471208" y="389358"/>
                      </a:lnTo>
                      <a:lnTo>
                        <a:pt x="441320" y="350932"/>
                      </a:lnTo>
                      <a:lnTo>
                        <a:pt x="380996" y="360456"/>
                      </a:lnTo>
                      <a:lnTo>
                        <a:pt x="336544" y="249332"/>
                      </a:lnTo>
                      <a:lnTo>
                        <a:pt x="285744" y="246156"/>
                      </a:lnTo>
                      <a:lnTo>
                        <a:pt x="279396" y="220756"/>
                      </a:lnTo>
                      <a:lnTo>
                        <a:pt x="193668" y="214406"/>
                      </a:lnTo>
                      <a:lnTo>
                        <a:pt x="152396" y="189006"/>
                      </a:lnTo>
                      <a:lnTo>
                        <a:pt x="95244" y="211232"/>
                      </a:lnTo>
                      <a:lnTo>
                        <a:pt x="15868" y="157256"/>
                      </a:lnTo>
                      <a:lnTo>
                        <a:pt x="0" y="100688"/>
                      </a:lnTo>
                      <a:lnTo>
                        <a:pt x="130172" y="87406"/>
                      </a:lnTo>
                      <a:lnTo>
                        <a:pt x="174620" y="4856"/>
                      </a:lnTo>
                      <a:lnTo>
                        <a:pt x="177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F5E8F209-E00A-4709-B8F3-21C2FB442C91}"/>
                    </a:ext>
                  </a:extLst>
                </p:cNvPr>
                <p:cNvSpPr/>
                <p:nvPr/>
              </p:nvSpPr>
              <p:spPr>
                <a:xfrm>
                  <a:off x="41328976" y="26877658"/>
                  <a:ext cx="298108" cy="252718"/>
                </a:xfrm>
                <a:custGeom>
                  <a:avLst/>
                  <a:gdLst>
                    <a:gd name="connsiteX0" fmla="*/ 116204 w 298108"/>
                    <a:gd name="connsiteY0" fmla="*/ 0 h 252718"/>
                    <a:gd name="connsiteX1" fmla="*/ 116204 w 298108"/>
                    <a:gd name="connsiteY1" fmla="*/ 59042 h 252718"/>
                    <a:gd name="connsiteX2" fmla="*/ 262416 w 298108"/>
                    <a:gd name="connsiteY2" fmla="*/ 102906 h 252718"/>
                    <a:gd name="connsiteX3" fmla="*/ 298108 w 298108"/>
                    <a:gd name="connsiteY3" fmla="*/ 177030 h 252718"/>
                    <a:gd name="connsiteX4" fmla="*/ 247648 w 298108"/>
                    <a:gd name="connsiteY4" fmla="*/ 252718 h 252718"/>
                    <a:gd name="connsiteX5" fmla="*/ 200024 w 298108"/>
                    <a:gd name="connsiteY5" fmla="*/ 227318 h 252718"/>
                    <a:gd name="connsiteX6" fmla="*/ 146048 w 298108"/>
                    <a:gd name="connsiteY6" fmla="*/ 249542 h 252718"/>
                    <a:gd name="connsiteX7" fmla="*/ 53976 w 298108"/>
                    <a:gd name="connsiteY7" fmla="*/ 173342 h 252718"/>
                    <a:gd name="connsiteX8" fmla="*/ 53976 w 298108"/>
                    <a:gd name="connsiteY8" fmla="*/ 119366 h 252718"/>
                    <a:gd name="connsiteX9" fmla="*/ 0 w 298108"/>
                    <a:gd name="connsiteY9" fmla="*/ 116192 h 252718"/>
                    <a:gd name="connsiteX10" fmla="*/ 0 w 298108"/>
                    <a:gd name="connsiteY10" fmla="*/ 55866 h 252718"/>
                    <a:gd name="connsiteX11" fmla="*/ 116204 w 298108"/>
                    <a:gd name="connsiteY11" fmla="*/ 0 h 2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98108" h="252718">
                      <a:moveTo>
                        <a:pt x="116204" y="0"/>
                      </a:moveTo>
                      <a:lnTo>
                        <a:pt x="116204" y="59042"/>
                      </a:lnTo>
                      <a:lnTo>
                        <a:pt x="262416" y="102906"/>
                      </a:lnTo>
                      <a:lnTo>
                        <a:pt x="298108" y="177030"/>
                      </a:lnTo>
                      <a:lnTo>
                        <a:pt x="247648" y="252718"/>
                      </a:lnTo>
                      <a:lnTo>
                        <a:pt x="200024" y="227318"/>
                      </a:lnTo>
                      <a:lnTo>
                        <a:pt x="146048" y="249542"/>
                      </a:lnTo>
                      <a:lnTo>
                        <a:pt x="53976" y="173342"/>
                      </a:lnTo>
                      <a:lnTo>
                        <a:pt x="53976" y="119366"/>
                      </a:lnTo>
                      <a:lnTo>
                        <a:pt x="0" y="116192"/>
                      </a:lnTo>
                      <a:lnTo>
                        <a:pt x="0" y="55866"/>
                      </a:lnTo>
                      <a:lnTo>
                        <a:pt x="1162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0E67AA1-4C05-47D5-B186-72818C519689}"/>
                    </a:ext>
                  </a:extLst>
                </p:cNvPr>
                <p:cNvSpPr/>
                <p:nvPr/>
              </p:nvSpPr>
              <p:spPr>
                <a:xfrm>
                  <a:off x="41722676" y="27807840"/>
                  <a:ext cx="155572" cy="248048"/>
                </a:xfrm>
                <a:custGeom>
                  <a:avLst/>
                  <a:gdLst>
                    <a:gd name="connsiteX0" fmla="*/ 88700 w 155572"/>
                    <a:gd name="connsiteY0" fmla="*/ 0 h 248048"/>
                    <a:gd name="connsiteX1" fmla="*/ 82548 w 155572"/>
                    <a:gd name="connsiteY1" fmla="*/ 135336 h 248048"/>
                    <a:gd name="connsiteX2" fmla="*/ 136524 w 155572"/>
                    <a:gd name="connsiteY2" fmla="*/ 144860 h 248048"/>
                    <a:gd name="connsiteX3" fmla="*/ 155572 w 155572"/>
                    <a:gd name="connsiteY3" fmla="*/ 182960 h 248048"/>
                    <a:gd name="connsiteX4" fmla="*/ 108488 w 155572"/>
                    <a:gd name="connsiteY4" fmla="*/ 248048 h 248048"/>
                    <a:gd name="connsiteX5" fmla="*/ 30164 w 155572"/>
                    <a:gd name="connsiteY5" fmla="*/ 248048 h 248048"/>
                    <a:gd name="connsiteX6" fmla="*/ 11112 w 155572"/>
                    <a:gd name="connsiteY6" fmla="*/ 200424 h 248048"/>
                    <a:gd name="connsiteX7" fmla="*/ 6920 w 155572"/>
                    <a:gd name="connsiteY7" fmla="*/ 201052 h 248048"/>
                    <a:gd name="connsiteX8" fmla="*/ 0 w 155572"/>
                    <a:gd name="connsiteY8" fmla="*/ 116284 h 248048"/>
                    <a:gd name="connsiteX9" fmla="*/ 25400 w 155572"/>
                    <a:gd name="connsiteY9" fmla="*/ 116284 h 248048"/>
                    <a:gd name="connsiteX10" fmla="*/ 47624 w 155572"/>
                    <a:gd name="connsiteY10" fmla="*/ 27384 h 248048"/>
                    <a:gd name="connsiteX11" fmla="*/ 88700 w 155572"/>
                    <a:gd name="connsiteY11" fmla="*/ 0 h 248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5572" h="248048">
                      <a:moveTo>
                        <a:pt x="88700" y="0"/>
                      </a:moveTo>
                      <a:lnTo>
                        <a:pt x="82548" y="135336"/>
                      </a:lnTo>
                      <a:lnTo>
                        <a:pt x="136524" y="144860"/>
                      </a:lnTo>
                      <a:lnTo>
                        <a:pt x="155572" y="182960"/>
                      </a:lnTo>
                      <a:lnTo>
                        <a:pt x="108488" y="248048"/>
                      </a:lnTo>
                      <a:lnTo>
                        <a:pt x="30164" y="248048"/>
                      </a:lnTo>
                      <a:lnTo>
                        <a:pt x="11112" y="200424"/>
                      </a:lnTo>
                      <a:lnTo>
                        <a:pt x="6920" y="201052"/>
                      </a:lnTo>
                      <a:lnTo>
                        <a:pt x="0" y="116284"/>
                      </a:lnTo>
                      <a:lnTo>
                        <a:pt x="25400" y="116284"/>
                      </a:lnTo>
                      <a:lnTo>
                        <a:pt x="47624" y="27384"/>
                      </a:lnTo>
                      <a:lnTo>
                        <a:pt x="88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482FAAC6-8F6B-44DC-B353-28678A6B5D35}"/>
                    </a:ext>
                  </a:extLst>
                </p:cNvPr>
                <p:cNvSpPr/>
                <p:nvPr/>
              </p:nvSpPr>
              <p:spPr>
                <a:xfrm>
                  <a:off x="40364680" y="27870150"/>
                  <a:ext cx="500744" cy="300038"/>
                </a:xfrm>
                <a:custGeom>
                  <a:avLst/>
                  <a:gdLst>
                    <a:gd name="connsiteX0" fmla="*/ 281672 w 500744"/>
                    <a:gd name="connsiteY0" fmla="*/ 0 h 300038"/>
                    <a:gd name="connsiteX1" fmla="*/ 329296 w 500744"/>
                    <a:gd name="connsiteY1" fmla="*/ 57150 h 300038"/>
                    <a:gd name="connsiteX2" fmla="*/ 367396 w 500744"/>
                    <a:gd name="connsiteY2" fmla="*/ 44450 h 300038"/>
                    <a:gd name="connsiteX3" fmla="*/ 415020 w 500744"/>
                    <a:gd name="connsiteY3" fmla="*/ 107950 h 300038"/>
                    <a:gd name="connsiteX4" fmla="*/ 484872 w 500744"/>
                    <a:gd name="connsiteY4" fmla="*/ 79374 h 300038"/>
                    <a:gd name="connsiteX5" fmla="*/ 500744 w 500744"/>
                    <a:gd name="connsiteY5" fmla="*/ 155574 h 300038"/>
                    <a:gd name="connsiteX6" fmla="*/ 498052 w 500744"/>
                    <a:gd name="connsiteY6" fmla="*/ 162748 h 300038"/>
                    <a:gd name="connsiteX7" fmla="*/ 497568 w 500744"/>
                    <a:gd name="connsiteY7" fmla="*/ 157162 h 300038"/>
                    <a:gd name="connsiteX8" fmla="*/ 416608 w 500744"/>
                    <a:gd name="connsiteY8" fmla="*/ 228600 h 300038"/>
                    <a:gd name="connsiteX9" fmla="*/ 173720 w 500744"/>
                    <a:gd name="connsiteY9" fmla="*/ 290514 h 300038"/>
                    <a:gd name="connsiteX10" fmla="*/ 87996 w 500744"/>
                    <a:gd name="connsiteY10" fmla="*/ 280988 h 300038"/>
                    <a:gd name="connsiteX11" fmla="*/ 40368 w 500744"/>
                    <a:gd name="connsiteY11" fmla="*/ 300038 h 300038"/>
                    <a:gd name="connsiteX12" fmla="*/ 0 w 500744"/>
                    <a:gd name="connsiteY12" fmla="*/ 250170 h 300038"/>
                    <a:gd name="connsiteX13" fmla="*/ 49896 w 500744"/>
                    <a:gd name="connsiteY13" fmla="*/ 238126 h 300038"/>
                    <a:gd name="connsiteX14" fmla="*/ 49896 w 500744"/>
                    <a:gd name="connsiteY14" fmla="*/ 161926 h 300038"/>
                    <a:gd name="connsiteX15" fmla="*/ 124596 w 500744"/>
                    <a:gd name="connsiteY15" fmla="*/ 133590 h 300038"/>
                    <a:gd name="connsiteX16" fmla="*/ 145144 w 500744"/>
                    <a:gd name="connsiteY16" fmla="*/ 136526 h 300038"/>
                    <a:gd name="connsiteX17" fmla="*/ 281672 w 500744"/>
                    <a:gd name="connsiteY17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00744" h="300038">
                      <a:moveTo>
                        <a:pt x="281672" y="0"/>
                      </a:moveTo>
                      <a:lnTo>
                        <a:pt x="329296" y="57150"/>
                      </a:lnTo>
                      <a:lnTo>
                        <a:pt x="367396" y="44450"/>
                      </a:lnTo>
                      <a:lnTo>
                        <a:pt x="415020" y="107950"/>
                      </a:lnTo>
                      <a:lnTo>
                        <a:pt x="484872" y="79374"/>
                      </a:lnTo>
                      <a:lnTo>
                        <a:pt x="500744" y="155574"/>
                      </a:lnTo>
                      <a:lnTo>
                        <a:pt x="498052" y="162748"/>
                      </a:lnTo>
                      <a:lnTo>
                        <a:pt x="497568" y="157162"/>
                      </a:lnTo>
                      <a:lnTo>
                        <a:pt x="416608" y="228600"/>
                      </a:lnTo>
                      <a:lnTo>
                        <a:pt x="173720" y="290514"/>
                      </a:lnTo>
                      <a:lnTo>
                        <a:pt x="87996" y="280988"/>
                      </a:lnTo>
                      <a:lnTo>
                        <a:pt x="40368" y="300038"/>
                      </a:lnTo>
                      <a:lnTo>
                        <a:pt x="0" y="250170"/>
                      </a:lnTo>
                      <a:lnTo>
                        <a:pt x="49896" y="238126"/>
                      </a:lnTo>
                      <a:lnTo>
                        <a:pt x="49896" y="161926"/>
                      </a:lnTo>
                      <a:lnTo>
                        <a:pt x="124596" y="133590"/>
                      </a:lnTo>
                      <a:lnTo>
                        <a:pt x="145144" y="136526"/>
                      </a:lnTo>
                      <a:lnTo>
                        <a:pt x="281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2BEC47BF-2C8E-4014-95D1-86947DC84C24}"/>
                    </a:ext>
                  </a:extLst>
                </p:cNvPr>
                <p:cNvSpPr/>
                <p:nvPr/>
              </p:nvSpPr>
              <p:spPr>
                <a:xfrm>
                  <a:off x="40941624" y="26707800"/>
                  <a:ext cx="503556" cy="457500"/>
                </a:xfrm>
                <a:custGeom>
                  <a:avLst/>
                  <a:gdLst>
                    <a:gd name="connsiteX0" fmla="*/ 429148 w 503556"/>
                    <a:gd name="connsiteY0" fmla="*/ 0 h 457500"/>
                    <a:gd name="connsiteX1" fmla="*/ 434976 w 503556"/>
                    <a:gd name="connsiteY1" fmla="*/ 15540 h 457500"/>
                    <a:gd name="connsiteX2" fmla="*/ 503556 w 503556"/>
                    <a:gd name="connsiteY2" fmla="*/ 152700 h 457500"/>
                    <a:gd name="connsiteX3" fmla="*/ 503556 w 503556"/>
                    <a:gd name="connsiteY3" fmla="*/ 169858 h 457500"/>
                    <a:gd name="connsiteX4" fmla="*/ 387352 w 503556"/>
                    <a:gd name="connsiteY4" fmla="*/ 225724 h 457500"/>
                    <a:gd name="connsiteX5" fmla="*/ 387352 w 503556"/>
                    <a:gd name="connsiteY5" fmla="*/ 286050 h 457500"/>
                    <a:gd name="connsiteX6" fmla="*/ 441328 w 503556"/>
                    <a:gd name="connsiteY6" fmla="*/ 289224 h 457500"/>
                    <a:gd name="connsiteX7" fmla="*/ 441328 w 503556"/>
                    <a:gd name="connsiteY7" fmla="*/ 329162 h 457500"/>
                    <a:gd name="connsiteX8" fmla="*/ 269876 w 503556"/>
                    <a:gd name="connsiteY8" fmla="*/ 419400 h 457500"/>
                    <a:gd name="connsiteX9" fmla="*/ 142876 w 503556"/>
                    <a:gd name="connsiteY9" fmla="*/ 400350 h 457500"/>
                    <a:gd name="connsiteX10" fmla="*/ 130176 w 503556"/>
                    <a:gd name="connsiteY10" fmla="*/ 451150 h 457500"/>
                    <a:gd name="connsiteX11" fmla="*/ 79376 w 503556"/>
                    <a:gd name="connsiteY11" fmla="*/ 457500 h 457500"/>
                    <a:gd name="connsiteX12" fmla="*/ 0 w 503556"/>
                    <a:gd name="connsiteY12" fmla="*/ 419400 h 457500"/>
                    <a:gd name="connsiteX13" fmla="*/ 9884 w 503556"/>
                    <a:gd name="connsiteY13" fmla="*/ 306750 h 457500"/>
                    <a:gd name="connsiteX14" fmla="*/ 12700 w 503556"/>
                    <a:gd name="connsiteY14" fmla="*/ 308276 h 457500"/>
                    <a:gd name="connsiteX15" fmla="*/ 133352 w 503556"/>
                    <a:gd name="connsiteY15" fmla="*/ 247950 h 457500"/>
                    <a:gd name="connsiteX16" fmla="*/ 241300 w 503556"/>
                    <a:gd name="connsiteY16" fmla="*/ 251124 h 457500"/>
                    <a:gd name="connsiteX17" fmla="*/ 263528 w 503556"/>
                    <a:gd name="connsiteY17" fmla="*/ 178100 h 457500"/>
                    <a:gd name="connsiteX18" fmla="*/ 330200 w 503556"/>
                    <a:gd name="connsiteY18" fmla="*/ 178100 h 457500"/>
                    <a:gd name="connsiteX19" fmla="*/ 368300 w 503556"/>
                    <a:gd name="connsiteY19" fmla="*/ 111424 h 457500"/>
                    <a:gd name="connsiteX20" fmla="*/ 384176 w 503556"/>
                    <a:gd name="connsiteY20" fmla="*/ 54276 h 457500"/>
                    <a:gd name="connsiteX21" fmla="*/ 429148 w 503556"/>
                    <a:gd name="connsiteY21" fmla="*/ 0 h 45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3556" h="457500">
                      <a:moveTo>
                        <a:pt x="429148" y="0"/>
                      </a:moveTo>
                      <a:lnTo>
                        <a:pt x="434976" y="15540"/>
                      </a:lnTo>
                      <a:lnTo>
                        <a:pt x="503556" y="152700"/>
                      </a:lnTo>
                      <a:lnTo>
                        <a:pt x="503556" y="169858"/>
                      </a:lnTo>
                      <a:lnTo>
                        <a:pt x="387352" y="225724"/>
                      </a:lnTo>
                      <a:lnTo>
                        <a:pt x="387352" y="286050"/>
                      </a:lnTo>
                      <a:lnTo>
                        <a:pt x="441328" y="289224"/>
                      </a:lnTo>
                      <a:lnTo>
                        <a:pt x="441328" y="329162"/>
                      </a:lnTo>
                      <a:lnTo>
                        <a:pt x="269876" y="419400"/>
                      </a:lnTo>
                      <a:lnTo>
                        <a:pt x="142876" y="400350"/>
                      </a:lnTo>
                      <a:lnTo>
                        <a:pt x="130176" y="451150"/>
                      </a:lnTo>
                      <a:lnTo>
                        <a:pt x="79376" y="457500"/>
                      </a:lnTo>
                      <a:lnTo>
                        <a:pt x="0" y="419400"/>
                      </a:lnTo>
                      <a:lnTo>
                        <a:pt x="9884" y="306750"/>
                      </a:lnTo>
                      <a:lnTo>
                        <a:pt x="12700" y="308276"/>
                      </a:lnTo>
                      <a:lnTo>
                        <a:pt x="133352" y="247950"/>
                      </a:lnTo>
                      <a:lnTo>
                        <a:pt x="241300" y="251124"/>
                      </a:lnTo>
                      <a:lnTo>
                        <a:pt x="263528" y="178100"/>
                      </a:lnTo>
                      <a:lnTo>
                        <a:pt x="330200" y="178100"/>
                      </a:lnTo>
                      <a:lnTo>
                        <a:pt x="368300" y="111424"/>
                      </a:lnTo>
                      <a:lnTo>
                        <a:pt x="384176" y="54276"/>
                      </a:lnTo>
                      <a:lnTo>
                        <a:pt x="429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4D77BD21-CA64-4D0C-97F0-0BC34592D19C}"/>
                    </a:ext>
                  </a:extLst>
                </p:cNvPr>
                <p:cNvSpPr/>
                <p:nvPr/>
              </p:nvSpPr>
              <p:spPr>
                <a:xfrm>
                  <a:off x="39691988" y="26946224"/>
                  <a:ext cx="255860" cy="339726"/>
                </a:xfrm>
                <a:custGeom>
                  <a:avLst/>
                  <a:gdLst>
                    <a:gd name="connsiteX0" fmla="*/ 43136 w 255860"/>
                    <a:gd name="connsiteY0" fmla="*/ 0 h 339726"/>
                    <a:gd name="connsiteX1" fmla="*/ 100288 w 255860"/>
                    <a:gd name="connsiteY1" fmla="*/ 73026 h 339726"/>
                    <a:gd name="connsiteX2" fmla="*/ 147912 w 255860"/>
                    <a:gd name="connsiteY2" fmla="*/ 69852 h 339726"/>
                    <a:gd name="connsiteX3" fmla="*/ 148304 w 255860"/>
                    <a:gd name="connsiteY3" fmla="*/ 67110 h 339726"/>
                    <a:gd name="connsiteX4" fmla="*/ 151088 w 255860"/>
                    <a:gd name="connsiteY4" fmla="*/ 73026 h 339726"/>
                    <a:gd name="connsiteX5" fmla="*/ 255860 w 255860"/>
                    <a:gd name="connsiteY5" fmla="*/ 161926 h 339726"/>
                    <a:gd name="connsiteX6" fmla="*/ 100288 w 255860"/>
                    <a:gd name="connsiteY6" fmla="*/ 234952 h 339726"/>
                    <a:gd name="connsiteX7" fmla="*/ 112988 w 255860"/>
                    <a:gd name="connsiteY7" fmla="*/ 339726 h 339726"/>
                    <a:gd name="connsiteX8" fmla="*/ 58004 w 255860"/>
                    <a:gd name="connsiteY8" fmla="*/ 337952 h 339726"/>
                    <a:gd name="connsiteX9" fmla="*/ 59012 w 255860"/>
                    <a:gd name="connsiteY9" fmla="*/ 336552 h 339726"/>
                    <a:gd name="connsiteX10" fmla="*/ 0 w 255860"/>
                    <a:gd name="connsiteY10" fmla="*/ 260678 h 339726"/>
                    <a:gd name="connsiteX11" fmla="*/ 17976 w 255860"/>
                    <a:gd name="connsiteY11" fmla="*/ 3872 h 339726"/>
                    <a:gd name="connsiteX12" fmla="*/ 43136 w 255860"/>
                    <a:gd name="connsiteY12" fmla="*/ 0 h 339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55860" h="339726">
                      <a:moveTo>
                        <a:pt x="43136" y="0"/>
                      </a:moveTo>
                      <a:lnTo>
                        <a:pt x="100288" y="73026"/>
                      </a:lnTo>
                      <a:lnTo>
                        <a:pt x="147912" y="69852"/>
                      </a:lnTo>
                      <a:lnTo>
                        <a:pt x="148304" y="67110"/>
                      </a:lnTo>
                      <a:lnTo>
                        <a:pt x="151088" y="73026"/>
                      </a:lnTo>
                      <a:lnTo>
                        <a:pt x="255860" y="161926"/>
                      </a:lnTo>
                      <a:lnTo>
                        <a:pt x="100288" y="234952"/>
                      </a:lnTo>
                      <a:lnTo>
                        <a:pt x="112988" y="339726"/>
                      </a:lnTo>
                      <a:lnTo>
                        <a:pt x="58004" y="337952"/>
                      </a:lnTo>
                      <a:lnTo>
                        <a:pt x="59012" y="336552"/>
                      </a:lnTo>
                      <a:lnTo>
                        <a:pt x="0" y="260678"/>
                      </a:lnTo>
                      <a:lnTo>
                        <a:pt x="17976" y="3872"/>
                      </a:lnTo>
                      <a:lnTo>
                        <a:pt x="43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BAC20F26-E09E-4886-966F-501DCF1A2480}"/>
                    </a:ext>
                  </a:extLst>
                </p:cNvPr>
                <p:cNvSpPr/>
                <p:nvPr/>
              </p:nvSpPr>
              <p:spPr>
                <a:xfrm>
                  <a:off x="41069260" y="27101858"/>
                  <a:ext cx="316864" cy="215842"/>
                </a:xfrm>
                <a:custGeom>
                  <a:avLst/>
                  <a:gdLst>
                    <a:gd name="connsiteX0" fmla="*/ 190388 w 316864"/>
                    <a:gd name="connsiteY0" fmla="*/ 0 h 215842"/>
                    <a:gd name="connsiteX1" fmla="*/ 243840 w 316864"/>
                    <a:gd name="connsiteY1" fmla="*/ 79318 h 215842"/>
                    <a:gd name="connsiteX2" fmla="*/ 297816 w 316864"/>
                    <a:gd name="connsiteY2" fmla="*/ 88842 h 215842"/>
                    <a:gd name="connsiteX3" fmla="*/ 313692 w 316864"/>
                    <a:gd name="connsiteY3" fmla="*/ 174566 h 215842"/>
                    <a:gd name="connsiteX4" fmla="*/ 316864 w 316864"/>
                    <a:gd name="connsiteY4" fmla="*/ 215842 h 215842"/>
                    <a:gd name="connsiteX5" fmla="*/ 167640 w 316864"/>
                    <a:gd name="connsiteY5" fmla="*/ 168218 h 215842"/>
                    <a:gd name="connsiteX6" fmla="*/ 151764 w 316864"/>
                    <a:gd name="connsiteY6" fmla="*/ 76142 h 215842"/>
                    <a:gd name="connsiteX7" fmla="*/ 81916 w 316864"/>
                    <a:gd name="connsiteY7" fmla="*/ 98366 h 215842"/>
                    <a:gd name="connsiteX8" fmla="*/ 0 w 316864"/>
                    <a:gd name="connsiteY8" fmla="*/ 57410 h 215842"/>
                    <a:gd name="connsiteX9" fmla="*/ 2540 w 316864"/>
                    <a:gd name="connsiteY9" fmla="*/ 57092 h 215842"/>
                    <a:gd name="connsiteX10" fmla="*/ 15240 w 316864"/>
                    <a:gd name="connsiteY10" fmla="*/ 6292 h 215842"/>
                    <a:gd name="connsiteX11" fmla="*/ 142240 w 316864"/>
                    <a:gd name="connsiteY11" fmla="*/ 25342 h 215842"/>
                    <a:gd name="connsiteX12" fmla="*/ 190388 w 316864"/>
                    <a:gd name="connsiteY12" fmla="*/ 0 h 215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6864" h="215842">
                      <a:moveTo>
                        <a:pt x="190388" y="0"/>
                      </a:moveTo>
                      <a:lnTo>
                        <a:pt x="243840" y="79318"/>
                      </a:lnTo>
                      <a:lnTo>
                        <a:pt x="297816" y="88842"/>
                      </a:lnTo>
                      <a:lnTo>
                        <a:pt x="313692" y="174566"/>
                      </a:lnTo>
                      <a:lnTo>
                        <a:pt x="316864" y="215842"/>
                      </a:lnTo>
                      <a:lnTo>
                        <a:pt x="167640" y="168218"/>
                      </a:lnTo>
                      <a:lnTo>
                        <a:pt x="151764" y="76142"/>
                      </a:lnTo>
                      <a:lnTo>
                        <a:pt x="81916" y="98366"/>
                      </a:lnTo>
                      <a:lnTo>
                        <a:pt x="0" y="57410"/>
                      </a:lnTo>
                      <a:lnTo>
                        <a:pt x="2540" y="57092"/>
                      </a:lnTo>
                      <a:lnTo>
                        <a:pt x="15240" y="6292"/>
                      </a:lnTo>
                      <a:lnTo>
                        <a:pt x="142240" y="25342"/>
                      </a:lnTo>
                      <a:lnTo>
                        <a:pt x="190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09BD3A2-1440-4575-B5A5-A21370237B1E}"/>
                    </a:ext>
                  </a:extLst>
                </p:cNvPr>
                <p:cNvSpPr/>
                <p:nvPr/>
              </p:nvSpPr>
              <p:spPr>
                <a:xfrm>
                  <a:off x="41304784" y="27036962"/>
                  <a:ext cx="408660" cy="242638"/>
                </a:xfrm>
                <a:custGeom>
                  <a:avLst/>
                  <a:gdLst>
                    <a:gd name="connsiteX0" fmla="*/ 78168 w 408660"/>
                    <a:gd name="connsiteY0" fmla="*/ 0 h 242638"/>
                    <a:gd name="connsiteX1" fmla="*/ 78168 w 408660"/>
                    <a:gd name="connsiteY1" fmla="*/ 14038 h 242638"/>
                    <a:gd name="connsiteX2" fmla="*/ 170240 w 408660"/>
                    <a:gd name="connsiteY2" fmla="*/ 90238 h 242638"/>
                    <a:gd name="connsiteX3" fmla="*/ 224216 w 408660"/>
                    <a:gd name="connsiteY3" fmla="*/ 68014 h 242638"/>
                    <a:gd name="connsiteX4" fmla="*/ 271840 w 408660"/>
                    <a:gd name="connsiteY4" fmla="*/ 93414 h 242638"/>
                    <a:gd name="connsiteX5" fmla="*/ 322300 w 408660"/>
                    <a:gd name="connsiteY5" fmla="*/ 17726 h 242638"/>
                    <a:gd name="connsiteX6" fmla="*/ 348040 w 408660"/>
                    <a:gd name="connsiteY6" fmla="*/ 71188 h 242638"/>
                    <a:gd name="connsiteX7" fmla="*/ 408660 w 408660"/>
                    <a:gd name="connsiteY7" fmla="*/ 103518 h 242638"/>
                    <a:gd name="connsiteX8" fmla="*/ 303592 w 408660"/>
                    <a:gd name="connsiteY8" fmla="*/ 156914 h 242638"/>
                    <a:gd name="connsiteX9" fmla="*/ 297240 w 408660"/>
                    <a:gd name="connsiteY9" fmla="*/ 239462 h 242638"/>
                    <a:gd name="connsiteX10" fmla="*/ 249616 w 408660"/>
                    <a:gd name="connsiteY10" fmla="*/ 242638 h 242638"/>
                    <a:gd name="connsiteX11" fmla="*/ 0 w 408660"/>
                    <a:gd name="connsiteY11" fmla="*/ 41140 h 242638"/>
                    <a:gd name="connsiteX12" fmla="*/ 78168 w 408660"/>
                    <a:gd name="connsiteY12" fmla="*/ 0 h 242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8660" h="242638">
                      <a:moveTo>
                        <a:pt x="78168" y="0"/>
                      </a:moveTo>
                      <a:lnTo>
                        <a:pt x="78168" y="14038"/>
                      </a:lnTo>
                      <a:lnTo>
                        <a:pt x="170240" y="90238"/>
                      </a:lnTo>
                      <a:lnTo>
                        <a:pt x="224216" y="68014"/>
                      </a:lnTo>
                      <a:lnTo>
                        <a:pt x="271840" y="93414"/>
                      </a:lnTo>
                      <a:lnTo>
                        <a:pt x="322300" y="17726"/>
                      </a:lnTo>
                      <a:lnTo>
                        <a:pt x="348040" y="71188"/>
                      </a:lnTo>
                      <a:lnTo>
                        <a:pt x="408660" y="103518"/>
                      </a:lnTo>
                      <a:lnTo>
                        <a:pt x="303592" y="156914"/>
                      </a:lnTo>
                      <a:lnTo>
                        <a:pt x="297240" y="239462"/>
                      </a:lnTo>
                      <a:lnTo>
                        <a:pt x="249616" y="242638"/>
                      </a:lnTo>
                      <a:lnTo>
                        <a:pt x="0" y="41140"/>
                      </a:lnTo>
                      <a:lnTo>
                        <a:pt x="78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8B80B6E1-E5FD-4521-882F-F9A64B148A15}"/>
                    </a:ext>
                  </a:extLst>
                </p:cNvPr>
                <p:cNvSpPr/>
                <p:nvPr/>
              </p:nvSpPr>
              <p:spPr>
                <a:xfrm>
                  <a:off x="41259648" y="27078102"/>
                  <a:ext cx="292208" cy="232114"/>
                </a:xfrm>
                <a:custGeom>
                  <a:avLst/>
                  <a:gdLst>
                    <a:gd name="connsiteX0" fmla="*/ 45136 w 292208"/>
                    <a:gd name="connsiteY0" fmla="*/ 0 h 232114"/>
                    <a:gd name="connsiteX1" fmla="*/ 292208 w 292208"/>
                    <a:gd name="connsiteY1" fmla="*/ 199446 h 232114"/>
                    <a:gd name="connsiteX2" fmla="*/ 125900 w 292208"/>
                    <a:gd name="connsiteY2" fmla="*/ 232114 h 232114"/>
                    <a:gd name="connsiteX3" fmla="*/ 123304 w 292208"/>
                    <a:gd name="connsiteY3" fmla="*/ 198322 h 232114"/>
                    <a:gd name="connsiteX4" fmla="*/ 107428 w 292208"/>
                    <a:gd name="connsiteY4" fmla="*/ 112598 h 232114"/>
                    <a:gd name="connsiteX5" fmla="*/ 53452 w 292208"/>
                    <a:gd name="connsiteY5" fmla="*/ 103074 h 232114"/>
                    <a:gd name="connsiteX6" fmla="*/ 0 w 292208"/>
                    <a:gd name="connsiteY6" fmla="*/ 23756 h 232114"/>
                    <a:gd name="connsiteX7" fmla="*/ 45136 w 292208"/>
                    <a:gd name="connsiteY7" fmla="*/ 0 h 232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2208" h="232114">
                      <a:moveTo>
                        <a:pt x="45136" y="0"/>
                      </a:moveTo>
                      <a:lnTo>
                        <a:pt x="292208" y="199446"/>
                      </a:lnTo>
                      <a:lnTo>
                        <a:pt x="125900" y="232114"/>
                      </a:lnTo>
                      <a:lnTo>
                        <a:pt x="123304" y="198322"/>
                      </a:lnTo>
                      <a:lnTo>
                        <a:pt x="107428" y="112598"/>
                      </a:lnTo>
                      <a:lnTo>
                        <a:pt x="53452" y="103074"/>
                      </a:lnTo>
                      <a:lnTo>
                        <a:pt x="0" y="23756"/>
                      </a:lnTo>
                      <a:lnTo>
                        <a:pt x="451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E1C48019-4B7E-44A7-997B-302C1D46DBCB}"/>
                    </a:ext>
                  </a:extLst>
                </p:cNvPr>
                <p:cNvSpPr/>
                <p:nvPr/>
              </p:nvSpPr>
              <p:spPr>
                <a:xfrm>
                  <a:off x="41405176" y="27140480"/>
                  <a:ext cx="350216" cy="383596"/>
                </a:xfrm>
                <a:custGeom>
                  <a:avLst/>
                  <a:gdLst>
                    <a:gd name="connsiteX0" fmla="*/ 308268 w 350216"/>
                    <a:gd name="connsiteY0" fmla="*/ 0 h 383596"/>
                    <a:gd name="connsiteX1" fmla="*/ 319088 w 350216"/>
                    <a:gd name="connsiteY1" fmla="*/ 5770 h 383596"/>
                    <a:gd name="connsiteX2" fmla="*/ 314324 w 350216"/>
                    <a:gd name="connsiteY2" fmla="*/ 186744 h 383596"/>
                    <a:gd name="connsiteX3" fmla="*/ 350216 w 350216"/>
                    <a:gd name="connsiteY3" fmla="*/ 264508 h 383596"/>
                    <a:gd name="connsiteX4" fmla="*/ 311148 w 350216"/>
                    <a:gd name="connsiteY4" fmla="*/ 294696 h 383596"/>
                    <a:gd name="connsiteX5" fmla="*/ 282576 w 350216"/>
                    <a:gd name="connsiteY5" fmla="*/ 370896 h 383596"/>
                    <a:gd name="connsiteX6" fmla="*/ 203200 w 350216"/>
                    <a:gd name="connsiteY6" fmla="*/ 310570 h 383596"/>
                    <a:gd name="connsiteX7" fmla="*/ 200024 w 350216"/>
                    <a:gd name="connsiteY7" fmla="*/ 383596 h 383596"/>
                    <a:gd name="connsiteX8" fmla="*/ 133348 w 350216"/>
                    <a:gd name="connsiteY8" fmla="*/ 374070 h 383596"/>
                    <a:gd name="connsiteX9" fmla="*/ 47624 w 350216"/>
                    <a:gd name="connsiteY9" fmla="*/ 294696 h 383596"/>
                    <a:gd name="connsiteX10" fmla="*/ 0 w 350216"/>
                    <a:gd name="connsiteY10" fmla="*/ 288344 h 383596"/>
                    <a:gd name="connsiteX11" fmla="*/ 25400 w 350216"/>
                    <a:gd name="connsiteY11" fmla="*/ 243896 h 383596"/>
                    <a:gd name="connsiteX12" fmla="*/ 27784 w 350216"/>
                    <a:gd name="connsiteY12" fmla="*/ 160422 h 383596"/>
                    <a:gd name="connsiteX13" fmla="*/ 146680 w 350216"/>
                    <a:gd name="connsiteY13" fmla="*/ 137068 h 383596"/>
                    <a:gd name="connsiteX14" fmla="*/ 149224 w 350216"/>
                    <a:gd name="connsiteY14" fmla="*/ 139120 h 383596"/>
                    <a:gd name="connsiteX15" fmla="*/ 196848 w 350216"/>
                    <a:gd name="connsiteY15" fmla="*/ 135944 h 383596"/>
                    <a:gd name="connsiteX16" fmla="*/ 203200 w 350216"/>
                    <a:gd name="connsiteY16" fmla="*/ 53396 h 383596"/>
                    <a:gd name="connsiteX17" fmla="*/ 308268 w 350216"/>
                    <a:gd name="connsiteY17" fmla="*/ 0 h 383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50216" h="383596">
                      <a:moveTo>
                        <a:pt x="308268" y="0"/>
                      </a:moveTo>
                      <a:lnTo>
                        <a:pt x="319088" y="5770"/>
                      </a:lnTo>
                      <a:lnTo>
                        <a:pt x="314324" y="186744"/>
                      </a:lnTo>
                      <a:lnTo>
                        <a:pt x="350216" y="264508"/>
                      </a:lnTo>
                      <a:lnTo>
                        <a:pt x="311148" y="294696"/>
                      </a:lnTo>
                      <a:lnTo>
                        <a:pt x="282576" y="370896"/>
                      </a:lnTo>
                      <a:lnTo>
                        <a:pt x="203200" y="310570"/>
                      </a:lnTo>
                      <a:lnTo>
                        <a:pt x="200024" y="383596"/>
                      </a:lnTo>
                      <a:lnTo>
                        <a:pt x="133348" y="374070"/>
                      </a:lnTo>
                      <a:lnTo>
                        <a:pt x="47624" y="294696"/>
                      </a:lnTo>
                      <a:lnTo>
                        <a:pt x="0" y="288344"/>
                      </a:lnTo>
                      <a:lnTo>
                        <a:pt x="25400" y="243896"/>
                      </a:lnTo>
                      <a:lnTo>
                        <a:pt x="27784" y="160422"/>
                      </a:lnTo>
                      <a:lnTo>
                        <a:pt x="146680" y="137068"/>
                      </a:lnTo>
                      <a:lnTo>
                        <a:pt x="149224" y="139120"/>
                      </a:lnTo>
                      <a:lnTo>
                        <a:pt x="196848" y="135944"/>
                      </a:lnTo>
                      <a:lnTo>
                        <a:pt x="203200" y="53396"/>
                      </a:lnTo>
                      <a:lnTo>
                        <a:pt x="3082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41309E1-76B7-4A03-B29A-677019DB9097}"/>
                    </a:ext>
                  </a:extLst>
                </p:cNvPr>
                <p:cNvSpPr/>
                <p:nvPr/>
              </p:nvSpPr>
              <p:spPr>
                <a:xfrm>
                  <a:off x="41679352" y="27404988"/>
                  <a:ext cx="143060" cy="242912"/>
                </a:xfrm>
                <a:custGeom>
                  <a:avLst/>
                  <a:gdLst>
                    <a:gd name="connsiteX0" fmla="*/ 76040 w 143060"/>
                    <a:gd name="connsiteY0" fmla="*/ 0 h 242912"/>
                    <a:gd name="connsiteX1" fmla="*/ 125872 w 143060"/>
                    <a:gd name="connsiteY1" fmla="*/ 107976 h 242912"/>
                    <a:gd name="connsiteX2" fmla="*/ 143060 w 143060"/>
                    <a:gd name="connsiteY2" fmla="*/ 121726 h 242912"/>
                    <a:gd name="connsiteX3" fmla="*/ 90948 w 143060"/>
                    <a:gd name="connsiteY3" fmla="*/ 134962 h 242912"/>
                    <a:gd name="connsiteX4" fmla="*/ 119524 w 143060"/>
                    <a:gd name="connsiteY4" fmla="*/ 214336 h 242912"/>
                    <a:gd name="connsiteX5" fmla="*/ 78248 w 143060"/>
                    <a:gd name="connsiteY5" fmla="*/ 242912 h 242912"/>
                    <a:gd name="connsiteX6" fmla="*/ 2048 w 143060"/>
                    <a:gd name="connsiteY6" fmla="*/ 173062 h 242912"/>
                    <a:gd name="connsiteX7" fmla="*/ 33800 w 143060"/>
                    <a:gd name="connsiteY7" fmla="*/ 147662 h 242912"/>
                    <a:gd name="connsiteX8" fmla="*/ 2048 w 143060"/>
                    <a:gd name="connsiteY8" fmla="*/ 109562 h 242912"/>
                    <a:gd name="connsiteX9" fmla="*/ 0 w 143060"/>
                    <a:gd name="connsiteY9" fmla="*/ 100004 h 242912"/>
                    <a:gd name="connsiteX10" fmla="*/ 8400 w 143060"/>
                    <a:gd name="connsiteY10" fmla="*/ 106388 h 242912"/>
                    <a:gd name="connsiteX11" fmla="*/ 36972 w 143060"/>
                    <a:gd name="connsiteY11" fmla="*/ 30188 h 242912"/>
                    <a:gd name="connsiteX12" fmla="*/ 76040 w 143060"/>
                    <a:gd name="connsiteY12" fmla="*/ 0 h 24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060" h="242912">
                      <a:moveTo>
                        <a:pt x="76040" y="0"/>
                      </a:moveTo>
                      <a:lnTo>
                        <a:pt x="125872" y="107976"/>
                      </a:lnTo>
                      <a:lnTo>
                        <a:pt x="143060" y="121726"/>
                      </a:lnTo>
                      <a:lnTo>
                        <a:pt x="90948" y="134962"/>
                      </a:lnTo>
                      <a:lnTo>
                        <a:pt x="119524" y="214336"/>
                      </a:lnTo>
                      <a:lnTo>
                        <a:pt x="78248" y="242912"/>
                      </a:lnTo>
                      <a:lnTo>
                        <a:pt x="2048" y="173062"/>
                      </a:lnTo>
                      <a:lnTo>
                        <a:pt x="33800" y="147662"/>
                      </a:lnTo>
                      <a:lnTo>
                        <a:pt x="2048" y="109562"/>
                      </a:lnTo>
                      <a:lnTo>
                        <a:pt x="0" y="100004"/>
                      </a:lnTo>
                      <a:lnTo>
                        <a:pt x="8400" y="106388"/>
                      </a:lnTo>
                      <a:lnTo>
                        <a:pt x="36972" y="30188"/>
                      </a:lnTo>
                      <a:lnTo>
                        <a:pt x="7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398D1673-6AD2-47A1-8AF2-F00ECFFB85CC}"/>
                    </a:ext>
                  </a:extLst>
                </p:cNvPr>
                <p:cNvSpPr/>
                <p:nvPr/>
              </p:nvSpPr>
              <p:spPr>
                <a:xfrm>
                  <a:off x="41763152" y="27526714"/>
                  <a:ext cx="204000" cy="288420"/>
                </a:xfrm>
                <a:custGeom>
                  <a:avLst/>
                  <a:gdLst>
                    <a:gd name="connsiteX0" fmla="*/ 59260 w 204000"/>
                    <a:gd name="connsiteY0" fmla="*/ 0 h 288420"/>
                    <a:gd name="connsiteX1" fmla="*/ 113512 w 204000"/>
                    <a:gd name="connsiteY1" fmla="*/ 43398 h 288420"/>
                    <a:gd name="connsiteX2" fmla="*/ 204000 w 204000"/>
                    <a:gd name="connsiteY2" fmla="*/ 210086 h 288420"/>
                    <a:gd name="connsiteX3" fmla="*/ 200500 w 204000"/>
                    <a:gd name="connsiteY3" fmla="*/ 256750 h 288420"/>
                    <a:gd name="connsiteX4" fmla="*/ 48424 w 204000"/>
                    <a:gd name="connsiteY4" fmla="*/ 276762 h 288420"/>
                    <a:gd name="connsiteX5" fmla="*/ 48224 w 204000"/>
                    <a:gd name="connsiteY5" fmla="*/ 281126 h 288420"/>
                    <a:gd name="connsiteX6" fmla="*/ 37284 w 204000"/>
                    <a:gd name="connsiteY6" fmla="*/ 288420 h 288420"/>
                    <a:gd name="connsiteX7" fmla="*/ 800 w 204000"/>
                    <a:gd name="connsiteY7" fmla="*/ 121186 h 288420"/>
                    <a:gd name="connsiteX8" fmla="*/ 0 w 204000"/>
                    <a:gd name="connsiteY8" fmla="*/ 117342 h 288420"/>
                    <a:gd name="connsiteX9" fmla="*/ 35724 w 204000"/>
                    <a:gd name="connsiteY9" fmla="*/ 92610 h 288420"/>
                    <a:gd name="connsiteX10" fmla="*/ 7148 w 204000"/>
                    <a:gd name="connsiteY10" fmla="*/ 13236 h 288420"/>
                    <a:gd name="connsiteX11" fmla="*/ 59260 w 204000"/>
                    <a:gd name="connsiteY11" fmla="*/ 0 h 28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4000" h="288420">
                      <a:moveTo>
                        <a:pt x="59260" y="0"/>
                      </a:moveTo>
                      <a:lnTo>
                        <a:pt x="113512" y="43398"/>
                      </a:lnTo>
                      <a:lnTo>
                        <a:pt x="204000" y="210086"/>
                      </a:lnTo>
                      <a:lnTo>
                        <a:pt x="200500" y="256750"/>
                      </a:lnTo>
                      <a:lnTo>
                        <a:pt x="48424" y="276762"/>
                      </a:lnTo>
                      <a:lnTo>
                        <a:pt x="48224" y="281126"/>
                      </a:lnTo>
                      <a:lnTo>
                        <a:pt x="37284" y="288420"/>
                      </a:lnTo>
                      <a:lnTo>
                        <a:pt x="800" y="121186"/>
                      </a:lnTo>
                      <a:lnTo>
                        <a:pt x="0" y="117342"/>
                      </a:lnTo>
                      <a:lnTo>
                        <a:pt x="35724" y="92610"/>
                      </a:lnTo>
                      <a:lnTo>
                        <a:pt x="7148" y="13236"/>
                      </a:lnTo>
                      <a:lnTo>
                        <a:pt x="59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502735D4-D311-4A66-8B4A-C40DDC0CCDD6}"/>
                    </a:ext>
                  </a:extLst>
                </p:cNvPr>
                <p:cNvSpPr/>
                <p:nvPr/>
              </p:nvSpPr>
              <p:spPr>
                <a:xfrm>
                  <a:off x="39792276" y="26911994"/>
                  <a:ext cx="358772" cy="369134"/>
                </a:xfrm>
                <a:custGeom>
                  <a:avLst/>
                  <a:gdLst>
                    <a:gd name="connsiteX0" fmla="*/ 294480 w 358772"/>
                    <a:gd name="connsiteY0" fmla="*/ 0 h 369134"/>
                    <a:gd name="connsiteX1" fmla="*/ 298448 w 358772"/>
                    <a:gd name="connsiteY1" fmla="*/ 2482 h 369134"/>
                    <a:gd name="connsiteX2" fmla="*/ 313236 w 358772"/>
                    <a:gd name="connsiteY2" fmla="*/ 4124 h 369134"/>
                    <a:gd name="connsiteX3" fmla="*/ 317500 w 358772"/>
                    <a:gd name="connsiteY3" fmla="*/ 72330 h 369134"/>
                    <a:gd name="connsiteX4" fmla="*/ 358772 w 358772"/>
                    <a:gd name="connsiteY4" fmla="*/ 119956 h 369134"/>
                    <a:gd name="connsiteX5" fmla="*/ 339724 w 358772"/>
                    <a:gd name="connsiteY5" fmla="*/ 145356 h 369134"/>
                    <a:gd name="connsiteX6" fmla="*/ 330200 w 358772"/>
                    <a:gd name="connsiteY6" fmla="*/ 266006 h 369134"/>
                    <a:gd name="connsiteX7" fmla="*/ 269876 w 358772"/>
                    <a:gd name="connsiteY7" fmla="*/ 297756 h 369134"/>
                    <a:gd name="connsiteX8" fmla="*/ 215900 w 358772"/>
                    <a:gd name="connsiteY8" fmla="*/ 243782 h 369134"/>
                    <a:gd name="connsiteX9" fmla="*/ 117476 w 358772"/>
                    <a:gd name="connsiteY9" fmla="*/ 339030 h 369134"/>
                    <a:gd name="connsiteX10" fmla="*/ 12116 w 358772"/>
                    <a:gd name="connsiteY10" fmla="*/ 369134 h 369134"/>
                    <a:gd name="connsiteX11" fmla="*/ 0 w 358772"/>
                    <a:gd name="connsiteY11" fmla="*/ 269182 h 369134"/>
                    <a:gd name="connsiteX12" fmla="*/ 155572 w 358772"/>
                    <a:gd name="connsiteY12" fmla="*/ 196156 h 369134"/>
                    <a:gd name="connsiteX13" fmla="*/ 50800 w 358772"/>
                    <a:gd name="connsiteY13" fmla="*/ 107256 h 369134"/>
                    <a:gd name="connsiteX14" fmla="*/ 48016 w 358772"/>
                    <a:gd name="connsiteY14" fmla="*/ 101340 h 369134"/>
                    <a:gd name="connsiteX15" fmla="*/ 57148 w 358772"/>
                    <a:gd name="connsiteY15" fmla="*/ 37406 h 369134"/>
                    <a:gd name="connsiteX16" fmla="*/ 193676 w 358772"/>
                    <a:gd name="connsiteY16" fmla="*/ 62806 h 369134"/>
                    <a:gd name="connsiteX17" fmla="*/ 228600 w 358772"/>
                    <a:gd name="connsiteY17" fmla="*/ 24706 h 369134"/>
                    <a:gd name="connsiteX18" fmla="*/ 294480 w 358772"/>
                    <a:gd name="connsiteY18" fmla="*/ 0 h 369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8772" h="369134">
                      <a:moveTo>
                        <a:pt x="294480" y="0"/>
                      </a:moveTo>
                      <a:lnTo>
                        <a:pt x="298448" y="2482"/>
                      </a:lnTo>
                      <a:lnTo>
                        <a:pt x="313236" y="4124"/>
                      </a:lnTo>
                      <a:lnTo>
                        <a:pt x="317500" y="72330"/>
                      </a:lnTo>
                      <a:lnTo>
                        <a:pt x="358772" y="119956"/>
                      </a:lnTo>
                      <a:lnTo>
                        <a:pt x="339724" y="145356"/>
                      </a:lnTo>
                      <a:lnTo>
                        <a:pt x="330200" y="266006"/>
                      </a:lnTo>
                      <a:lnTo>
                        <a:pt x="269876" y="297756"/>
                      </a:lnTo>
                      <a:lnTo>
                        <a:pt x="215900" y="243782"/>
                      </a:lnTo>
                      <a:lnTo>
                        <a:pt x="117476" y="339030"/>
                      </a:lnTo>
                      <a:lnTo>
                        <a:pt x="12116" y="369134"/>
                      </a:lnTo>
                      <a:lnTo>
                        <a:pt x="0" y="269182"/>
                      </a:lnTo>
                      <a:lnTo>
                        <a:pt x="155572" y="196156"/>
                      </a:lnTo>
                      <a:lnTo>
                        <a:pt x="50800" y="107256"/>
                      </a:lnTo>
                      <a:lnTo>
                        <a:pt x="48016" y="101340"/>
                      </a:lnTo>
                      <a:lnTo>
                        <a:pt x="57148" y="37406"/>
                      </a:lnTo>
                      <a:lnTo>
                        <a:pt x="193676" y="62806"/>
                      </a:lnTo>
                      <a:lnTo>
                        <a:pt x="228600" y="24706"/>
                      </a:lnTo>
                      <a:lnTo>
                        <a:pt x="294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886DF4A6-EE66-4F59-8A63-8E6F812F67C5}"/>
                    </a:ext>
                  </a:extLst>
                </p:cNvPr>
                <p:cNvSpPr/>
                <p:nvPr/>
              </p:nvSpPr>
              <p:spPr>
                <a:xfrm>
                  <a:off x="41513124" y="27451050"/>
                  <a:ext cx="275428" cy="374650"/>
                </a:xfrm>
                <a:custGeom>
                  <a:avLst/>
                  <a:gdLst>
                    <a:gd name="connsiteX0" fmla="*/ 95252 w 275428"/>
                    <a:gd name="connsiteY0" fmla="*/ 0 h 374650"/>
                    <a:gd name="connsiteX1" fmla="*/ 166228 w 275428"/>
                    <a:gd name="connsiteY1" fmla="*/ 53942 h 374650"/>
                    <a:gd name="connsiteX2" fmla="*/ 168276 w 275428"/>
                    <a:gd name="connsiteY2" fmla="*/ 63500 h 374650"/>
                    <a:gd name="connsiteX3" fmla="*/ 200028 w 275428"/>
                    <a:gd name="connsiteY3" fmla="*/ 101600 h 374650"/>
                    <a:gd name="connsiteX4" fmla="*/ 168276 w 275428"/>
                    <a:gd name="connsiteY4" fmla="*/ 127000 h 374650"/>
                    <a:gd name="connsiteX5" fmla="*/ 244476 w 275428"/>
                    <a:gd name="connsiteY5" fmla="*/ 196850 h 374650"/>
                    <a:gd name="connsiteX6" fmla="*/ 250028 w 275428"/>
                    <a:gd name="connsiteY6" fmla="*/ 193006 h 374650"/>
                    <a:gd name="connsiteX7" fmla="*/ 250828 w 275428"/>
                    <a:gd name="connsiteY7" fmla="*/ 196850 h 374650"/>
                    <a:gd name="connsiteX8" fmla="*/ 275428 w 275428"/>
                    <a:gd name="connsiteY8" fmla="*/ 309620 h 374650"/>
                    <a:gd name="connsiteX9" fmla="*/ 193676 w 275428"/>
                    <a:gd name="connsiteY9" fmla="*/ 374650 h 374650"/>
                    <a:gd name="connsiteX10" fmla="*/ 76200 w 275428"/>
                    <a:gd name="connsiteY10" fmla="*/ 365126 h 374650"/>
                    <a:gd name="connsiteX11" fmla="*/ 3176 w 275428"/>
                    <a:gd name="connsiteY11" fmla="*/ 244474 h 374650"/>
                    <a:gd name="connsiteX12" fmla="*/ 15876 w 275428"/>
                    <a:gd name="connsiteY12" fmla="*/ 190500 h 374650"/>
                    <a:gd name="connsiteX13" fmla="*/ 0 w 275428"/>
                    <a:gd name="connsiteY13" fmla="*/ 155574 h 374650"/>
                    <a:gd name="connsiteX14" fmla="*/ 14816 w 275428"/>
                    <a:gd name="connsiteY14" fmla="*/ 53702 h 374650"/>
                    <a:gd name="connsiteX15" fmla="*/ 25400 w 275428"/>
                    <a:gd name="connsiteY15" fmla="*/ 63500 h 374650"/>
                    <a:gd name="connsiteX16" fmla="*/ 92076 w 275428"/>
                    <a:gd name="connsiteY16" fmla="*/ 73026 h 374650"/>
                    <a:gd name="connsiteX17" fmla="*/ 95252 w 275428"/>
                    <a:gd name="connsiteY17" fmla="*/ 0 h 37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5428" h="374650">
                      <a:moveTo>
                        <a:pt x="95252" y="0"/>
                      </a:moveTo>
                      <a:lnTo>
                        <a:pt x="166228" y="53942"/>
                      </a:lnTo>
                      <a:lnTo>
                        <a:pt x="168276" y="63500"/>
                      </a:lnTo>
                      <a:lnTo>
                        <a:pt x="200028" y="101600"/>
                      </a:lnTo>
                      <a:lnTo>
                        <a:pt x="168276" y="127000"/>
                      </a:lnTo>
                      <a:lnTo>
                        <a:pt x="244476" y="196850"/>
                      </a:lnTo>
                      <a:lnTo>
                        <a:pt x="250028" y="193006"/>
                      </a:lnTo>
                      <a:lnTo>
                        <a:pt x="250828" y="196850"/>
                      </a:lnTo>
                      <a:lnTo>
                        <a:pt x="275428" y="309620"/>
                      </a:lnTo>
                      <a:lnTo>
                        <a:pt x="193676" y="374650"/>
                      </a:lnTo>
                      <a:lnTo>
                        <a:pt x="76200" y="365126"/>
                      </a:lnTo>
                      <a:lnTo>
                        <a:pt x="3176" y="244474"/>
                      </a:lnTo>
                      <a:lnTo>
                        <a:pt x="15876" y="190500"/>
                      </a:lnTo>
                      <a:lnTo>
                        <a:pt x="0" y="155574"/>
                      </a:lnTo>
                      <a:lnTo>
                        <a:pt x="14816" y="53702"/>
                      </a:lnTo>
                      <a:lnTo>
                        <a:pt x="25400" y="63500"/>
                      </a:lnTo>
                      <a:lnTo>
                        <a:pt x="92076" y="73026"/>
                      </a:lnTo>
                      <a:lnTo>
                        <a:pt x="95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170017FF-6369-419E-A857-13802D471474}"/>
                    </a:ext>
                  </a:extLst>
                </p:cNvPr>
                <p:cNvSpPr/>
                <p:nvPr/>
              </p:nvSpPr>
              <p:spPr>
                <a:xfrm>
                  <a:off x="41557576" y="27760670"/>
                  <a:ext cx="242860" cy="261880"/>
                </a:xfrm>
                <a:custGeom>
                  <a:avLst/>
                  <a:gdLst>
                    <a:gd name="connsiteX0" fmla="*/ 230976 w 242860"/>
                    <a:gd name="connsiteY0" fmla="*/ 0 h 261880"/>
                    <a:gd name="connsiteX1" fmla="*/ 242860 w 242860"/>
                    <a:gd name="connsiteY1" fmla="*/ 54464 h 261880"/>
                    <a:gd name="connsiteX2" fmla="*/ 212724 w 242860"/>
                    <a:gd name="connsiteY2" fmla="*/ 74554 h 261880"/>
                    <a:gd name="connsiteX3" fmla="*/ 190500 w 242860"/>
                    <a:gd name="connsiteY3" fmla="*/ 163454 h 261880"/>
                    <a:gd name="connsiteX4" fmla="*/ 165100 w 242860"/>
                    <a:gd name="connsiteY4" fmla="*/ 163454 h 261880"/>
                    <a:gd name="connsiteX5" fmla="*/ 172020 w 242860"/>
                    <a:gd name="connsiteY5" fmla="*/ 248222 h 261880"/>
                    <a:gd name="connsiteX6" fmla="*/ 80960 w 242860"/>
                    <a:gd name="connsiteY6" fmla="*/ 261880 h 261880"/>
                    <a:gd name="connsiteX7" fmla="*/ 26060 w 242860"/>
                    <a:gd name="connsiteY7" fmla="*/ 222662 h 261880"/>
                    <a:gd name="connsiteX8" fmla="*/ 63500 w 242860"/>
                    <a:gd name="connsiteY8" fmla="*/ 192030 h 261880"/>
                    <a:gd name="connsiteX9" fmla="*/ 0 w 242860"/>
                    <a:gd name="connsiteY9" fmla="*/ 77730 h 261880"/>
                    <a:gd name="connsiteX10" fmla="*/ 16856 w 242860"/>
                    <a:gd name="connsiteY10" fmla="*/ 30904 h 261880"/>
                    <a:gd name="connsiteX11" fmla="*/ 31748 w 242860"/>
                    <a:gd name="connsiteY11" fmla="*/ 55506 h 261880"/>
                    <a:gd name="connsiteX12" fmla="*/ 149224 w 242860"/>
                    <a:gd name="connsiteY12" fmla="*/ 65030 h 261880"/>
                    <a:gd name="connsiteX13" fmla="*/ 230976 w 242860"/>
                    <a:gd name="connsiteY13" fmla="*/ 0 h 261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860" h="261880">
                      <a:moveTo>
                        <a:pt x="230976" y="0"/>
                      </a:moveTo>
                      <a:lnTo>
                        <a:pt x="242860" y="54464"/>
                      </a:lnTo>
                      <a:lnTo>
                        <a:pt x="212724" y="74554"/>
                      </a:lnTo>
                      <a:lnTo>
                        <a:pt x="190500" y="163454"/>
                      </a:lnTo>
                      <a:lnTo>
                        <a:pt x="165100" y="163454"/>
                      </a:lnTo>
                      <a:lnTo>
                        <a:pt x="172020" y="248222"/>
                      </a:lnTo>
                      <a:lnTo>
                        <a:pt x="80960" y="261880"/>
                      </a:lnTo>
                      <a:lnTo>
                        <a:pt x="26060" y="222662"/>
                      </a:lnTo>
                      <a:lnTo>
                        <a:pt x="63500" y="192030"/>
                      </a:lnTo>
                      <a:lnTo>
                        <a:pt x="0" y="77730"/>
                      </a:lnTo>
                      <a:lnTo>
                        <a:pt x="16856" y="30904"/>
                      </a:lnTo>
                      <a:lnTo>
                        <a:pt x="31748" y="55506"/>
                      </a:lnTo>
                      <a:lnTo>
                        <a:pt x="149224" y="65030"/>
                      </a:lnTo>
                      <a:lnTo>
                        <a:pt x="23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E360334B-0EEB-4266-B62A-8967C8C14600}"/>
                    </a:ext>
                  </a:extLst>
                </p:cNvPr>
                <p:cNvSpPr/>
                <p:nvPr/>
              </p:nvSpPr>
              <p:spPr>
                <a:xfrm>
                  <a:off x="40529716" y="26822400"/>
                  <a:ext cx="421792" cy="339724"/>
                </a:xfrm>
                <a:custGeom>
                  <a:avLst/>
                  <a:gdLst>
                    <a:gd name="connsiteX0" fmla="*/ 262684 w 421792"/>
                    <a:gd name="connsiteY0" fmla="*/ 0 h 339724"/>
                    <a:gd name="connsiteX1" fmla="*/ 309840 w 421792"/>
                    <a:gd name="connsiteY1" fmla="*/ 41496 h 339724"/>
                    <a:gd name="connsiteX2" fmla="*/ 323008 w 421792"/>
                    <a:gd name="connsiteY2" fmla="*/ 88900 h 339724"/>
                    <a:gd name="connsiteX3" fmla="*/ 370636 w 421792"/>
                    <a:gd name="connsiteY3" fmla="*/ 101600 h 339724"/>
                    <a:gd name="connsiteX4" fmla="*/ 348408 w 421792"/>
                    <a:gd name="connsiteY4" fmla="*/ 152400 h 339724"/>
                    <a:gd name="connsiteX5" fmla="*/ 421792 w 421792"/>
                    <a:gd name="connsiteY5" fmla="*/ 192150 h 339724"/>
                    <a:gd name="connsiteX6" fmla="*/ 412956 w 421792"/>
                    <a:gd name="connsiteY6" fmla="*/ 292840 h 339724"/>
                    <a:gd name="connsiteX7" fmla="*/ 376984 w 421792"/>
                    <a:gd name="connsiteY7" fmla="*/ 323850 h 339724"/>
                    <a:gd name="connsiteX8" fmla="*/ 284908 w 421792"/>
                    <a:gd name="connsiteY8" fmla="*/ 238124 h 339724"/>
                    <a:gd name="connsiteX9" fmla="*/ 269036 w 421792"/>
                    <a:gd name="connsiteY9" fmla="*/ 276224 h 339724"/>
                    <a:gd name="connsiteX10" fmla="*/ 310308 w 421792"/>
                    <a:gd name="connsiteY10" fmla="*/ 339724 h 339724"/>
                    <a:gd name="connsiteX11" fmla="*/ 205532 w 421792"/>
                    <a:gd name="connsiteY11" fmla="*/ 336550 h 339724"/>
                    <a:gd name="connsiteX12" fmla="*/ 91236 w 421792"/>
                    <a:gd name="connsiteY12" fmla="*/ 152400 h 339724"/>
                    <a:gd name="connsiteX13" fmla="*/ 0 w 421792"/>
                    <a:gd name="connsiteY13" fmla="*/ 155084 h 339724"/>
                    <a:gd name="connsiteX14" fmla="*/ 2332 w 421792"/>
                    <a:gd name="connsiteY14" fmla="*/ 92076 h 339724"/>
                    <a:gd name="connsiteX15" fmla="*/ 30908 w 421792"/>
                    <a:gd name="connsiteY15" fmla="*/ 82550 h 339724"/>
                    <a:gd name="connsiteX16" fmla="*/ 11860 w 421792"/>
                    <a:gd name="connsiteY16" fmla="*/ 60324 h 339724"/>
                    <a:gd name="connsiteX17" fmla="*/ 34084 w 421792"/>
                    <a:gd name="connsiteY17" fmla="*/ 28576 h 339724"/>
                    <a:gd name="connsiteX18" fmla="*/ 9152 w 421792"/>
                    <a:gd name="connsiteY18" fmla="*/ 6760 h 339724"/>
                    <a:gd name="connsiteX19" fmla="*/ 97584 w 421792"/>
                    <a:gd name="connsiteY19" fmla="*/ 31750 h 339724"/>
                    <a:gd name="connsiteX20" fmla="*/ 161084 w 421792"/>
                    <a:gd name="connsiteY20" fmla="*/ 85724 h 339724"/>
                    <a:gd name="connsiteX21" fmla="*/ 176960 w 421792"/>
                    <a:gd name="connsiteY21" fmla="*/ 120650 h 339724"/>
                    <a:gd name="connsiteX22" fmla="*/ 218236 w 421792"/>
                    <a:gd name="connsiteY22" fmla="*/ 114300 h 339724"/>
                    <a:gd name="connsiteX23" fmla="*/ 218236 w 421792"/>
                    <a:gd name="connsiteY23" fmla="*/ 44450 h 339724"/>
                    <a:gd name="connsiteX24" fmla="*/ 262684 w 421792"/>
                    <a:gd name="connsiteY24" fmla="*/ 0 h 3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21792" h="339724">
                      <a:moveTo>
                        <a:pt x="262684" y="0"/>
                      </a:moveTo>
                      <a:lnTo>
                        <a:pt x="309840" y="41496"/>
                      </a:lnTo>
                      <a:lnTo>
                        <a:pt x="323008" y="88900"/>
                      </a:lnTo>
                      <a:lnTo>
                        <a:pt x="370636" y="101600"/>
                      </a:lnTo>
                      <a:lnTo>
                        <a:pt x="348408" y="152400"/>
                      </a:lnTo>
                      <a:lnTo>
                        <a:pt x="421792" y="192150"/>
                      </a:lnTo>
                      <a:lnTo>
                        <a:pt x="412956" y="292840"/>
                      </a:lnTo>
                      <a:lnTo>
                        <a:pt x="376984" y="323850"/>
                      </a:lnTo>
                      <a:lnTo>
                        <a:pt x="284908" y="238124"/>
                      </a:lnTo>
                      <a:lnTo>
                        <a:pt x="269036" y="276224"/>
                      </a:lnTo>
                      <a:lnTo>
                        <a:pt x="310308" y="339724"/>
                      </a:lnTo>
                      <a:lnTo>
                        <a:pt x="205532" y="336550"/>
                      </a:lnTo>
                      <a:lnTo>
                        <a:pt x="91236" y="152400"/>
                      </a:lnTo>
                      <a:lnTo>
                        <a:pt x="0" y="155084"/>
                      </a:lnTo>
                      <a:lnTo>
                        <a:pt x="2332" y="92076"/>
                      </a:lnTo>
                      <a:lnTo>
                        <a:pt x="30908" y="82550"/>
                      </a:lnTo>
                      <a:lnTo>
                        <a:pt x="11860" y="60324"/>
                      </a:lnTo>
                      <a:lnTo>
                        <a:pt x="34084" y="28576"/>
                      </a:lnTo>
                      <a:lnTo>
                        <a:pt x="9152" y="6760"/>
                      </a:lnTo>
                      <a:lnTo>
                        <a:pt x="97584" y="31750"/>
                      </a:lnTo>
                      <a:lnTo>
                        <a:pt x="161084" y="85724"/>
                      </a:lnTo>
                      <a:lnTo>
                        <a:pt x="176960" y="120650"/>
                      </a:lnTo>
                      <a:lnTo>
                        <a:pt x="218236" y="114300"/>
                      </a:lnTo>
                      <a:lnTo>
                        <a:pt x="218236" y="44450"/>
                      </a:lnTo>
                      <a:lnTo>
                        <a:pt x="262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0818170E-1324-4C81-9032-B7B64A04751D}"/>
                    </a:ext>
                  </a:extLst>
                </p:cNvPr>
                <p:cNvSpPr/>
                <p:nvPr/>
              </p:nvSpPr>
              <p:spPr>
                <a:xfrm>
                  <a:off x="40105512" y="26887192"/>
                  <a:ext cx="153320" cy="367008"/>
                </a:xfrm>
                <a:custGeom>
                  <a:avLst/>
                  <a:gdLst>
                    <a:gd name="connsiteX0" fmla="*/ 69176 w 153320"/>
                    <a:gd name="connsiteY0" fmla="*/ 0 h 367008"/>
                    <a:gd name="connsiteX1" fmla="*/ 153320 w 153320"/>
                    <a:gd name="connsiteY1" fmla="*/ 4056 h 367008"/>
                    <a:gd name="connsiteX2" fmla="*/ 118564 w 153320"/>
                    <a:gd name="connsiteY2" fmla="*/ 84432 h 367008"/>
                    <a:gd name="connsiteX3" fmla="*/ 147136 w 153320"/>
                    <a:gd name="connsiteY3" fmla="*/ 208258 h 367008"/>
                    <a:gd name="connsiteX4" fmla="*/ 80464 w 153320"/>
                    <a:gd name="connsiteY4" fmla="*/ 367008 h 367008"/>
                    <a:gd name="connsiteX5" fmla="*/ 11468 w 153320"/>
                    <a:gd name="connsiteY5" fmla="*/ 293700 h 367008"/>
                    <a:gd name="connsiteX6" fmla="*/ 16964 w 153320"/>
                    <a:gd name="connsiteY6" fmla="*/ 290808 h 367008"/>
                    <a:gd name="connsiteX7" fmla="*/ 26488 w 153320"/>
                    <a:gd name="connsiteY7" fmla="*/ 170158 h 367008"/>
                    <a:gd name="connsiteX8" fmla="*/ 45536 w 153320"/>
                    <a:gd name="connsiteY8" fmla="*/ 144758 h 367008"/>
                    <a:gd name="connsiteX9" fmla="*/ 4264 w 153320"/>
                    <a:gd name="connsiteY9" fmla="*/ 97132 h 367008"/>
                    <a:gd name="connsiteX10" fmla="*/ 0 w 153320"/>
                    <a:gd name="connsiteY10" fmla="*/ 28926 h 367008"/>
                    <a:gd name="connsiteX11" fmla="*/ 13788 w 153320"/>
                    <a:gd name="connsiteY11" fmla="*/ 30458 h 367008"/>
                    <a:gd name="connsiteX12" fmla="*/ 83640 w 153320"/>
                    <a:gd name="connsiteY12" fmla="*/ 24108 h 367008"/>
                    <a:gd name="connsiteX13" fmla="*/ 69176 w 153320"/>
                    <a:gd name="connsiteY13" fmla="*/ 0 h 367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3320" h="367008">
                      <a:moveTo>
                        <a:pt x="69176" y="0"/>
                      </a:moveTo>
                      <a:lnTo>
                        <a:pt x="153320" y="4056"/>
                      </a:lnTo>
                      <a:lnTo>
                        <a:pt x="118564" y="84432"/>
                      </a:lnTo>
                      <a:lnTo>
                        <a:pt x="147136" y="208258"/>
                      </a:lnTo>
                      <a:lnTo>
                        <a:pt x="80464" y="367008"/>
                      </a:lnTo>
                      <a:lnTo>
                        <a:pt x="11468" y="293700"/>
                      </a:lnTo>
                      <a:lnTo>
                        <a:pt x="16964" y="290808"/>
                      </a:lnTo>
                      <a:lnTo>
                        <a:pt x="26488" y="170158"/>
                      </a:lnTo>
                      <a:lnTo>
                        <a:pt x="45536" y="144758"/>
                      </a:lnTo>
                      <a:lnTo>
                        <a:pt x="4264" y="97132"/>
                      </a:lnTo>
                      <a:lnTo>
                        <a:pt x="0" y="28926"/>
                      </a:lnTo>
                      <a:lnTo>
                        <a:pt x="13788" y="30458"/>
                      </a:lnTo>
                      <a:lnTo>
                        <a:pt x="83640" y="24108"/>
                      </a:lnTo>
                      <a:lnTo>
                        <a:pt x="6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3B5A90BB-54A9-478F-87AB-ECBC8109355D}"/>
                    </a:ext>
                  </a:extLst>
                </p:cNvPr>
                <p:cNvSpPr/>
                <p:nvPr/>
              </p:nvSpPr>
              <p:spPr>
                <a:xfrm>
                  <a:off x="40322616" y="27673300"/>
                  <a:ext cx="312220" cy="333376"/>
                </a:xfrm>
                <a:custGeom>
                  <a:avLst/>
                  <a:gdLst>
                    <a:gd name="connsiteX0" fmla="*/ 145936 w 312220"/>
                    <a:gd name="connsiteY0" fmla="*/ 0 h 333376"/>
                    <a:gd name="connsiteX1" fmla="*/ 272936 w 312220"/>
                    <a:gd name="connsiteY1" fmla="*/ 63500 h 333376"/>
                    <a:gd name="connsiteX2" fmla="*/ 312220 w 312220"/>
                    <a:gd name="connsiteY2" fmla="*/ 208364 h 333376"/>
                    <a:gd name="connsiteX3" fmla="*/ 187208 w 312220"/>
                    <a:gd name="connsiteY3" fmla="*/ 333376 h 333376"/>
                    <a:gd name="connsiteX4" fmla="*/ 166660 w 312220"/>
                    <a:gd name="connsiteY4" fmla="*/ 330440 h 333376"/>
                    <a:gd name="connsiteX5" fmla="*/ 184032 w 312220"/>
                    <a:gd name="connsiteY5" fmla="*/ 323850 h 333376"/>
                    <a:gd name="connsiteX6" fmla="*/ 145936 w 312220"/>
                    <a:gd name="connsiteY6" fmla="*/ 215900 h 333376"/>
                    <a:gd name="connsiteX7" fmla="*/ 28460 w 312220"/>
                    <a:gd name="connsiteY7" fmla="*/ 215900 h 333376"/>
                    <a:gd name="connsiteX8" fmla="*/ 0 w 312220"/>
                    <a:gd name="connsiteY8" fmla="*/ 137632 h 333376"/>
                    <a:gd name="connsiteX9" fmla="*/ 47508 w 312220"/>
                    <a:gd name="connsiteY9" fmla="*/ 117476 h 333376"/>
                    <a:gd name="connsiteX10" fmla="*/ 24336 w 312220"/>
                    <a:gd name="connsiteY10" fmla="*/ 92646 h 333376"/>
                    <a:gd name="connsiteX11" fmla="*/ 145936 w 312220"/>
                    <a:gd name="connsiteY11" fmla="*/ 0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2220" h="333376">
                      <a:moveTo>
                        <a:pt x="145936" y="0"/>
                      </a:moveTo>
                      <a:lnTo>
                        <a:pt x="272936" y="63500"/>
                      </a:lnTo>
                      <a:lnTo>
                        <a:pt x="312220" y="208364"/>
                      </a:lnTo>
                      <a:lnTo>
                        <a:pt x="187208" y="333376"/>
                      </a:lnTo>
                      <a:lnTo>
                        <a:pt x="166660" y="330440"/>
                      </a:lnTo>
                      <a:lnTo>
                        <a:pt x="184032" y="323850"/>
                      </a:lnTo>
                      <a:lnTo>
                        <a:pt x="145936" y="215900"/>
                      </a:lnTo>
                      <a:lnTo>
                        <a:pt x="28460" y="215900"/>
                      </a:lnTo>
                      <a:lnTo>
                        <a:pt x="0" y="137632"/>
                      </a:lnTo>
                      <a:lnTo>
                        <a:pt x="47508" y="117476"/>
                      </a:lnTo>
                      <a:lnTo>
                        <a:pt x="24336" y="92646"/>
                      </a:lnTo>
                      <a:lnTo>
                        <a:pt x="145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7E031B5C-1DD3-4182-A298-22EF9E0B96F8}"/>
                    </a:ext>
                  </a:extLst>
                </p:cNvPr>
                <p:cNvSpPr/>
                <p:nvPr/>
              </p:nvSpPr>
              <p:spPr>
                <a:xfrm>
                  <a:off x="41285484" y="27701708"/>
                  <a:ext cx="335592" cy="397042"/>
                </a:xfrm>
                <a:custGeom>
                  <a:avLst/>
                  <a:gdLst>
                    <a:gd name="connsiteX0" fmla="*/ 234560 w 335592"/>
                    <a:gd name="connsiteY0" fmla="*/ 0 h 397042"/>
                    <a:gd name="connsiteX1" fmla="*/ 288948 w 335592"/>
                    <a:gd name="connsiteY1" fmla="*/ 89866 h 397042"/>
                    <a:gd name="connsiteX2" fmla="*/ 272092 w 335592"/>
                    <a:gd name="connsiteY2" fmla="*/ 136692 h 397042"/>
                    <a:gd name="connsiteX3" fmla="*/ 335592 w 335592"/>
                    <a:gd name="connsiteY3" fmla="*/ 250992 h 397042"/>
                    <a:gd name="connsiteX4" fmla="*/ 298152 w 335592"/>
                    <a:gd name="connsiteY4" fmla="*/ 281624 h 397042"/>
                    <a:gd name="connsiteX5" fmla="*/ 286380 w 335592"/>
                    <a:gd name="connsiteY5" fmla="*/ 273216 h 397042"/>
                    <a:gd name="connsiteX6" fmla="*/ 238756 w 335592"/>
                    <a:gd name="connsiteY6" fmla="*/ 297030 h 397042"/>
                    <a:gd name="connsiteX7" fmla="*/ 257804 w 335592"/>
                    <a:gd name="connsiteY7" fmla="*/ 373230 h 397042"/>
                    <a:gd name="connsiteX8" fmla="*/ 210180 w 335592"/>
                    <a:gd name="connsiteY8" fmla="*/ 397042 h 397042"/>
                    <a:gd name="connsiteX9" fmla="*/ 76828 w 335592"/>
                    <a:gd name="connsiteY9" fmla="*/ 344656 h 397042"/>
                    <a:gd name="connsiteX10" fmla="*/ 73396 w 335592"/>
                    <a:gd name="connsiteY10" fmla="*/ 344656 h 397042"/>
                    <a:gd name="connsiteX11" fmla="*/ 68892 w 335592"/>
                    <a:gd name="connsiteY11" fmla="*/ 282742 h 397042"/>
                    <a:gd name="connsiteX12" fmla="*/ 87940 w 335592"/>
                    <a:gd name="connsiteY12" fmla="*/ 238292 h 397042"/>
                    <a:gd name="connsiteX13" fmla="*/ 0 w 335592"/>
                    <a:gd name="connsiteY13" fmla="*/ 200984 h 397042"/>
                    <a:gd name="connsiteX14" fmla="*/ 2216 w 335592"/>
                    <a:gd name="connsiteY14" fmla="*/ 158916 h 397042"/>
                    <a:gd name="connsiteX15" fmla="*/ 37140 w 335592"/>
                    <a:gd name="connsiteY15" fmla="*/ 162092 h 397042"/>
                    <a:gd name="connsiteX16" fmla="*/ 94292 w 335592"/>
                    <a:gd name="connsiteY16" fmla="*/ 120816 h 397042"/>
                    <a:gd name="connsiteX17" fmla="*/ 116516 w 335592"/>
                    <a:gd name="connsiteY17" fmla="*/ 47792 h 397042"/>
                    <a:gd name="connsiteX18" fmla="*/ 186364 w 335592"/>
                    <a:gd name="connsiteY18" fmla="*/ 31916 h 397042"/>
                    <a:gd name="connsiteX19" fmla="*/ 211764 w 335592"/>
                    <a:gd name="connsiteY19" fmla="*/ 41442 h 397042"/>
                    <a:gd name="connsiteX20" fmla="*/ 234560 w 335592"/>
                    <a:gd name="connsiteY20" fmla="*/ 0 h 39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35592" h="397042">
                      <a:moveTo>
                        <a:pt x="234560" y="0"/>
                      </a:moveTo>
                      <a:lnTo>
                        <a:pt x="288948" y="89866"/>
                      </a:lnTo>
                      <a:lnTo>
                        <a:pt x="272092" y="136692"/>
                      </a:lnTo>
                      <a:lnTo>
                        <a:pt x="335592" y="250992"/>
                      </a:lnTo>
                      <a:lnTo>
                        <a:pt x="298152" y="281624"/>
                      </a:lnTo>
                      <a:lnTo>
                        <a:pt x="286380" y="273216"/>
                      </a:lnTo>
                      <a:lnTo>
                        <a:pt x="238756" y="297030"/>
                      </a:lnTo>
                      <a:lnTo>
                        <a:pt x="257804" y="373230"/>
                      </a:lnTo>
                      <a:lnTo>
                        <a:pt x="210180" y="397042"/>
                      </a:lnTo>
                      <a:lnTo>
                        <a:pt x="76828" y="344656"/>
                      </a:lnTo>
                      <a:lnTo>
                        <a:pt x="73396" y="344656"/>
                      </a:lnTo>
                      <a:lnTo>
                        <a:pt x="68892" y="282742"/>
                      </a:lnTo>
                      <a:lnTo>
                        <a:pt x="87940" y="238292"/>
                      </a:lnTo>
                      <a:lnTo>
                        <a:pt x="0" y="200984"/>
                      </a:lnTo>
                      <a:lnTo>
                        <a:pt x="2216" y="158916"/>
                      </a:lnTo>
                      <a:lnTo>
                        <a:pt x="37140" y="162092"/>
                      </a:lnTo>
                      <a:lnTo>
                        <a:pt x="94292" y="120816"/>
                      </a:lnTo>
                      <a:lnTo>
                        <a:pt x="116516" y="47792"/>
                      </a:lnTo>
                      <a:lnTo>
                        <a:pt x="186364" y="31916"/>
                      </a:lnTo>
                      <a:lnTo>
                        <a:pt x="211764" y="41442"/>
                      </a:lnTo>
                      <a:lnTo>
                        <a:pt x="2345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FFD4B9BF-0A52-41AE-AE2E-5438D8E7D5DF}"/>
                    </a:ext>
                  </a:extLst>
                </p:cNvPr>
                <p:cNvSpPr/>
                <p:nvPr/>
              </p:nvSpPr>
              <p:spPr>
                <a:xfrm>
                  <a:off x="41021316" y="27159268"/>
                  <a:ext cx="312920" cy="240282"/>
                </a:xfrm>
                <a:custGeom>
                  <a:avLst/>
                  <a:gdLst>
                    <a:gd name="connsiteX0" fmla="*/ 47944 w 312920"/>
                    <a:gd name="connsiteY0" fmla="*/ 0 h 240282"/>
                    <a:gd name="connsiteX1" fmla="*/ 129860 w 312920"/>
                    <a:gd name="connsiteY1" fmla="*/ 40956 h 240282"/>
                    <a:gd name="connsiteX2" fmla="*/ 199708 w 312920"/>
                    <a:gd name="connsiteY2" fmla="*/ 18732 h 240282"/>
                    <a:gd name="connsiteX3" fmla="*/ 215584 w 312920"/>
                    <a:gd name="connsiteY3" fmla="*/ 110808 h 240282"/>
                    <a:gd name="connsiteX4" fmla="*/ 312920 w 312920"/>
                    <a:gd name="connsiteY4" fmla="*/ 141872 h 240282"/>
                    <a:gd name="connsiteX5" fmla="*/ 309664 w 312920"/>
                    <a:gd name="connsiteY5" fmla="*/ 234632 h 240282"/>
                    <a:gd name="connsiteX6" fmla="*/ 212408 w 312920"/>
                    <a:gd name="connsiteY6" fmla="*/ 234632 h 240282"/>
                    <a:gd name="connsiteX7" fmla="*/ 206356 w 312920"/>
                    <a:gd name="connsiteY7" fmla="*/ 240282 h 240282"/>
                    <a:gd name="connsiteX8" fmla="*/ 158436 w 312920"/>
                    <a:gd name="connsiteY8" fmla="*/ 129856 h 240282"/>
                    <a:gd name="connsiteX9" fmla="*/ 0 w 312920"/>
                    <a:gd name="connsiteY9" fmla="*/ 5992 h 240282"/>
                    <a:gd name="connsiteX10" fmla="*/ 47944 w 312920"/>
                    <a:gd name="connsiteY10" fmla="*/ 0 h 240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2920" h="240282">
                      <a:moveTo>
                        <a:pt x="47944" y="0"/>
                      </a:moveTo>
                      <a:lnTo>
                        <a:pt x="129860" y="40956"/>
                      </a:lnTo>
                      <a:lnTo>
                        <a:pt x="199708" y="18732"/>
                      </a:lnTo>
                      <a:lnTo>
                        <a:pt x="215584" y="110808"/>
                      </a:lnTo>
                      <a:lnTo>
                        <a:pt x="312920" y="141872"/>
                      </a:lnTo>
                      <a:lnTo>
                        <a:pt x="309664" y="234632"/>
                      </a:lnTo>
                      <a:lnTo>
                        <a:pt x="212408" y="234632"/>
                      </a:lnTo>
                      <a:lnTo>
                        <a:pt x="206356" y="240282"/>
                      </a:lnTo>
                      <a:lnTo>
                        <a:pt x="158436" y="129856"/>
                      </a:lnTo>
                      <a:lnTo>
                        <a:pt x="0" y="5992"/>
                      </a:lnTo>
                      <a:lnTo>
                        <a:pt x="47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370E71BE-1F45-4430-849F-D47F758E692A}"/>
                    </a:ext>
                  </a:extLst>
                </p:cNvPr>
                <p:cNvSpPr/>
                <p:nvPr/>
              </p:nvSpPr>
              <p:spPr>
                <a:xfrm>
                  <a:off x="41241716" y="27902692"/>
                  <a:ext cx="131708" cy="87182"/>
                </a:xfrm>
                <a:custGeom>
                  <a:avLst/>
                  <a:gdLst>
                    <a:gd name="connsiteX0" fmla="*/ 43768 w 131708"/>
                    <a:gd name="connsiteY0" fmla="*/ 0 h 87182"/>
                    <a:gd name="connsiteX1" fmla="*/ 131708 w 131708"/>
                    <a:gd name="connsiteY1" fmla="*/ 37308 h 87182"/>
                    <a:gd name="connsiteX2" fmla="*/ 112660 w 131708"/>
                    <a:gd name="connsiteY2" fmla="*/ 81758 h 87182"/>
                    <a:gd name="connsiteX3" fmla="*/ 113056 w 131708"/>
                    <a:gd name="connsiteY3" fmla="*/ 87182 h 87182"/>
                    <a:gd name="connsiteX4" fmla="*/ 11060 w 131708"/>
                    <a:gd name="connsiteY4" fmla="*/ 53184 h 87182"/>
                    <a:gd name="connsiteX5" fmla="*/ 0 w 131708"/>
                    <a:gd name="connsiteY5" fmla="*/ 21112 h 87182"/>
                    <a:gd name="connsiteX6" fmla="*/ 42808 w 131708"/>
                    <a:gd name="connsiteY6" fmla="*/ 18258 h 87182"/>
                    <a:gd name="connsiteX7" fmla="*/ 43768 w 131708"/>
                    <a:gd name="connsiteY7" fmla="*/ 0 h 87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708" h="87182">
                      <a:moveTo>
                        <a:pt x="43768" y="0"/>
                      </a:moveTo>
                      <a:lnTo>
                        <a:pt x="131708" y="37308"/>
                      </a:lnTo>
                      <a:lnTo>
                        <a:pt x="112660" y="81758"/>
                      </a:lnTo>
                      <a:lnTo>
                        <a:pt x="113056" y="87182"/>
                      </a:lnTo>
                      <a:lnTo>
                        <a:pt x="11060" y="53184"/>
                      </a:lnTo>
                      <a:lnTo>
                        <a:pt x="0" y="21112"/>
                      </a:lnTo>
                      <a:lnTo>
                        <a:pt x="42808" y="18258"/>
                      </a:lnTo>
                      <a:lnTo>
                        <a:pt x="43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5DB8FA70-77B2-49DE-B49A-15294AFEE67A}"/>
                    </a:ext>
                  </a:extLst>
                </p:cNvPr>
                <p:cNvSpPr/>
                <p:nvPr/>
              </p:nvSpPr>
              <p:spPr>
                <a:xfrm>
                  <a:off x="40856256" y="27959050"/>
                  <a:ext cx="142796" cy="249238"/>
                </a:xfrm>
                <a:custGeom>
                  <a:avLst/>
                  <a:gdLst>
                    <a:gd name="connsiteX0" fmla="*/ 75844 w 142796"/>
                    <a:gd name="connsiteY0" fmla="*/ 0 h 249238"/>
                    <a:gd name="connsiteX1" fmla="*/ 101244 w 142796"/>
                    <a:gd name="connsiteY1" fmla="*/ 44450 h 249238"/>
                    <a:gd name="connsiteX2" fmla="*/ 132992 w 142796"/>
                    <a:gd name="connsiteY2" fmla="*/ 44450 h 249238"/>
                    <a:gd name="connsiteX3" fmla="*/ 132992 w 142796"/>
                    <a:gd name="connsiteY3" fmla="*/ 101600 h 249238"/>
                    <a:gd name="connsiteX4" fmla="*/ 142796 w 142796"/>
                    <a:gd name="connsiteY4" fmla="*/ 185926 h 249238"/>
                    <a:gd name="connsiteX5" fmla="*/ 58384 w 142796"/>
                    <a:gd name="connsiteY5" fmla="*/ 249238 h 249238"/>
                    <a:gd name="connsiteX6" fmla="*/ 15520 w 142796"/>
                    <a:gd name="connsiteY6" fmla="*/ 177800 h 249238"/>
                    <a:gd name="connsiteX7" fmla="*/ 6476 w 142796"/>
                    <a:gd name="connsiteY7" fmla="*/ 73848 h 249238"/>
                    <a:gd name="connsiteX8" fmla="*/ 9168 w 142796"/>
                    <a:gd name="connsiteY8" fmla="*/ 66674 h 249238"/>
                    <a:gd name="connsiteX9" fmla="*/ 0 w 142796"/>
                    <a:gd name="connsiteY9" fmla="*/ 22656 h 249238"/>
                    <a:gd name="connsiteX10" fmla="*/ 63144 w 142796"/>
                    <a:gd name="connsiteY10" fmla="*/ 25400 h 249238"/>
                    <a:gd name="connsiteX11" fmla="*/ 75844 w 142796"/>
                    <a:gd name="connsiteY11" fmla="*/ 0 h 249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6" h="249238">
                      <a:moveTo>
                        <a:pt x="75844" y="0"/>
                      </a:moveTo>
                      <a:lnTo>
                        <a:pt x="101244" y="44450"/>
                      </a:lnTo>
                      <a:lnTo>
                        <a:pt x="132992" y="44450"/>
                      </a:lnTo>
                      <a:lnTo>
                        <a:pt x="132992" y="101600"/>
                      </a:lnTo>
                      <a:lnTo>
                        <a:pt x="142796" y="185926"/>
                      </a:lnTo>
                      <a:lnTo>
                        <a:pt x="58384" y="249238"/>
                      </a:lnTo>
                      <a:lnTo>
                        <a:pt x="15520" y="177800"/>
                      </a:lnTo>
                      <a:lnTo>
                        <a:pt x="6476" y="73848"/>
                      </a:lnTo>
                      <a:lnTo>
                        <a:pt x="9168" y="66674"/>
                      </a:lnTo>
                      <a:lnTo>
                        <a:pt x="0" y="22656"/>
                      </a:lnTo>
                      <a:lnTo>
                        <a:pt x="63144" y="25400"/>
                      </a:lnTo>
                      <a:lnTo>
                        <a:pt x="75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71D75C13-904C-4CA9-BE1F-A8BE12E55F0F}"/>
                    </a:ext>
                  </a:extLst>
                </p:cNvPr>
                <p:cNvSpPr/>
                <p:nvPr/>
              </p:nvSpPr>
              <p:spPr>
                <a:xfrm>
                  <a:off x="41046400" y="28006676"/>
                  <a:ext cx="129392" cy="149224"/>
                </a:xfrm>
                <a:custGeom>
                  <a:avLst/>
                  <a:gdLst>
                    <a:gd name="connsiteX0" fmla="*/ 53976 w 129392"/>
                    <a:gd name="connsiteY0" fmla="*/ 0 h 149224"/>
                    <a:gd name="connsiteX1" fmla="*/ 114300 w 129392"/>
                    <a:gd name="connsiteY1" fmla="*/ 12700 h 149224"/>
                    <a:gd name="connsiteX2" fmla="*/ 129392 w 129392"/>
                    <a:gd name="connsiteY2" fmla="*/ 56468 h 149224"/>
                    <a:gd name="connsiteX3" fmla="*/ 87312 w 129392"/>
                    <a:gd name="connsiteY3" fmla="*/ 92074 h 149224"/>
                    <a:gd name="connsiteX4" fmla="*/ 73024 w 129392"/>
                    <a:gd name="connsiteY4" fmla="*/ 149224 h 149224"/>
                    <a:gd name="connsiteX5" fmla="*/ 20640 w 129392"/>
                    <a:gd name="connsiteY5" fmla="*/ 144462 h 149224"/>
                    <a:gd name="connsiteX6" fmla="*/ 0 w 129392"/>
                    <a:gd name="connsiteY6" fmla="*/ 128984 h 149224"/>
                    <a:gd name="connsiteX7" fmla="*/ 0 w 129392"/>
                    <a:gd name="connsiteY7" fmla="*/ 85724 h 149224"/>
                    <a:gd name="connsiteX8" fmla="*/ 53976 w 129392"/>
                    <a:gd name="connsiteY8" fmla="*/ 0 h 149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9392" h="149224">
                      <a:moveTo>
                        <a:pt x="53976" y="0"/>
                      </a:moveTo>
                      <a:lnTo>
                        <a:pt x="114300" y="12700"/>
                      </a:lnTo>
                      <a:lnTo>
                        <a:pt x="129392" y="56468"/>
                      </a:lnTo>
                      <a:lnTo>
                        <a:pt x="87312" y="92074"/>
                      </a:lnTo>
                      <a:lnTo>
                        <a:pt x="73024" y="149224"/>
                      </a:lnTo>
                      <a:lnTo>
                        <a:pt x="20640" y="144462"/>
                      </a:lnTo>
                      <a:lnTo>
                        <a:pt x="0" y="128984"/>
                      </a:lnTo>
                      <a:lnTo>
                        <a:pt x="0" y="85724"/>
                      </a:lnTo>
                      <a:lnTo>
                        <a:pt x="53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6F59FA54-15F4-4CB1-9537-1BB67046D1CF}"/>
                    </a:ext>
                  </a:extLst>
                </p:cNvPr>
                <p:cNvSpPr/>
                <p:nvPr/>
              </p:nvSpPr>
              <p:spPr>
                <a:xfrm>
                  <a:off x="40224076" y="26891248"/>
                  <a:ext cx="188224" cy="242302"/>
                </a:xfrm>
                <a:custGeom>
                  <a:avLst/>
                  <a:gdLst>
                    <a:gd name="connsiteX0" fmla="*/ 34756 w 188224"/>
                    <a:gd name="connsiteY0" fmla="*/ 0 h 242302"/>
                    <a:gd name="connsiteX1" fmla="*/ 187324 w 188224"/>
                    <a:gd name="connsiteY1" fmla="*/ 7352 h 242302"/>
                    <a:gd name="connsiteX2" fmla="*/ 188224 w 188224"/>
                    <a:gd name="connsiteY2" fmla="*/ 7858 h 242302"/>
                    <a:gd name="connsiteX3" fmla="*/ 152400 w 188224"/>
                    <a:gd name="connsiteY3" fmla="*/ 105776 h 242302"/>
                    <a:gd name="connsiteX4" fmla="*/ 180972 w 188224"/>
                    <a:gd name="connsiteY4" fmla="*/ 242302 h 242302"/>
                    <a:gd name="connsiteX5" fmla="*/ 13576 w 188224"/>
                    <a:gd name="connsiteY5" fmla="*/ 239912 h 242302"/>
                    <a:gd name="connsiteX6" fmla="*/ 28572 w 188224"/>
                    <a:gd name="connsiteY6" fmla="*/ 204202 h 242302"/>
                    <a:gd name="connsiteX7" fmla="*/ 0 w 188224"/>
                    <a:gd name="connsiteY7" fmla="*/ 80376 h 242302"/>
                    <a:gd name="connsiteX8" fmla="*/ 34756 w 188224"/>
                    <a:gd name="connsiteY8" fmla="*/ 0 h 242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224" h="242302">
                      <a:moveTo>
                        <a:pt x="34756" y="0"/>
                      </a:moveTo>
                      <a:lnTo>
                        <a:pt x="187324" y="7352"/>
                      </a:lnTo>
                      <a:lnTo>
                        <a:pt x="188224" y="7858"/>
                      </a:lnTo>
                      <a:lnTo>
                        <a:pt x="152400" y="105776"/>
                      </a:lnTo>
                      <a:lnTo>
                        <a:pt x="180972" y="242302"/>
                      </a:lnTo>
                      <a:lnTo>
                        <a:pt x="13576" y="239912"/>
                      </a:lnTo>
                      <a:lnTo>
                        <a:pt x="28572" y="204202"/>
                      </a:lnTo>
                      <a:lnTo>
                        <a:pt x="0" y="80376"/>
                      </a:lnTo>
                      <a:lnTo>
                        <a:pt x="347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726F2066-7F21-4BE0-9DAE-737310B6406A}"/>
                    </a:ext>
                  </a:extLst>
                </p:cNvPr>
                <p:cNvSpPr/>
                <p:nvPr/>
              </p:nvSpPr>
              <p:spPr>
                <a:xfrm>
                  <a:off x="41014648" y="27172904"/>
                  <a:ext cx="201832" cy="205120"/>
                </a:xfrm>
                <a:custGeom>
                  <a:avLst/>
                  <a:gdLst>
                    <a:gd name="connsiteX0" fmla="*/ 16448 w 201832"/>
                    <a:gd name="connsiteY0" fmla="*/ 0 h 205120"/>
                    <a:gd name="connsiteX1" fmla="*/ 165104 w 201832"/>
                    <a:gd name="connsiteY1" fmla="*/ 116220 h 205120"/>
                    <a:gd name="connsiteX2" fmla="*/ 201832 w 201832"/>
                    <a:gd name="connsiteY2" fmla="*/ 200856 h 205120"/>
                    <a:gd name="connsiteX3" fmla="*/ 101600 w 201832"/>
                    <a:gd name="connsiteY3" fmla="*/ 205120 h 205120"/>
                    <a:gd name="connsiteX4" fmla="*/ 0 w 201832"/>
                    <a:gd name="connsiteY4" fmla="*/ 78120 h 205120"/>
                    <a:gd name="connsiteX5" fmla="*/ 16448 w 201832"/>
                    <a:gd name="connsiteY5" fmla="*/ 0 h 205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1832" h="205120">
                      <a:moveTo>
                        <a:pt x="16448" y="0"/>
                      </a:moveTo>
                      <a:lnTo>
                        <a:pt x="165104" y="116220"/>
                      </a:lnTo>
                      <a:lnTo>
                        <a:pt x="201832" y="200856"/>
                      </a:lnTo>
                      <a:lnTo>
                        <a:pt x="101600" y="205120"/>
                      </a:lnTo>
                      <a:lnTo>
                        <a:pt x="0" y="78120"/>
                      </a:lnTo>
                      <a:lnTo>
                        <a:pt x="16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7BD66513-E9D8-4408-8A79-C98C22CF4644}"/>
                    </a:ext>
                  </a:extLst>
                </p:cNvPr>
                <p:cNvSpPr/>
                <p:nvPr/>
              </p:nvSpPr>
              <p:spPr>
                <a:xfrm>
                  <a:off x="41117832" y="27905076"/>
                  <a:ext cx="241048" cy="158068"/>
                </a:xfrm>
                <a:custGeom>
                  <a:avLst/>
                  <a:gdLst>
                    <a:gd name="connsiteX0" fmla="*/ 77792 w 241048"/>
                    <a:gd name="connsiteY0" fmla="*/ 0 h 158068"/>
                    <a:gd name="connsiteX1" fmla="*/ 119068 w 241048"/>
                    <a:gd name="connsiteY1" fmla="*/ 19048 h 158068"/>
                    <a:gd name="connsiteX2" fmla="*/ 123884 w 241048"/>
                    <a:gd name="connsiteY2" fmla="*/ 18728 h 158068"/>
                    <a:gd name="connsiteX3" fmla="*/ 134944 w 241048"/>
                    <a:gd name="connsiteY3" fmla="*/ 50800 h 158068"/>
                    <a:gd name="connsiteX4" fmla="*/ 236940 w 241048"/>
                    <a:gd name="connsiteY4" fmla="*/ 84798 h 158068"/>
                    <a:gd name="connsiteX5" fmla="*/ 241048 w 241048"/>
                    <a:gd name="connsiteY5" fmla="*/ 141288 h 158068"/>
                    <a:gd name="connsiteX6" fmla="*/ 77792 w 241048"/>
                    <a:gd name="connsiteY6" fmla="*/ 141288 h 158068"/>
                    <a:gd name="connsiteX7" fmla="*/ 57960 w 241048"/>
                    <a:gd name="connsiteY7" fmla="*/ 158068 h 158068"/>
                    <a:gd name="connsiteX8" fmla="*/ 42868 w 241048"/>
                    <a:gd name="connsiteY8" fmla="*/ 114300 h 158068"/>
                    <a:gd name="connsiteX9" fmla="*/ 15840 w 241048"/>
                    <a:gd name="connsiteY9" fmla="*/ 108610 h 158068"/>
                    <a:gd name="connsiteX10" fmla="*/ 0 w 241048"/>
                    <a:gd name="connsiteY10" fmla="*/ 15306 h 158068"/>
                    <a:gd name="connsiteX11" fmla="*/ 52392 w 241048"/>
                    <a:gd name="connsiteY11" fmla="*/ 19048 h 158068"/>
                    <a:gd name="connsiteX12" fmla="*/ 77792 w 241048"/>
                    <a:gd name="connsiteY12" fmla="*/ 0 h 158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1048" h="158068">
                      <a:moveTo>
                        <a:pt x="77792" y="0"/>
                      </a:moveTo>
                      <a:lnTo>
                        <a:pt x="119068" y="19048"/>
                      </a:lnTo>
                      <a:lnTo>
                        <a:pt x="123884" y="18728"/>
                      </a:lnTo>
                      <a:lnTo>
                        <a:pt x="134944" y="50800"/>
                      </a:lnTo>
                      <a:lnTo>
                        <a:pt x="236940" y="84798"/>
                      </a:lnTo>
                      <a:lnTo>
                        <a:pt x="241048" y="141288"/>
                      </a:lnTo>
                      <a:lnTo>
                        <a:pt x="77792" y="141288"/>
                      </a:lnTo>
                      <a:lnTo>
                        <a:pt x="57960" y="158068"/>
                      </a:lnTo>
                      <a:lnTo>
                        <a:pt x="42868" y="114300"/>
                      </a:lnTo>
                      <a:lnTo>
                        <a:pt x="15840" y="108610"/>
                      </a:lnTo>
                      <a:lnTo>
                        <a:pt x="0" y="15306"/>
                      </a:lnTo>
                      <a:lnTo>
                        <a:pt x="52392" y="19048"/>
                      </a:lnTo>
                      <a:lnTo>
                        <a:pt x="777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51135FDD-FD1C-4135-B95A-D10BF33497A5}"/>
                    </a:ext>
                  </a:extLst>
                </p:cNvPr>
                <p:cNvSpPr/>
                <p:nvPr/>
              </p:nvSpPr>
              <p:spPr>
                <a:xfrm>
                  <a:off x="40989248" y="27906270"/>
                  <a:ext cx="144424" cy="238706"/>
                </a:xfrm>
                <a:custGeom>
                  <a:avLst/>
                  <a:gdLst>
                    <a:gd name="connsiteX0" fmla="*/ 82940 w 144424"/>
                    <a:gd name="connsiteY0" fmla="*/ 0 h 238706"/>
                    <a:gd name="connsiteX1" fmla="*/ 92076 w 144424"/>
                    <a:gd name="connsiteY1" fmla="*/ 11506 h 238706"/>
                    <a:gd name="connsiteX2" fmla="*/ 128584 w 144424"/>
                    <a:gd name="connsiteY2" fmla="*/ 14112 h 238706"/>
                    <a:gd name="connsiteX3" fmla="*/ 144424 w 144424"/>
                    <a:gd name="connsiteY3" fmla="*/ 107416 h 238706"/>
                    <a:gd name="connsiteX4" fmla="*/ 111128 w 144424"/>
                    <a:gd name="connsiteY4" fmla="*/ 100406 h 238706"/>
                    <a:gd name="connsiteX5" fmla="*/ 57152 w 144424"/>
                    <a:gd name="connsiteY5" fmla="*/ 186130 h 238706"/>
                    <a:gd name="connsiteX6" fmla="*/ 57152 w 144424"/>
                    <a:gd name="connsiteY6" fmla="*/ 229390 h 238706"/>
                    <a:gd name="connsiteX7" fmla="*/ 39688 w 144424"/>
                    <a:gd name="connsiteY7" fmla="*/ 216294 h 238706"/>
                    <a:gd name="connsiteX8" fmla="*/ 9804 w 144424"/>
                    <a:gd name="connsiteY8" fmla="*/ 238706 h 238706"/>
                    <a:gd name="connsiteX9" fmla="*/ 0 w 144424"/>
                    <a:gd name="connsiteY9" fmla="*/ 154380 h 238706"/>
                    <a:gd name="connsiteX10" fmla="*/ 0 w 144424"/>
                    <a:gd name="connsiteY10" fmla="*/ 97760 h 238706"/>
                    <a:gd name="connsiteX11" fmla="*/ 3176 w 144424"/>
                    <a:gd name="connsiteY11" fmla="*/ 94054 h 238706"/>
                    <a:gd name="connsiteX12" fmla="*/ 9528 w 144424"/>
                    <a:gd name="connsiteY12" fmla="*/ 33730 h 238706"/>
                    <a:gd name="connsiteX13" fmla="*/ 82940 w 144424"/>
                    <a:gd name="connsiteY13" fmla="*/ 0 h 238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44424" h="238706">
                      <a:moveTo>
                        <a:pt x="82940" y="0"/>
                      </a:moveTo>
                      <a:lnTo>
                        <a:pt x="92076" y="11506"/>
                      </a:lnTo>
                      <a:lnTo>
                        <a:pt x="128584" y="14112"/>
                      </a:lnTo>
                      <a:lnTo>
                        <a:pt x="144424" y="107416"/>
                      </a:lnTo>
                      <a:lnTo>
                        <a:pt x="111128" y="100406"/>
                      </a:lnTo>
                      <a:lnTo>
                        <a:pt x="57152" y="186130"/>
                      </a:lnTo>
                      <a:lnTo>
                        <a:pt x="57152" y="229390"/>
                      </a:lnTo>
                      <a:lnTo>
                        <a:pt x="39688" y="216294"/>
                      </a:lnTo>
                      <a:lnTo>
                        <a:pt x="9804" y="238706"/>
                      </a:lnTo>
                      <a:lnTo>
                        <a:pt x="0" y="154380"/>
                      </a:lnTo>
                      <a:lnTo>
                        <a:pt x="0" y="97760"/>
                      </a:lnTo>
                      <a:lnTo>
                        <a:pt x="3176" y="94054"/>
                      </a:lnTo>
                      <a:lnTo>
                        <a:pt x="9528" y="33730"/>
                      </a:lnTo>
                      <a:lnTo>
                        <a:pt x="82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E324F603-2073-45FA-B6A3-1F31D5186C33}"/>
                    </a:ext>
                  </a:extLst>
                </p:cNvPr>
                <p:cNvSpPr/>
                <p:nvPr/>
              </p:nvSpPr>
              <p:spPr>
                <a:xfrm>
                  <a:off x="40746532" y="27060524"/>
                  <a:ext cx="246208" cy="231776"/>
                </a:xfrm>
                <a:custGeom>
                  <a:avLst/>
                  <a:gdLst>
                    <a:gd name="connsiteX0" fmla="*/ 68092 w 246208"/>
                    <a:gd name="connsiteY0" fmla="*/ 0 h 231776"/>
                    <a:gd name="connsiteX1" fmla="*/ 160168 w 246208"/>
                    <a:gd name="connsiteY1" fmla="*/ 85726 h 231776"/>
                    <a:gd name="connsiteX2" fmla="*/ 196140 w 246208"/>
                    <a:gd name="connsiteY2" fmla="*/ 54716 h 231776"/>
                    <a:gd name="connsiteX3" fmla="*/ 195092 w 246208"/>
                    <a:gd name="connsiteY3" fmla="*/ 66676 h 231776"/>
                    <a:gd name="connsiteX4" fmla="*/ 246208 w 246208"/>
                    <a:gd name="connsiteY4" fmla="*/ 91210 h 231776"/>
                    <a:gd name="connsiteX5" fmla="*/ 188744 w 246208"/>
                    <a:gd name="connsiteY5" fmla="*/ 133352 h 231776"/>
                    <a:gd name="connsiteX6" fmla="*/ 179220 w 246208"/>
                    <a:gd name="connsiteY6" fmla="*/ 200026 h 231776"/>
                    <a:gd name="connsiteX7" fmla="*/ 125244 w 246208"/>
                    <a:gd name="connsiteY7" fmla="*/ 184152 h 231776"/>
                    <a:gd name="connsiteX8" fmla="*/ 80792 w 246208"/>
                    <a:gd name="connsiteY8" fmla="*/ 193676 h 231776"/>
                    <a:gd name="connsiteX9" fmla="*/ 23644 w 246208"/>
                    <a:gd name="connsiteY9" fmla="*/ 231776 h 231776"/>
                    <a:gd name="connsiteX10" fmla="*/ 10944 w 246208"/>
                    <a:gd name="connsiteY10" fmla="*/ 180976 h 231776"/>
                    <a:gd name="connsiteX11" fmla="*/ 23644 w 246208"/>
                    <a:gd name="connsiteY11" fmla="*/ 146052 h 231776"/>
                    <a:gd name="connsiteX12" fmla="*/ 0 w 246208"/>
                    <a:gd name="connsiteY12" fmla="*/ 98768 h 231776"/>
                    <a:gd name="connsiteX13" fmla="*/ 93492 w 246208"/>
                    <a:gd name="connsiteY13" fmla="*/ 101600 h 231776"/>
                    <a:gd name="connsiteX14" fmla="*/ 52220 w 246208"/>
                    <a:gd name="connsiteY14" fmla="*/ 38100 h 231776"/>
                    <a:gd name="connsiteX15" fmla="*/ 68092 w 246208"/>
                    <a:gd name="connsiteY15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6208" h="231776">
                      <a:moveTo>
                        <a:pt x="68092" y="0"/>
                      </a:moveTo>
                      <a:lnTo>
                        <a:pt x="160168" y="85726"/>
                      </a:lnTo>
                      <a:lnTo>
                        <a:pt x="196140" y="54716"/>
                      </a:lnTo>
                      <a:lnTo>
                        <a:pt x="195092" y="66676"/>
                      </a:lnTo>
                      <a:lnTo>
                        <a:pt x="246208" y="91210"/>
                      </a:lnTo>
                      <a:lnTo>
                        <a:pt x="188744" y="133352"/>
                      </a:lnTo>
                      <a:lnTo>
                        <a:pt x="179220" y="200026"/>
                      </a:lnTo>
                      <a:lnTo>
                        <a:pt x="125244" y="184152"/>
                      </a:lnTo>
                      <a:lnTo>
                        <a:pt x="80792" y="193676"/>
                      </a:lnTo>
                      <a:lnTo>
                        <a:pt x="23644" y="231776"/>
                      </a:lnTo>
                      <a:lnTo>
                        <a:pt x="10944" y="180976"/>
                      </a:lnTo>
                      <a:lnTo>
                        <a:pt x="23644" y="146052"/>
                      </a:lnTo>
                      <a:lnTo>
                        <a:pt x="0" y="98768"/>
                      </a:lnTo>
                      <a:lnTo>
                        <a:pt x="93492" y="101600"/>
                      </a:lnTo>
                      <a:lnTo>
                        <a:pt x="52220" y="38100"/>
                      </a:lnTo>
                      <a:lnTo>
                        <a:pt x="680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24A699FA-0DCE-4385-9939-963DEA25B3CE}"/>
                    </a:ext>
                  </a:extLst>
                </p:cNvPr>
                <p:cNvSpPr/>
                <p:nvPr/>
              </p:nvSpPr>
              <p:spPr>
                <a:xfrm>
                  <a:off x="40772396" y="27151734"/>
                  <a:ext cx="258700" cy="273916"/>
                </a:xfrm>
                <a:custGeom>
                  <a:avLst/>
                  <a:gdLst>
                    <a:gd name="connsiteX0" fmla="*/ 220344 w 258700"/>
                    <a:gd name="connsiteY0" fmla="*/ 0 h 273916"/>
                    <a:gd name="connsiteX1" fmla="*/ 248604 w 258700"/>
                    <a:gd name="connsiteY1" fmla="*/ 13566 h 273916"/>
                    <a:gd name="connsiteX2" fmla="*/ 248920 w 258700"/>
                    <a:gd name="connsiteY2" fmla="*/ 13526 h 273916"/>
                    <a:gd name="connsiteX3" fmla="*/ 258700 w 258700"/>
                    <a:gd name="connsiteY3" fmla="*/ 21170 h 273916"/>
                    <a:gd name="connsiteX4" fmla="*/ 242252 w 258700"/>
                    <a:gd name="connsiteY4" fmla="*/ 99290 h 273916"/>
                    <a:gd name="connsiteX5" fmla="*/ 255088 w 258700"/>
                    <a:gd name="connsiteY5" fmla="*/ 115336 h 273916"/>
                    <a:gd name="connsiteX6" fmla="*/ 200980 w 258700"/>
                    <a:gd name="connsiteY6" fmla="*/ 118342 h 273916"/>
                    <a:gd name="connsiteX7" fmla="*/ 178756 w 258700"/>
                    <a:gd name="connsiteY7" fmla="*/ 169142 h 273916"/>
                    <a:gd name="connsiteX8" fmla="*/ 102556 w 258700"/>
                    <a:gd name="connsiteY8" fmla="*/ 172316 h 273916"/>
                    <a:gd name="connsiteX9" fmla="*/ 73980 w 258700"/>
                    <a:gd name="connsiteY9" fmla="*/ 273916 h 273916"/>
                    <a:gd name="connsiteX10" fmla="*/ 23180 w 258700"/>
                    <a:gd name="connsiteY10" fmla="*/ 223116 h 273916"/>
                    <a:gd name="connsiteX11" fmla="*/ 0 w 258700"/>
                    <a:gd name="connsiteY11" fmla="*/ 139086 h 273916"/>
                    <a:gd name="connsiteX12" fmla="*/ 54928 w 258700"/>
                    <a:gd name="connsiteY12" fmla="*/ 102466 h 273916"/>
                    <a:gd name="connsiteX13" fmla="*/ 99380 w 258700"/>
                    <a:gd name="connsiteY13" fmla="*/ 92942 h 273916"/>
                    <a:gd name="connsiteX14" fmla="*/ 153356 w 258700"/>
                    <a:gd name="connsiteY14" fmla="*/ 108816 h 273916"/>
                    <a:gd name="connsiteX15" fmla="*/ 162880 w 258700"/>
                    <a:gd name="connsiteY15" fmla="*/ 42142 h 273916"/>
                    <a:gd name="connsiteX16" fmla="*/ 220344 w 258700"/>
                    <a:gd name="connsiteY16" fmla="*/ 0 h 27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8700" h="273916">
                      <a:moveTo>
                        <a:pt x="220344" y="0"/>
                      </a:moveTo>
                      <a:lnTo>
                        <a:pt x="248604" y="13566"/>
                      </a:lnTo>
                      <a:lnTo>
                        <a:pt x="248920" y="13526"/>
                      </a:lnTo>
                      <a:lnTo>
                        <a:pt x="258700" y="21170"/>
                      </a:lnTo>
                      <a:lnTo>
                        <a:pt x="242252" y="99290"/>
                      </a:lnTo>
                      <a:lnTo>
                        <a:pt x="255088" y="115336"/>
                      </a:lnTo>
                      <a:lnTo>
                        <a:pt x="200980" y="118342"/>
                      </a:lnTo>
                      <a:lnTo>
                        <a:pt x="178756" y="169142"/>
                      </a:lnTo>
                      <a:lnTo>
                        <a:pt x="102556" y="172316"/>
                      </a:lnTo>
                      <a:lnTo>
                        <a:pt x="73980" y="273916"/>
                      </a:lnTo>
                      <a:lnTo>
                        <a:pt x="23180" y="223116"/>
                      </a:lnTo>
                      <a:lnTo>
                        <a:pt x="0" y="139086"/>
                      </a:lnTo>
                      <a:lnTo>
                        <a:pt x="54928" y="102466"/>
                      </a:lnTo>
                      <a:lnTo>
                        <a:pt x="99380" y="92942"/>
                      </a:lnTo>
                      <a:lnTo>
                        <a:pt x="153356" y="108816"/>
                      </a:lnTo>
                      <a:lnTo>
                        <a:pt x="162880" y="42142"/>
                      </a:lnTo>
                      <a:lnTo>
                        <a:pt x="2203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81D38B03-2097-40A4-AD71-A5A155B730AD}"/>
                    </a:ext>
                  </a:extLst>
                </p:cNvPr>
                <p:cNvSpPr/>
                <p:nvPr/>
              </p:nvSpPr>
              <p:spPr>
                <a:xfrm>
                  <a:off x="40849448" y="27267070"/>
                  <a:ext cx="378224" cy="293592"/>
                </a:xfrm>
                <a:custGeom>
                  <a:avLst/>
                  <a:gdLst>
                    <a:gd name="connsiteX0" fmla="*/ 178036 w 378224"/>
                    <a:gd name="connsiteY0" fmla="*/ 0 h 293592"/>
                    <a:gd name="connsiteX1" fmla="*/ 266800 w 378224"/>
                    <a:gd name="connsiteY1" fmla="*/ 110954 h 293592"/>
                    <a:gd name="connsiteX2" fmla="*/ 367032 w 378224"/>
                    <a:gd name="connsiteY2" fmla="*/ 106690 h 293592"/>
                    <a:gd name="connsiteX3" fmla="*/ 378224 w 378224"/>
                    <a:gd name="connsiteY3" fmla="*/ 132480 h 293592"/>
                    <a:gd name="connsiteX4" fmla="*/ 336652 w 378224"/>
                    <a:gd name="connsiteY4" fmla="*/ 171280 h 293592"/>
                    <a:gd name="connsiteX5" fmla="*/ 289028 w 378224"/>
                    <a:gd name="connsiteY5" fmla="*/ 177630 h 293592"/>
                    <a:gd name="connsiteX6" fmla="*/ 190600 w 378224"/>
                    <a:gd name="connsiteY6" fmla="*/ 174454 h 293592"/>
                    <a:gd name="connsiteX7" fmla="*/ 181076 w 378224"/>
                    <a:gd name="connsiteY7" fmla="*/ 234780 h 293592"/>
                    <a:gd name="connsiteX8" fmla="*/ 120752 w 378224"/>
                    <a:gd name="connsiteY8" fmla="*/ 228430 h 293592"/>
                    <a:gd name="connsiteX9" fmla="*/ 52488 w 378224"/>
                    <a:gd name="connsiteY9" fmla="*/ 293592 h 293592"/>
                    <a:gd name="connsiteX10" fmla="*/ 31852 w 378224"/>
                    <a:gd name="connsiteY10" fmla="*/ 260180 h 293592"/>
                    <a:gd name="connsiteX11" fmla="*/ 22328 w 378224"/>
                    <a:gd name="connsiteY11" fmla="*/ 174454 h 293592"/>
                    <a:gd name="connsiteX12" fmla="*/ 0 w 378224"/>
                    <a:gd name="connsiteY12" fmla="*/ 147660 h 293592"/>
                    <a:gd name="connsiteX13" fmla="*/ 25504 w 378224"/>
                    <a:gd name="connsiteY13" fmla="*/ 56980 h 293592"/>
                    <a:gd name="connsiteX14" fmla="*/ 101704 w 378224"/>
                    <a:gd name="connsiteY14" fmla="*/ 53806 h 293592"/>
                    <a:gd name="connsiteX15" fmla="*/ 123928 w 378224"/>
                    <a:gd name="connsiteY15" fmla="*/ 3006 h 293592"/>
                    <a:gd name="connsiteX16" fmla="*/ 178036 w 378224"/>
                    <a:gd name="connsiteY16" fmla="*/ 0 h 293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8224" h="293592">
                      <a:moveTo>
                        <a:pt x="178036" y="0"/>
                      </a:moveTo>
                      <a:lnTo>
                        <a:pt x="266800" y="110954"/>
                      </a:lnTo>
                      <a:lnTo>
                        <a:pt x="367032" y="106690"/>
                      </a:lnTo>
                      <a:lnTo>
                        <a:pt x="378224" y="132480"/>
                      </a:lnTo>
                      <a:lnTo>
                        <a:pt x="336652" y="171280"/>
                      </a:lnTo>
                      <a:lnTo>
                        <a:pt x="289028" y="177630"/>
                      </a:lnTo>
                      <a:lnTo>
                        <a:pt x="190600" y="174454"/>
                      </a:lnTo>
                      <a:lnTo>
                        <a:pt x="181076" y="234780"/>
                      </a:lnTo>
                      <a:lnTo>
                        <a:pt x="120752" y="228430"/>
                      </a:lnTo>
                      <a:lnTo>
                        <a:pt x="52488" y="293592"/>
                      </a:lnTo>
                      <a:lnTo>
                        <a:pt x="31852" y="260180"/>
                      </a:lnTo>
                      <a:lnTo>
                        <a:pt x="22328" y="174454"/>
                      </a:lnTo>
                      <a:lnTo>
                        <a:pt x="0" y="147660"/>
                      </a:lnTo>
                      <a:lnTo>
                        <a:pt x="25504" y="56980"/>
                      </a:lnTo>
                      <a:lnTo>
                        <a:pt x="101704" y="53806"/>
                      </a:lnTo>
                      <a:lnTo>
                        <a:pt x="123928" y="3006"/>
                      </a:lnTo>
                      <a:lnTo>
                        <a:pt x="178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9F5009F6-0F29-43A8-909C-CD45E0FABBF5}"/>
                    </a:ext>
                  </a:extLst>
                </p:cNvPr>
                <p:cNvSpPr/>
                <p:nvPr/>
              </p:nvSpPr>
              <p:spPr>
                <a:xfrm>
                  <a:off x="40928924" y="27821846"/>
                  <a:ext cx="143264" cy="182184"/>
                </a:xfrm>
                <a:custGeom>
                  <a:avLst/>
                  <a:gdLst>
                    <a:gd name="connsiteX0" fmla="*/ 76224 w 143264"/>
                    <a:gd name="connsiteY0" fmla="*/ 0 h 182184"/>
                    <a:gd name="connsiteX1" fmla="*/ 143264 w 143264"/>
                    <a:gd name="connsiteY1" fmla="*/ 84424 h 182184"/>
                    <a:gd name="connsiteX2" fmla="*/ 69852 w 143264"/>
                    <a:gd name="connsiteY2" fmla="*/ 118154 h 182184"/>
                    <a:gd name="connsiteX3" fmla="*/ 63500 w 143264"/>
                    <a:gd name="connsiteY3" fmla="*/ 178478 h 182184"/>
                    <a:gd name="connsiteX4" fmla="*/ 60324 w 143264"/>
                    <a:gd name="connsiteY4" fmla="*/ 182184 h 182184"/>
                    <a:gd name="connsiteX5" fmla="*/ 60324 w 143264"/>
                    <a:gd name="connsiteY5" fmla="*/ 181654 h 182184"/>
                    <a:gd name="connsiteX6" fmla="*/ 28576 w 143264"/>
                    <a:gd name="connsiteY6" fmla="*/ 181654 h 182184"/>
                    <a:gd name="connsiteX7" fmla="*/ 3176 w 143264"/>
                    <a:gd name="connsiteY7" fmla="*/ 137204 h 182184"/>
                    <a:gd name="connsiteX8" fmla="*/ 0 w 143264"/>
                    <a:gd name="connsiteY8" fmla="*/ 143556 h 182184"/>
                    <a:gd name="connsiteX9" fmla="*/ 0 w 143264"/>
                    <a:gd name="connsiteY9" fmla="*/ 143554 h 182184"/>
                    <a:gd name="connsiteX10" fmla="*/ 6352 w 143264"/>
                    <a:gd name="connsiteY10" fmla="*/ 86404 h 182184"/>
                    <a:gd name="connsiteX11" fmla="*/ 38100 w 143264"/>
                    <a:gd name="connsiteY11" fmla="*/ 73704 h 182184"/>
                    <a:gd name="connsiteX12" fmla="*/ 76224 w 143264"/>
                    <a:gd name="connsiteY12" fmla="*/ 0 h 18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3264" h="182184">
                      <a:moveTo>
                        <a:pt x="76224" y="0"/>
                      </a:moveTo>
                      <a:lnTo>
                        <a:pt x="143264" y="84424"/>
                      </a:lnTo>
                      <a:lnTo>
                        <a:pt x="69852" y="118154"/>
                      </a:lnTo>
                      <a:lnTo>
                        <a:pt x="63500" y="178478"/>
                      </a:lnTo>
                      <a:lnTo>
                        <a:pt x="60324" y="182184"/>
                      </a:lnTo>
                      <a:lnTo>
                        <a:pt x="60324" y="181654"/>
                      </a:lnTo>
                      <a:lnTo>
                        <a:pt x="28576" y="181654"/>
                      </a:lnTo>
                      <a:lnTo>
                        <a:pt x="3176" y="137204"/>
                      </a:lnTo>
                      <a:lnTo>
                        <a:pt x="0" y="143556"/>
                      </a:lnTo>
                      <a:lnTo>
                        <a:pt x="0" y="143554"/>
                      </a:lnTo>
                      <a:lnTo>
                        <a:pt x="6352" y="86404"/>
                      </a:lnTo>
                      <a:lnTo>
                        <a:pt x="38100" y="73704"/>
                      </a:lnTo>
                      <a:lnTo>
                        <a:pt x="762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20A209EE-7A2D-4BFD-BABD-17D588A1DA6F}"/>
                    </a:ext>
                  </a:extLst>
                </p:cNvPr>
                <p:cNvSpPr/>
                <p:nvPr/>
              </p:nvSpPr>
              <p:spPr>
                <a:xfrm>
                  <a:off x="40733436" y="27854276"/>
                  <a:ext cx="196884" cy="130174"/>
                </a:xfrm>
                <a:custGeom>
                  <a:avLst/>
                  <a:gdLst>
                    <a:gd name="connsiteX0" fmla="*/ 100240 w 196884"/>
                    <a:gd name="connsiteY0" fmla="*/ 0 h 130174"/>
                    <a:gd name="connsiteX1" fmla="*/ 196884 w 196884"/>
                    <a:gd name="connsiteY1" fmla="*/ 98576 h 130174"/>
                    <a:gd name="connsiteX2" fmla="*/ 195488 w 196884"/>
                    <a:gd name="connsiteY2" fmla="*/ 111124 h 130174"/>
                    <a:gd name="connsiteX3" fmla="*/ 195488 w 196884"/>
                    <a:gd name="connsiteY3" fmla="*/ 111126 h 130174"/>
                    <a:gd name="connsiteX4" fmla="*/ 185964 w 196884"/>
                    <a:gd name="connsiteY4" fmla="*/ 130174 h 130174"/>
                    <a:gd name="connsiteX5" fmla="*/ 122820 w 196884"/>
                    <a:gd name="connsiteY5" fmla="*/ 127430 h 130174"/>
                    <a:gd name="connsiteX6" fmla="*/ 116116 w 196884"/>
                    <a:gd name="connsiteY6" fmla="*/ 95248 h 130174"/>
                    <a:gd name="connsiteX7" fmla="*/ 46264 w 196884"/>
                    <a:gd name="connsiteY7" fmla="*/ 123824 h 130174"/>
                    <a:gd name="connsiteX8" fmla="*/ 0 w 196884"/>
                    <a:gd name="connsiteY8" fmla="*/ 62138 h 130174"/>
                    <a:gd name="connsiteX9" fmla="*/ 11340 w 196884"/>
                    <a:gd name="connsiteY9" fmla="*/ 3174 h 130174"/>
                    <a:gd name="connsiteX10" fmla="*/ 49440 w 196884"/>
                    <a:gd name="connsiteY10" fmla="*/ 9524 h 130174"/>
                    <a:gd name="connsiteX11" fmla="*/ 100240 w 196884"/>
                    <a:gd name="connsiteY11" fmla="*/ 0 h 130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6884" h="130174">
                      <a:moveTo>
                        <a:pt x="100240" y="0"/>
                      </a:moveTo>
                      <a:lnTo>
                        <a:pt x="196884" y="98576"/>
                      </a:lnTo>
                      <a:lnTo>
                        <a:pt x="195488" y="111124"/>
                      </a:lnTo>
                      <a:lnTo>
                        <a:pt x="195488" y="111126"/>
                      </a:lnTo>
                      <a:lnTo>
                        <a:pt x="185964" y="130174"/>
                      </a:lnTo>
                      <a:lnTo>
                        <a:pt x="122820" y="127430"/>
                      </a:lnTo>
                      <a:lnTo>
                        <a:pt x="116116" y="95248"/>
                      </a:lnTo>
                      <a:lnTo>
                        <a:pt x="46264" y="123824"/>
                      </a:lnTo>
                      <a:lnTo>
                        <a:pt x="0" y="62138"/>
                      </a:lnTo>
                      <a:lnTo>
                        <a:pt x="11340" y="3174"/>
                      </a:lnTo>
                      <a:lnTo>
                        <a:pt x="49440" y="9524"/>
                      </a:lnTo>
                      <a:lnTo>
                        <a:pt x="1002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A2611E51-16AF-4192-9027-97E24FC49C47}"/>
                    </a:ext>
                  </a:extLst>
                </p:cNvPr>
                <p:cNvSpPr/>
                <p:nvPr/>
              </p:nvSpPr>
              <p:spPr>
                <a:xfrm>
                  <a:off x="40839480" y="27747132"/>
                  <a:ext cx="165668" cy="205720"/>
                </a:xfrm>
                <a:custGeom>
                  <a:avLst/>
                  <a:gdLst>
                    <a:gd name="connsiteX0" fmla="*/ 59176 w 165668"/>
                    <a:gd name="connsiteY0" fmla="*/ 0 h 205720"/>
                    <a:gd name="connsiteX1" fmla="*/ 57696 w 165668"/>
                    <a:gd name="connsiteY1" fmla="*/ 2368 h 205720"/>
                    <a:gd name="connsiteX2" fmla="*/ 108496 w 165668"/>
                    <a:gd name="connsiteY2" fmla="*/ 18244 h 205720"/>
                    <a:gd name="connsiteX3" fmla="*/ 156120 w 165668"/>
                    <a:gd name="connsiteY3" fmla="*/ 62692 h 205720"/>
                    <a:gd name="connsiteX4" fmla="*/ 165668 w 165668"/>
                    <a:gd name="connsiteY4" fmla="*/ 74714 h 205720"/>
                    <a:gd name="connsiteX5" fmla="*/ 127544 w 165668"/>
                    <a:gd name="connsiteY5" fmla="*/ 148418 h 205720"/>
                    <a:gd name="connsiteX6" fmla="*/ 95796 w 165668"/>
                    <a:gd name="connsiteY6" fmla="*/ 161118 h 205720"/>
                    <a:gd name="connsiteX7" fmla="*/ 90840 w 165668"/>
                    <a:gd name="connsiteY7" fmla="*/ 205720 h 205720"/>
                    <a:gd name="connsiteX8" fmla="*/ 0 w 165668"/>
                    <a:gd name="connsiteY8" fmla="*/ 113064 h 205720"/>
                    <a:gd name="connsiteX9" fmla="*/ 22768 w 165668"/>
                    <a:gd name="connsiteY9" fmla="*/ 69044 h 205720"/>
                    <a:gd name="connsiteX10" fmla="*/ 60872 w 165668"/>
                    <a:gd name="connsiteY10" fmla="*/ 56344 h 205720"/>
                    <a:gd name="connsiteX11" fmla="*/ 43644 w 165668"/>
                    <a:gd name="connsiteY11" fmla="*/ 828 h 205720"/>
                    <a:gd name="connsiteX12" fmla="*/ 51344 w 165668"/>
                    <a:gd name="connsiteY12" fmla="*/ 2368 h 205720"/>
                    <a:gd name="connsiteX13" fmla="*/ 59176 w 165668"/>
                    <a:gd name="connsiteY13" fmla="*/ 0 h 20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668" h="205720">
                      <a:moveTo>
                        <a:pt x="59176" y="0"/>
                      </a:moveTo>
                      <a:lnTo>
                        <a:pt x="57696" y="2368"/>
                      </a:lnTo>
                      <a:lnTo>
                        <a:pt x="108496" y="18244"/>
                      </a:lnTo>
                      <a:lnTo>
                        <a:pt x="156120" y="62692"/>
                      </a:lnTo>
                      <a:lnTo>
                        <a:pt x="165668" y="74714"/>
                      </a:lnTo>
                      <a:lnTo>
                        <a:pt x="127544" y="148418"/>
                      </a:lnTo>
                      <a:lnTo>
                        <a:pt x="95796" y="161118"/>
                      </a:lnTo>
                      <a:lnTo>
                        <a:pt x="90840" y="205720"/>
                      </a:lnTo>
                      <a:lnTo>
                        <a:pt x="0" y="113064"/>
                      </a:lnTo>
                      <a:lnTo>
                        <a:pt x="22768" y="69044"/>
                      </a:lnTo>
                      <a:lnTo>
                        <a:pt x="60872" y="56344"/>
                      </a:lnTo>
                      <a:lnTo>
                        <a:pt x="43644" y="828"/>
                      </a:lnTo>
                      <a:lnTo>
                        <a:pt x="51344" y="2368"/>
                      </a:lnTo>
                      <a:lnTo>
                        <a:pt x="59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71B4F58C-7B21-48D3-A035-1E76689E0C51}"/>
                    </a:ext>
                  </a:extLst>
                </p:cNvPr>
                <p:cNvSpPr/>
                <p:nvPr/>
              </p:nvSpPr>
              <p:spPr>
                <a:xfrm>
                  <a:off x="40623108" y="27711400"/>
                  <a:ext cx="277244" cy="215900"/>
                </a:xfrm>
                <a:custGeom>
                  <a:avLst/>
                  <a:gdLst>
                    <a:gd name="connsiteX0" fmla="*/ 204216 w 277244"/>
                    <a:gd name="connsiteY0" fmla="*/ 0 h 215900"/>
                    <a:gd name="connsiteX1" fmla="*/ 220092 w 277244"/>
                    <a:gd name="connsiteY1" fmla="*/ 28576 h 215900"/>
                    <a:gd name="connsiteX2" fmla="*/ 260016 w 277244"/>
                    <a:gd name="connsiteY2" fmla="*/ 36560 h 215900"/>
                    <a:gd name="connsiteX3" fmla="*/ 277244 w 277244"/>
                    <a:gd name="connsiteY3" fmla="*/ 92076 h 215900"/>
                    <a:gd name="connsiteX4" fmla="*/ 239140 w 277244"/>
                    <a:gd name="connsiteY4" fmla="*/ 104776 h 215900"/>
                    <a:gd name="connsiteX5" fmla="*/ 216372 w 277244"/>
                    <a:gd name="connsiteY5" fmla="*/ 148796 h 215900"/>
                    <a:gd name="connsiteX6" fmla="*/ 210568 w 277244"/>
                    <a:gd name="connsiteY6" fmla="*/ 142876 h 215900"/>
                    <a:gd name="connsiteX7" fmla="*/ 159768 w 277244"/>
                    <a:gd name="connsiteY7" fmla="*/ 152400 h 215900"/>
                    <a:gd name="connsiteX8" fmla="*/ 121668 w 277244"/>
                    <a:gd name="connsiteY8" fmla="*/ 146050 h 215900"/>
                    <a:gd name="connsiteX9" fmla="*/ 110328 w 277244"/>
                    <a:gd name="connsiteY9" fmla="*/ 205014 h 215900"/>
                    <a:gd name="connsiteX10" fmla="*/ 108968 w 277244"/>
                    <a:gd name="connsiteY10" fmla="*/ 203200 h 215900"/>
                    <a:gd name="connsiteX11" fmla="*/ 70868 w 277244"/>
                    <a:gd name="connsiteY11" fmla="*/ 215900 h 215900"/>
                    <a:gd name="connsiteX12" fmla="*/ 23244 w 277244"/>
                    <a:gd name="connsiteY12" fmla="*/ 158750 h 215900"/>
                    <a:gd name="connsiteX13" fmla="*/ 11728 w 277244"/>
                    <a:gd name="connsiteY13" fmla="*/ 170264 h 215900"/>
                    <a:gd name="connsiteX14" fmla="*/ 0 w 277244"/>
                    <a:gd name="connsiteY14" fmla="*/ 127016 h 215900"/>
                    <a:gd name="connsiteX15" fmla="*/ 1016 w 277244"/>
                    <a:gd name="connsiteY15" fmla="*/ 123824 h 215900"/>
                    <a:gd name="connsiteX16" fmla="*/ 118492 w 277244"/>
                    <a:gd name="connsiteY16" fmla="*/ 98424 h 215900"/>
                    <a:gd name="connsiteX17" fmla="*/ 169292 w 277244"/>
                    <a:gd name="connsiteY17" fmla="*/ 6350 h 215900"/>
                    <a:gd name="connsiteX18" fmla="*/ 204216 w 277244"/>
                    <a:gd name="connsiteY18" fmla="*/ 0 h 21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77244" h="215900">
                      <a:moveTo>
                        <a:pt x="204216" y="0"/>
                      </a:moveTo>
                      <a:lnTo>
                        <a:pt x="220092" y="28576"/>
                      </a:lnTo>
                      <a:lnTo>
                        <a:pt x="260016" y="36560"/>
                      </a:lnTo>
                      <a:lnTo>
                        <a:pt x="277244" y="92076"/>
                      </a:lnTo>
                      <a:lnTo>
                        <a:pt x="239140" y="104776"/>
                      </a:lnTo>
                      <a:lnTo>
                        <a:pt x="216372" y="148796"/>
                      </a:lnTo>
                      <a:lnTo>
                        <a:pt x="210568" y="142876"/>
                      </a:lnTo>
                      <a:lnTo>
                        <a:pt x="159768" y="152400"/>
                      </a:lnTo>
                      <a:lnTo>
                        <a:pt x="121668" y="146050"/>
                      </a:lnTo>
                      <a:lnTo>
                        <a:pt x="110328" y="205014"/>
                      </a:lnTo>
                      <a:lnTo>
                        <a:pt x="108968" y="203200"/>
                      </a:lnTo>
                      <a:lnTo>
                        <a:pt x="70868" y="215900"/>
                      </a:lnTo>
                      <a:lnTo>
                        <a:pt x="23244" y="158750"/>
                      </a:lnTo>
                      <a:lnTo>
                        <a:pt x="11728" y="170264"/>
                      </a:lnTo>
                      <a:lnTo>
                        <a:pt x="0" y="127016"/>
                      </a:lnTo>
                      <a:lnTo>
                        <a:pt x="1016" y="123824"/>
                      </a:lnTo>
                      <a:lnTo>
                        <a:pt x="118492" y="98424"/>
                      </a:lnTo>
                      <a:lnTo>
                        <a:pt x="169292" y="6350"/>
                      </a:lnTo>
                      <a:lnTo>
                        <a:pt x="2042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B02E4638-36AB-4F59-9E5C-1D354623C9ED}"/>
                    </a:ext>
                  </a:extLst>
                </p:cNvPr>
                <p:cNvSpPr/>
                <p:nvPr/>
              </p:nvSpPr>
              <p:spPr>
                <a:xfrm>
                  <a:off x="40398700" y="27435176"/>
                  <a:ext cx="530224" cy="403240"/>
                </a:xfrm>
                <a:custGeom>
                  <a:avLst/>
                  <a:gdLst>
                    <a:gd name="connsiteX0" fmla="*/ 254000 w 530224"/>
                    <a:gd name="connsiteY0" fmla="*/ 0 h 403240"/>
                    <a:gd name="connsiteX1" fmla="*/ 346076 w 530224"/>
                    <a:gd name="connsiteY1" fmla="*/ 28574 h 403240"/>
                    <a:gd name="connsiteX2" fmla="*/ 476568 w 530224"/>
                    <a:gd name="connsiteY2" fmla="*/ 37762 h 403240"/>
                    <a:gd name="connsiteX3" fmla="*/ 482600 w 530224"/>
                    <a:gd name="connsiteY3" fmla="*/ 92074 h 403240"/>
                    <a:gd name="connsiteX4" fmla="*/ 503236 w 530224"/>
                    <a:gd name="connsiteY4" fmla="*/ 125486 h 403240"/>
                    <a:gd name="connsiteX5" fmla="*/ 501652 w 530224"/>
                    <a:gd name="connsiteY5" fmla="*/ 127000 h 403240"/>
                    <a:gd name="connsiteX6" fmla="*/ 530224 w 530224"/>
                    <a:gd name="connsiteY6" fmla="*/ 263524 h 403240"/>
                    <a:gd name="connsiteX7" fmla="*/ 499956 w 530224"/>
                    <a:gd name="connsiteY7" fmla="*/ 311956 h 403240"/>
                    <a:gd name="connsiteX8" fmla="*/ 492124 w 530224"/>
                    <a:gd name="connsiteY8" fmla="*/ 314324 h 403240"/>
                    <a:gd name="connsiteX9" fmla="*/ 444500 w 530224"/>
                    <a:gd name="connsiteY9" fmla="*/ 304800 h 403240"/>
                    <a:gd name="connsiteX10" fmla="*/ 428624 w 530224"/>
                    <a:gd name="connsiteY10" fmla="*/ 276224 h 403240"/>
                    <a:gd name="connsiteX11" fmla="*/ 393700 w 530224"/>
                    <a:gd name="connsiteY11" fmla="*/ 282574 h 403240"/>
                    <a:gd name="connsiteX12" fmla="*/ 342900 w 530224"/>
                    <a:gd name="connsiteY12" fmla="*/ 374648 h 403240"/>
                    <a:gd name="connsiteX13" fmla="*/ 225424 w 530224"/>
                    <a:gd name="connsiteY13" fmla="*/ 400048 h 403240"/>
                    <a:gd name="connsiteX14" fmla="*/ 224408 w 530224"/>
                    <a:gd name="connsiteY14" fmla="*/ 403240 h 403240"/>
                    <a:gd name="connsiteX15" fmla="*/ 196852 w 530224"/>
                    <a:gd name="connsiteY15" fmla="*/ 301624 h 403240"/>
                    <a:gd name="connsiteX16" fmla="*/ 69852 w 530224"/>
                    <a:gd name="connsiteY16" fmla="*/ 238124 h 403240"/>
                    <a:gd name="connsiteX17" fmla="*/ 54412 w 530224"/>
                    <a:gd name="connsiteY17" fmla="*/ 249890 h 403240"/>
                    <a:gd name="connsiteX18" fmla="*/ 0 w 530224"/>
                    <a:gd name="connsiteY18" fmla="*/ 168274 h 403240"/>
                    <a:gd name="connsiteX19" fmla="*/ 76200 w 530224"/>
                    <a:gd name="connsiteY19" fmla="*/ 149224 h 403240"/>
                    <a:gd name="connsiteX20" fmla="*/ 101600 w 530224"/>
                    <a:gd name="connsiteY20" fmla="*/ 107948 h 403240"/>
                    <a:gd name="connsiteX21" fmla="*/ 133348 w 530224"/>
                    <a:gd name="connsiteY21" fmla="*/ 69848 h 403240"/>
                    <a:gd name="connsiteX22" fmla="*/ 130176 w 530224"/>
                    <a:gd name="connsiteY22" fmla="*/ 22224 h 403240"/>
                    <a:gd name="connsiteX23" fmla="*/ 161924 w 530224"/>
                    <a:gd name="connsiteY23" fmla="*/ 3174 h 403240"/>
                    <a:gd name="connsiteX24" fmla="*/ 196852 w 530224"/>
                    <a:gd name="connsiteY24" fmla="*/ 44448 h 403240"/>
                    <a:gd name="connsiteX25" fmla="*/ 254000 w 530224"/>
                    <a:gd name="connsiteY25" fmla="*/ 0 h 403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30224" h="403240">
                      <a:moveTo>
                        <a:pt x="254000" y="0"/>
                      </a:moveTo>
                      <a:lnTo>
                        <a:pt x="346076" y="28574"/>
                      </a:lnTo>
                      <a:lnTo>
                        <a:pt x="476568" y="37762"/>
                      </a:lnTo>
                      <a:lnTo>
                        <a:pt x="482600" y="92074"/>
                      </a:lnTo>
                      <a:lnTo>
                        <a:pt x="503236" y="125486"/>
                      </a:lnTo>
                      <a:lnTo>
                        <a:pt x="501652" y="127000"/>
                      </a:lnTo>
                      <a:lnTo>
                        <a:pt x="530224" y="263524"/>
                      </a:lnTo>
                      <a:lnTo>
                        <a:pt x="499956" y="311956"/>
                      </a:lnTo>
                      <a:lnTo>
                        <a:pt x="492124" y="314324"/>
                      </a:lnTo>
                      <a:lnTo>
                        <a:pt x="444500" y="304800"/>
                      </a:lnTo>
                      <a:lnTo>
                        <a:pt x="428624" y="276224"/>
                      </a:lnTo>
                      <a:lnTo>
                        <a:pt x="393700" y="282574"/>
                      </a:lnTo>
                      <a:lnTo>
                        <a:pt x="342900" y="374648"/>
                      </a:lnTo>
                      <a:lnTo>
                        <a:pt x="225424" y="400048"/>
                      </a:lnTo>
                      <a:lnTo>
                        <a:pt x="224408" y="403240"/>
                      </a:lnTo>
                      <a:lnTo>
                        <a:pt x="196852" y="301624"/>
                      </a:lnTo>
                      <a:lnTo>
                        <a:pt x="69852" y="238124"/>
                      </a:lnTo>
                      <a:lnTo>
                        <a:pt x="54412" y="249890"/>
                      </a:lnTo>
                      <a:lnTo>
                        <a:pt x="0" y="168274"/>
                      </a:lnTo>
                      <a:lnTo>
                        <a:pt x="76200" y="149224"/>
                      </a:lnTo>
                      <a:lnTo>
                        <a:pt x="101600" y="107948"/>
                      </a:lnTo>
                      <a:lnTo>
                        <a:pt x="133348" y="69848"/>
                      </a:lnTo>
                      <a:lnTo>
                        <a:pt x="130176" y="22224"/>
                      </a:lnTo>
                      <a:lnTo>
                        <a:pt x="161924" y="3174"/>
                      </a:lnTo>
                      <a:lnTo>
                        <a:pt x="196852" y="44448"/>
                      </a:lnTo>
                      <a:lnTo>
                        <a:pt x="254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A372F351-C79D-430E-A05C-A75D59AA04DE}"/>
                    </a:ext>
                  </a:extLst>
                </p:cNvPr>
                <p:cNvSpPr/>
                <p:nvPr/>
              </p:nvSpPr>
              <p:spPr>
                <a:xfrm>
                  <a:off x="40078024" y="27546300"/>
                  <a:ext cx="375088" cy="231776"/>
                </a:xfrm>
                <a:custGeom>
                  <a:avLst/>
                  <a:gdLst>
                    <a:gd name="connsiteX0" fmla="*/ 215900 w 375088"/>
                    <a:gd name="connsiteY0" fmla="*/ 0 h 231776"/>
                    <a:gd name="connsiteX1" fmla="*/ 279400 w 375088"/>
                    <a:gd name="connsiteY1" fmla="*/ 34924 h 231776"/>
                    <a:gd name="connsiteX2" fmla="*/ 327800 w 375088"/>
                    <a:gd name="connsiteY2" fmla="*/ 67836 h 231776"/>
                    <a:gd name="connsiteX3" fmla="*/ 375088 w 375088"/>
                    <a:gd name="connsiteY3" fmla="*/ 138766 h 231776"/>
                    <a:gd name="connsiteX4" fmla="*/ 268928 w 375088"/>
                    <a:gd name="connsiteY4" fmla="*/ 219646 h 231776"/>
                    <a:gd name="connsiteX5" fmla="*/ 247652 w 375088"/>
                    <a:gd name="connsiteY5" fmla="*/ 196850 h 231776"/>
                    <a:gd name="connsiteX6" fmla="*/ 133352 w 375088"/>
                    <a:gd name="connsiteY6" fmla="*/ 203200 h 231776"/>
                    <a:gd name="connsiteX7" fmla="*/ 95252 w 375088"/>
                    <a:gd name="connsiteY7" fmla="*/ 231776 h 231776"/>
                    <a:gd name="connsiteX8" fmla="*/ 0 w 375088"/>
                    <a:gd name="connsiteY8" fmla="*/ 231776 h 231776"/>
                    <a:gd name="connsiteX9" fmla="*/ 3128 w 375088"/>
                    <a:gd name="connsiteY9" fmla="*/ 106690 h 231776"/>
                    <a:gd name="connsiteX10" fmla="*/ 92076 w 375088"/>
                    <a:gd name="connsiteY10" fmla="*/ 88900 h 231776"/>
                    <a:gd name="connsiteX11" fmla="*/ 136528 w 375088"/>
                    <a:gd name="connsiteY11" fmla="*/ 28576 h 231776"/>
                    <a:gd name="connsiteX12" fmla="*/ 190500 w 375088"/>
                    <a:gd name="connsiteY12" fmla="*/ 38100 h 231776"/>
                    <a:gd name="connsiteX13" fmla="*/ 215900 w 375088"/>
                    <a:gd name="connsiteY13" fmla="*/ 0 h 231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75088" h="231776">
                      <a:moveTo>
                        <a:pt x="215900" y="0"/>
                      </a:moveTo>
                      <a:lnTo>
                        <a:pt x="279400" y="34924"/>
                      </a:lnTo>
                      <a:lnTo>
                        <a:pt x="327800" y="67836"/>
                      </a:lnTo>
                      <a:lnTo>
                        <a:pt x="375088" y="138766"/>
                      </a:lnTo>
                      <a:lnTo>
                        <a:pt x="268928" y="219646"/>
                      </a:lnTo>
                      <a:lnTo>
                        <a:pt x="247652" y="196850"/>
                      </a:lnTo>
                      <a:lnTo>
                        <a:pt x="133352" y="203200"/>
                      </a:lnTo>
                      <a:lnTo>
                        <a:pt x="95252" y="231776"/>
                      </a:lnTo>
                      <a:lnTo>
                        <a:pt x="0" y="231776"/>
                      </a:lnTo>
                      <a:lnTo>
                        <a:pt x="3128" y="106690"/>
                      </a:lnTo>
                      <a:lnTo>
                        <a:pt x="92076" y="88900"/>
                      </a:lnTo>
                      <a:lnTo>
                        <a:pt x="136528" y="28576"/>
                      </a:lnTo>
                      <a:lnTo>
                        <a:pt x="190500" y="38100"/>
                      </a:lnTo>
                      <a:lnTo>
                        <a:pt x="2159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954A087F-D747-43AA-A0BC-A3F60B098016}"/>
                    </a:ext>
                  </a:extLst>
                </p:cNvPr>
                <p:cNvSpPr/>
                <p:nvPr/>
              </p:nvSpPr>
              <p:spPr>
                <a:xfrm>
                  <a:off x="40506648" y="26974800"/>
                  <a:ext cx="263528" cy="282576"/>
                </a:xfrm>
                <a:custGeom>
                  <a:avLst/>
                  <a:gdLst>
                    <a:gd name="connsiteX0" fmla="*/ 114304 w 263528"/>
                    <a:gd name="connsiteY0" fmla="*/ 0 h 282576"/>
                    <a:gd name="connsiteX1" fmla="*/ 228600 w 263528"/>
                    <a:gd name="connsiteY1" fmla="*/ 184150 h 282576"/>
                    <a:gd name="connsiteX2" fmla="*/ 239884 w 263528"/>
                    <a:gd name="connsiteY2" fmla="*/ 184492 h 282576"/>
                    <a:gd name="connsiteX3" fmla="*/ 263528 w 263528"/>
                    <a:gd name="connsiteY3" fmla="*/ 231776 h 282576"/>
                    <a:gd name="connsiteX4" fmla="*/ 256844 w 263528"/>
                    <a:gd name="connsiteY4" fmla="*/ 250156 h 282576"/>
                    <a:gd name="connsiteX5" fmla="*/ 146052 w 263528"/>
                    <a:gd name="connsiteY5" fmla="*/ 244476 h 282576"/>
                    <a:gd name="connsiteX6" fmla="*/ 79376 w 263528"/>
                    <a:gd name="connsiteY6" fmla="*/ 282576 h 282576"/>
                    <a:gd name="connsiteX7" fmla="*/ 9528 w 263528"/>
                    <a:gd name="connsiteY7" fmla="*/ 180976 h 282576"/>
                    <a:gd name="connsiteX8" fmla="*/ 0 w 263528"/>
                    <a:gd name="connsiteY8" fmla="*/ 111124 h 282576"/>
                    <a:gd name="connsiteX9" fmla="*/ 20208 w 263528"/>
                    <a:gd name="connsiteY9" fmla="*/ 27420 h 282576"/>
                    <a:gd name="connsiteX10" fmla="*/ 22228 w 263528"/>
                    <a:gd name="connsiteY10" fmla="*/ 25400 h 282576"/>
                    <a:gd name="connsiteX11" fmla="*/ 22492 w 263528"/>
                    <a:gd name="connsiteY11" fmla="*/ 18294 h 282576"/>
                    <a:gd name="connsiteX12" fmla="*/ 27972 w 263528"/>
                    <a:gd name="connsiteY12" fmla="*/ 2540 h 282576"/>
                    <a:gd name="connsiteX13" fmla="*/ 114304 w 263528"/>
                    <a:gd name="connsiteY13" fmla="*/ 0 h 282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3528" h="282576">
                      <a:moveTo>
                        <a:pt x="114304" y="0"/>
                      </a:moveTo>
                      <a:lnTo>
                        <a:pt x="228600" y="184150"/>
                      </a:lnTo>
                      <a:lnTo>
                        <a:pt x="239884" y="184492"/>
                      </a:lnTo>
                      <a:lnTo>
                        <a:pt x="263528" y="231776"/>
                      </a:lnTo>
                      <a:lnTo>
                        <a:pt x="256844" y="250156"/>
                      </a:lnTo>
                      <a:lnTo>
                        <a:pt x="146052" y="244476"/>
                      </a:lnTo>
                      <a:lnTo>
                        <a:pt x="79376" y="282576"/>
                      </a:lnTo>
                      <a:lnTo>
                        <a:pt x="9528" y="180976"/>
                      </a:lnTo>
                      <a:lnTo>
                        <a:pt x="0" y="111124"/>
                      </a:lnTo>
                      <a:lnTo>
                        <a:pt x="20208" y="27420"/>
                      </a:lnTo>
                      <a:lnTo>
                        <a:pt x="22228" y="25400"/>
                      </a:lnTo>
                      <a:lnTo>
                        <a:pt x="22492" y="18294"/>
                      </a:lnTo>
                      <a:lnTo>
                        <a:pt x="27972" y="2540"/>
                      </a:lnTo>
                      <a:lnTo>
                        <a:pt x="1143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D545F9B4-E4F5-484E-A68A-7F86B44FC5F0}"/>
                    </a:ext>
                  </a:extLst>
                </p:cNvPr>
                <p:cNvSpPr/>
                <p:nvPr/>
              </p:nvSpPr>
              <p:spPr>
                <a:xfrm>
                  <a:off x="40573324" y="27219276"/>
                  <a:ext cx="301944" cy="253662"/>
                </a:xfrm>
                <a:custGeom>
                  <a:avLst/>
                  <a:gdLst>
                    <a:gd name="connsiteX0" fmla="*/ 79376 w 301944"/>
                    <a:gd name="connsiteY0" fmla="*/ 0 h 253662"/>
                    <a:gd name="connsiteX1" fmla="*/ 190168 w 301944"/>
                    <a:gd name="connsiteY1" fmla="*/ 5680 h 253662"/>
                    <a:gd name="connsiteX2" fmla="*/ 184152 w 301944"/>
                    <a:gd name="connsiteY2" fmla="*/ 22224 h 253662"/>
                    <a:gd name="connsiteX3" fmla="*/ 196852 w 301944"/>
                    <a:gd name="connsiteY3" fmla="*/ 73024 h 253662"/>
                    <a:gd name="connsiteX4" fmla="*/ 199072 w 301944"/>
                    <a:gd name="connsiteY4" fmla="*/ 71544 h 253662"/>
                    <a:gd name="connsiteX5" fmla="*/ 222252 w 301944"/>
                    <a:gd name="connsiteY5" fmla="*/ 155574 h 253662"/>
                    <a:gd name="connsiteX6" fmla="*/ 273052 w 301944"/>
                    <a:gd name="connsiteY6" fmla="*/ 206374 h 253662"/>
                    <a:gd name="connsiteX7" fmla="*/ 276124 w 301944"/>
                    <a:gd name="connsiteY7" fmla="*/ 195454 h 253662"/>
                    <a:gd name="connsiteX8" fmla="*/ 298452 w 301944"/>
                    <a:gd name="connsiteY8" fmla="*/ 222248 h 253662"/>
                    <a:gd name="connsiteX9" fmla="*/ 301944 w 301944"/>
                    <a:gd name="connsiteY9" fmla="*/ 253662 h 253662"/>
                    <a:gd name="connsiteX10" fmla="*/ 171452 w 301944"/>
                    <a:gd name="connsiteY10" fmla="*/ 244474 h 253662"/>
                    <a:gd name="connsiteX11" fmla="*/ 87988 w 301944"/>
                    <a:gd name="connsiteY11" fmla="*/ 218572 h 253662"/>
                    <a:gd name="connsiteX12" fmla="*/ 44452 w 301944"/>
                    <a:gd name="connsiteY12" fmla="*/ 152400 h 253662"/>
                    <a:gd name="connsiteX13" fmla="*/ 0 w 301944"/>
                    <a:gd name="connsiteY13" fmla="*/ 123824 h 253662"/>
                    <a:gd name="connsiteX14" fmla="*/ 4016 w 301944"/>
                    <a:gd name="connsiteY14" fmla="*/ 25468 h 253662"/>
                    <a:gd name="connsiteX15" fmla="*/ 12700 w 301944"/>
                    <a:gd name="connsiteY15" fmla="*/ 38100 h 253662"/>
                    <a:gd name="connsiteX16" fmla="*/ 79376 w 301944"/>
                    <a:gd name="connsiteY16" fmla="*/ 0 h 25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1944" h="253662">
                      <a:moveTo>
                        <a:pt x="79376" y="0"/>
                      </a:moveTo>
                      <a:lnTo>
                        <a:pt x="190168" y="5680"/>
                      </a:lnTo>
                      <a:lnTo>
                        <a:pt x="184152" y="22224"/>
                      </a:lnTo>
                      <a:lnTo>
                        <a:pt x="196852" y="73024"/>
                      </a:lnTo>
                      <a:lnTo>
                        <a:pt x="199072" y="71544"/>
                      </a:lnTo>
                      <a:lnTo>
                        <a:pt x="222252" y="155574"/>
                      </a:lnTo>
                      <a:lnTo>
                        <a:pt x="273052" y="206374"/>
                      </a:lnTo>
                      <a:lnTo>
                        <a:pt x="276124" y="195454"/>
                      </a:lnTo>
                      <a:lnTo>
                        <a:pt x="298452" y="222248"/>
                      </a:lnTo>
                      <a:lnTo>
                        <a:pt x="301944" y="253662"/>
                      </a:lnTo>
                      <a:lnTo>
                        <a:pt x="171452" y="244474"/>
                      </a:lnTo>
                      <a:lnTo>
                        <a:pt x="87988" y="218572"/>
                      </a:lnTo>
                      <a:lnTo>
                        <a:pt x="44452" y="152400"/>
                      </a:lnTo>
                      <a:lnTo>
                        <a:pt x="0" y="123824"/>
                      </a:lnTo>
                      <a:lnTo>
                        <a:pt x="4016" y="25468"/>
                      </a:lnTo>
                      <a:lnTo>
                        <a:pt x="12700" y="38100"/>
                      </a:lnTo>
                      <a:lnTo>
                        <a:pt x="793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6361BC45-0D28-47E9-9619-60DDF8EE03AF}"/>
                    </a:ext>
                  </a:extLst>
                </p:cNvPr>
                <p:cNvSpPr/>
                <p:nvPr/>
              </p:nvSpPr>
              <p:spPr>
                <a:xfrm>
                  <a:off x="40188488" y="26899106"/>
                  <a:ext cx="388852" cy="443994"/>
                </a:xfrm>
                <a:custGeom>
                  <a:avLst/>
                  <a:gdLst>
                    <a:gd name="connsiteX0" fmla="*/ 223812 w 388852"/>
                    <a:gd name="connsiteY0" fmla="*/ 0 h 443994"/>
                    <a:gd name="connsiteX1" fmla="*/ 273712 w 388852"/>
                    <a:gd name="connsiteY1" fmla="*/ 28070 h 443994"/>
                    <a:gd name="connsiteX2" fmla="*/ 270536 w 388852"/>
                    <a:gd name="connsiteY2" fmla="*/ 101094 h 443994"/>
                    <a:gd name="connsiteX3" fmla="*/ 327688 w 388852"/>
                    <a:gd name="connsiteY3" fmla="*/ 113794 h 443994"/>
                    <a:gd name="connsiteX4" fmla="*/ 338368 w 388852"/>
                    <a:gd name="connsiteY4" fmla="*/ 103114 h 443994"/>
                    <a:gd name="connsiteX5" fmla="*/ 318160 w 388852"/>
                    <a:gd name="connsiteY5" fmla="*/ 186818 h 443994"/>
                    <a:gd name="connsiteX6" fmla="*/ 327688 w 388852"/>
                    <a:gd name="connsiteY6" fmla="*/ 256670 h 443994"/>
                    <a:gd name="connsiteX7" fmla="*/ 388852 w 388852"/>
                    <a:gd name="connsiteY7" fmla="*/ 345638 h 443994"/>
                    <a:gd name="connsiteX8" fmla="*/ 385620 w 388852"/>
                    <a:gd name="connsiteY8" fmla="*/ 424826 h 443994"/>
                    <a:gd name="connsiteX9" fmla="*/ 324512 w 388852"/>
                    <a:gd name="connsiteY9" fmla="*/ 412244 h 443994"/>
                    <a:gd name="connsiteX10" fmla="*/ 184812 w 388852"/>
                    <a:gd name="connsiteY10" fmla="*/ 443994 h 443994"/>
                    <a:gd name="connsiteX11" fmla="*/ 76864 w 388852"/>
                    <a:gd name="connsiteY11" fmla="*/ 339218 h 443994"/>
                    <a:gd name="connsiteX12" fmla="*/ 664 w 388852"/>
                    <a:gd name="connsiteY12" fmla="*/ 351918 h 443994"/>
                    <a:gd name="connsiteX13" fmla="*/ 0 w 388852"/>
                    <a:gd name="connsiteY13" fmla="*/ 349114 h 443994"/>
                    <a:gd name="connsiteX14" fmla="*/ 49164 w 388852"/>
                    <a:gd name="connsiteY14" fmla="*/ 232054 h 443994"/>
                    <a:gd name="connsiteX15" fmla="*/ 216560 w 388852"/>
                    <a:gd name="connsiteY15" fmla="*/ 234444 h 443994"/>
                    <a:gd name="connsiteX16" fmla="*/ 187988 w 388852"/>
                    <a:gd name="connsiteY16" fmla="*/ 97918 h 443994"/>
                    <a:gd name="connsiteX17" fmla="*/ 223812 w 388852"/>
                    <a:gd name="connsiteY17" fmla="*/ 0 h 443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852" h="443994">
                      <a:moveTo>
                        <a:pt x="223812" y="0"/>
                      </a:moveTo>
                      <a:lnTo>
                        <a:pt x="273712" y="28070"/>
                      </a:lnTo>
                      <a:lnTo>
                        <a:pt x="270536" y="101094"/>
                      </a:lnTo>
                      <a:lnTo>
                        <a:pt x="327688" y="113794"/>
                      </a:lnTo>
                      <a:lnTo>
                        <a:pt x="338368" y="103114"/>
                      </a:lnTo>
                      <a:lnTo>
                        <a:pt x="318160" y="186818"/>
                      </a:lnTo>
                      <a:lnTo>
                        <a:pt x="327688" y="256670"/>
                      </a:lnTo>
                      <a:lnTo>
                        <a:pt x="388852" y="345638"/>
                      </a:lnTo>
                      <a:lnTo>
                        <a:pt x="385620" y="424826"/>
                      </a:lnTo>
                      <a:lnTo>
                        <a:pt x="324512" y="412244"/>
                      </a:lnTo>
                      <a:lnTo>
                        <a:pt x="184812" y="443994"/>
                      </a:lnTo>
                      <a:lnTo>
                        <a:pt x="76864" y="339218"/>
                      </a:lnTo>
                      <a:lnTo>
                        <a:pt x="664" y="351918"/>
                      </a:lnTo>
                      <a:lnTo>
                        <a:pt x="0" y="349114"/>
                      </a:lnTo>
                      <a:lnTo>
                        <a:pt x="49164" y="232054"/>
                      </a:lnTo>
                      <a:lnTo>
                        <a:pt x="216560" y="234444"/>
                      </a:lnTo>
                      <a:lnTo>
                        <a:pt x="187988" y="97918"/>
                      </a:lnTo>
                      <a:lnTo>
                        <a:pt x="223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E4FA36B7-3BB4-4F3D-BD43-D8D1F4193493}"/>
                    </a:ext>
                  </a:extLst>
                </p:cNvPr>
                <p:cNvSpPr/>
                <p:nvPr/>
              </p:nvSpPr>
              <p:spPr>
                <a:xfrm>
                  <a:off x="40287576" y="27460576"/>
                  <a:ext cx="244472" cy="153560"/>
                </a:xfrm>
                <a:custGeom>
                  <a:avLst/>
                  <a:gdLst>
                    <a:gd name="connsiteX0" fmla="*/ 231776 w 244472"/>
                    <a:gd name="connsiteY0" fmla="*/ 0 h 153560"/>
                    <a:gd name="connsiteX1" fmla="*/ 242236 w 244472"/>
                    <a:gd name="connsiteY1" fmla="*/ 10878 h 153560"/>
                    <a:gd name="connsiteX2" fmla="*/ 244472 w 244472"/>
                    <a:gd name="connsiteY2" fmla="*/ 44448 h 153560"/>
                    <a:gd name="connsiteX3" fmla="*/ 212724 w 244472"/>
                    <a:gd name="connsiteY3" fmla="*/ 82548 h 153560"/>
                    <a:gd name="connsiteX4" fmla="*/ 187324 w 244472"/>
                    <a:gd name="connsiteY4" fmla="*/ 123824 h 153560"/>
                    <a:gd name="connsiteX5" fmla="*/ 111124 w 244472"/>
                    <a:gd name="connsiteY5" fmla="*/ 142874 h 153560"/>
                    <a:gd name="connsiteX6" fmla="*/ 118248 w 244472"/>
                    <a:gd name="connsiteY6" fmla="*/ 153560 h 153560"/>
                    <a:gd name="connsiteX7" fmla="*/ 69848 w 244472"/>
                    <a:gd name="connsiteY7" fmla="*/ 120648 h 153560"/>
                    <a:gd name="connsiteX8" fmla="*/ 6348 w 244472"/>
                    <a:gd name="connsiteY8" fmla="*/ 85724 h 153560"/>
                    <a:gd name="connsiteX9" fmla="*/ 1684 w 244472"/>
                    <a:gd name="connsiteY9" fmla="*/ 92720 h 153560"/>
                    <a:gd name="connsiteX10" fmla="*/ 0 w 244472"/>
                    <a:gd name="connsiteY10" fmla="*/ 85724 h 153560"/>
                    <a:gd name="connsiteX11" fmla="*/ 85724 w 244472"/>
                    <a:gd name="connsiteY11" fmla="*/ 25400 h 153560"/>
                    <a:gd name="connsiteX12" fmla="*/ 231776 w 244472"/>
                    <a:gd name="connsiteY12" fmla="*/ 0 h 153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2" h="153560">
                      <a:moveTo>
                        <a:pt x="231776" y="0"/>
                      </a:moveTo>
                      <a:lnTo>
                        <a:pt x="242236" y="10878"/>
                      </a:lnTo>
                      <a:lnTo>
                        <a:pt x="244472" y="44448"/>
                      </a:lnTo>
                      <a:lnTo>
                        <a:pt x="212724" y="82548"/>
                      </a:lnTo>
                      <a:lnTo>
                        <a:pt x="187324" y="123824"/>
                      </a:lnTo>
                      <a:lnTo>
                        <a:pt x="111124" y="142874"/>
                      </a:lnTo>
                      <a:lnTo>
                        <a:pt x="118248" y="153560"/>
                      </a:lnTo>
                      <a:lnTo>
                        <a:pt x="69848" y="120648"/>
                      </a:lnTo>
                      <a:lnTo>
                        <a:pt x="6348" y="85724"/>
                      </a:lnTo>
                      <a:lnTo>
                        <a:pt x="1684" y="92720"/>
                      </a:lnTo>
                      <a:lnTo>
                        <a:pt x="0" y="85724"/>
                      </a:lnTo>
                      <a:lnTo>
                        <a:pt x="85724" y="25400"/>
                      </a:lnTo>
                      <a:lnTo>
                        <a:pt x="23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B6C9904-0DDC-45E2-A402-074BA8A9067A}"/>
                    </a:ext>
                  </a:extLst>
                </p:cNvPr>
                <p:cNvSpPr/>
                <p:nvPr/>
              </p:nvSpPr>
              <p:spPr>
                <a:xfrm>
                  <a:off x="40214552" y="27311350"/>
                  <a:ext cx="446760" cy="273050"/>
                </a:xfrm>
                <a:custGeom>
                  <a:avLst/>
                  <a:gdLst>
                    <a:gd name="connsiteX0" fmla="*/ 298448 w 446760"/>
                    <a:gd name="connsiteY0" fmla="*/ 0 h 273050"/>
                    <a:gd name="connsiteX1" fmla="*/ 359556 w 446760"/>
                    <a:gd name="connsiteY1" fmla="*/ 12582 h 273050"/>
                    <a:gd name="connsiteX2" fmla="*/ 358772 w 446760"/>
                    <a:gd name="connsiteY2" fmla="*/ 31750 h 273050"/>
                    <a:gd name="connsiteX3" fmla="*/ 403224 w 446760"/>
                    <a:gd name="connsiteY3" fmla="*/ 60326 h 273050"/>
                    <a:gd name="connsiteX4" fmla="*/ 446760 w 446760"/>
                    <a:gd name="connsiteY4" fmla="*/ 126498 h 273050"/>
                    <a:gd name="connsiteX5" fmla="*/ 438148 w 446760"/>
                    <a:gd name="connsiteY5" fmla="*/ 123826 h 273050"/>
                    <a:gd name="connsiteX6" fmla="*/ 381000 w 446760"/>
                    <a:gd name="connsiteY6" fmla="*/ 168274 h 273050"/>
                    <a:gd name="connsiteX7" fmla="*/ 346072 w 446760"/>
                    <a:gd name="connsiteY7" fmla="*/ 127000 h 273050"/>
                    <a:gd name="connsiteX8" fmla="*/ 314324 w 446760"/>
                    <a:gd name="connsiteY8" fmla="*/ 146050 h 273050"/>
                    <a:gd name="connsiteX9" fmla="*/ 315260 w 446760"/>
                    <a:gd name="connsiteY9" fmla="*/ 160104 h 273050"/>
                    <a:gd name="connsiteX10" fmla="*/ 304800 w 446760"/>
                    <a:gd name="connsiteY10" fmla="*/ 149226 h 273050"/>
                    <a:gd name="connsiteX11" fmla="*/ 158748 w 446760"/>
                    <a:gd name="connsiteY11" fmla="*/ 174626 h 273050"/>
                    <a:gd name="connsiteX12" fmla="*/ 73024 w 446760"/>
                    <a:gd name="connsiteY12" fmla="*/ 234950 h 273050"/>
                    <a:gd name="connsiteX13" fmla="*/ 74708 w 446760"/>
                    <a:gd name="connsiteY13" fmla="*/ 241946 h 273050"/>
                    <a:gd name="connsiteX14" fmla="*/ 53972 w 446760"/>
                    <a:gd name="connsiteY14" fmla="*/ 273050 h 273050"/>
                    <a:gd name="connsiteX15" fmla="*/ 0 w 446760"/>
                    <a:gd name="connsiteY15" fmla="*/ 263526 h 273050"/>
                    <a:gd name="connsiteX16" fmla="*/ 15872 w 446760"/>
                    <a:gd name="connsiteY16" fmla="*/ 203200 h 273050"/>
                    <a:gd name="connsiteX17" fmla="*/ 69848 w 446760"/>
                    <a:gd name="connsiteY17" fmla="*/ 200026 h 273050"/>
                    <a:gd name="connsiteX18" fmla="*/ 98424 w 446760"/>
                    <a:gd name="connsiteY18" fmla="*/ 130174 h 273050"/>
                    <a:gd name="connsiteX19" fmla="*/ 79372 w 446760"/>
                    <a:gd name="connsiteY19" fmla="*/ 73026 h 273050"/>
                    <a:gd name="connsiteX20" fmla="*/ 155572 w 446760"/>
                    <a:gd name="connsiteY20" fmla="*/ 34926 h 273050"/>
                    <a:gd name="connsiteX21" fmla="*/ 159672 w 446760"/>
                    <a:gd name="connsiteY21" fmla="*/ 31540 h 273050"/>
                    <a:gd name="connsiteX22" fmla="*/ 298448 w 446760"/>
                    <a:gd name="connsiteY22" fmla="*/ 0 h 27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46760" h="273050">
                      <a:moveTo>
                        <a:pt x="298448" y="0"/>
                      </a:moveTo>
                      <a:lnTo>
                        <a:pt x="359556" y="12582"/>
                      </a:lnTo>
                      <a:lnTo>
                        <a:pt x="358772" y="31750"/>
                      </a:lnTo>
                      <a:lnTo>
                        <a:pt x="403224" y="60326"/>
                      </a:lnTo>
                      <a:lnTo>
                        <a:pt x="446760" y="126498"/>
                      </a:lnTo>
                      <a:lnTo>
                        <a:pt x="438148" y="123826"/>
                      </a:lnTo>
                      <a:lnTo>
                        <a:pt x="381000" y="168274"/>
                      </a:lnTo>
                      <a:lnTo>
                        <a:pt x="346072" y="127000"/>
                      </a:lnTo>
                      <a:lnTo>
                        <a:pt x="314324" y="146050"/>
                      </a:lnTo>
                      <a:lnTo>
                        <a:pt x="315260" y="160104"/>
                      </a:lnTo>
                      <a:lnTo>
                        <a:pt x="304800" y="149226"/>
                      </a:lnTo>
                      <a:lnTo>
                        <a:pt x="158748" y="174626"/>
                      </a:lnTo>
                      <a:lnTo>
                        <a:pt x="73024" y="234950"/>
                      </a:lnTo>
                      <a:lnTo>
                        <a:pt x="74708" y="241946"/>
                      </a:lnTo>
                      <a:lnTo>
                        <a:pt x="53972" y="273050"/>
                      </a:lnTo>
                      <a:lnTo>
                        <a:pt x="0" y="263526"/>
                      </a:lnTo>
                      <a:lnTo>
                        <a:pt x="15872" y="203200"/>
                      </a:lnTo>
                      <a:lnTo>
                        <a:pt x="69848" y="200026"/>
                      </a:lnTo>
                      <a:lnTo>
                        <a:pt x="98424" y="130174"/>
                      </a:lnTo>
                      <a:lnTo>
                        <a:pt x="79372" y="73026"/>
                      </a:lnTo>
                      <a:lnTo>
                        <a:pt x="155572" y="34926"/>
                      </a:lnTo>
                      <a:lnTo>
                        <a:pt x="159672" y="31540"/>
                      </a:lnTo>
                      <a:lnTo>
                        <a:pt x="29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4CFF3B47-24B6-4FED-BF2D-6B25A750FA65}"/>
                    </a:ext>
                  </a:extLst>
                </p:cNvPr>
                <p:cNvSpPr/>
                <p:nvPr/>
              </p:nvSpPr>
              <p:spPr>
                <a:xfrm>
                  <a:off x="39994784" y="27384376"/>
                  <a:ext cx="318192" cy="273048"/>
                </a:xfrm>
                <a:custGeom>
                  <a:avLst/>
                  <a:gdLst>
                    <a:gd name="connsiteX0" fmla="*/ 299140 w 318192"/>
                    <a:gd name="connsiteY0" fmla="*/ 0 h 273048"/>
                    <a:gd name="connsiteX1" fmla="*/ 318192 w 318192"/>
                    <a:gd name="connsiteY1" fmla="*/ 57148 h 273048"/>
                    <a:gd name="connsiteX2" fmla="*/ 289616 w 318192"/>
                    <a:gd name="connsiteY2" fmla="*/ 127000 h 273048"/>
                    <a:gd name="connsiteX3" fmla="*/ 235640 w 318192"/>
                    <a:gd name="connsiteY3" fmla="*/ 130174 h 273048"/>
                    <a:gd name="connsiteX4" fmla="*/ 219768 w 318192"/>
                    <a:gd name="connsiteY4" fmla="*/ 190500 h 273048"/>
                    <a:gd name="connsiteX5" fmla="*/ 175316 w 318192"/>
                    <a:gd name="connsiteY5" fmla="*/ 250824 h 273048"/>
                    <a:gd name="connsiteX6" fmla="*/ 86368 w 318192"/>
                    <a:gd name="connsiteY6" fmla="*/ 268614 h 273048"/>
                    <a:gd name="connsiteX7" fmla="*/ 86416 w 318192"/>
                    <a:gd name="connsiteY7" fmla="*/ 266700 h 273048"/>
                    <a:gd name="connsiteX8" fmla="*/ 51492 w 318192"/>
                    <a:gd name="connsiteY8" fmla="*/ 273048 h 273048"/>
                    <a:gd name="connsiteX9" fmla="*/ 41968 w 318192"/>
                    <a:gd name="connsiteY9" fmla="*/ 209548 h 273048"/>
                    <a:gd name="connsiteX10" fmla="*/ 0 w 318192"/>
                    <a:gd name="connsiteY10" fmla="*/ 200222 h 273048"/>
                    <a:gd name="connsiteX11" fmla="*/ 57840 w 318192"/>
                    <a:gd name="connsiteY11" fmla="*/ 98424 h 273048"/>
                    <a:gd name="connsiteX12" fmla="*/ 146740 w 318192"/>
                    <a:gd name="connsiteY12" fmla="*/ 111124 h 273048"/>
                    <a:gd name="connsiteX13" fmla="*/ 181664 w 318192"/>
                    <a:gd name="connsiteY13" fmla="*/ 50800 h 273048"/>
                    <a:gd name="connsiteX14" fmla="*/ 229292 w 318192"/>
                    <a:gd name="connsiteY14" fmla="*/ 50800 h 273048"/>
                    <a:gd name="connsiteX15" fmla="*/ 299140 w 318192"/>
                    <a:gd name="connsiteY15" fmla="*/ 0 h 2730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8192" h="273048">
                      <a:moveTo>
                        <a:pt x="299140" y="0"/>
                      </a:moveTo>
                      <a:lnTo>
                        <a:pt x="318192" y="57148"/>
                      </a:lnTo>
                      <a:lnTo>
                        <a:pt x="289616" y="127000"/>
                      </a:lnTo>
                      <a:lnTo>
                        <a:pt x="235640" y="130174"/>
                      </a:lnTo>
                      <a:lnTo>
                        <a:pt x="219768" y="190500"/>
                      </a:lnTo>
                      <a:lnTo>
                        <a:pt x="175316" y="250824"/>
                      </a:lnTo>
                      <a:lnTo>
                        <a:pt x="86368" y="268614"/>
                      </a:lnTo>
                      <a:lnTo>
                        <a:pt x="86416" y="266700"/>
                      </a:lnTo>
                      <a:lnTo>
                        <a:pt x="51492" y="273048"/>
                      </a:lnTo>
                      <a:lnTo>
                        <a:pt x="41968" y="209548"/>
                      </a:lnTo>
                      <a:lnTo>
                        <a:pt x="0" y="200222"/>
                      </a:lnTo>
                      <a:lnTo>
                        <a:pt x="57840" y="98424"/>
                      </a:lnTo>
                      <a:lnTo>
                        <a:pt x="146740" y="111124"/>
                      </a:lnTo>
                      <a:lnTo>
                        <a:pt x="181664" y="50800"/>
                      </a:lnTo>
                      <a:lnTo>
                        <a:pt x="229292" y="50800"/>
                      </a:lnTo>
                      <a:lnTo>
                        <a:pt x="29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0FFB67B6-25FE-4197-BDF2-8C18CCFDEACC}"/>
                    </a:ext>
                  </a:extLst>
                </p:cNvPr>
                <p:cNvSpPr/>
                <p:nvPr/>
              </p:nvSpPr>
              <p:spPr>
                <a:xfrm>
                  <a:off x="39735332" y="27155776"/>
                  <a:ext cx="420548" cy="280804"/>
                </a:xfrm>
                <a:custGeom>
                  <a:avLst/>
                  <a:gdLst>
                    <a:gd name="connsiteX0" fmla="*/ 272844 w 420548"/>
                    <a:gd name="connsiteY0" fmla="*/ 0 h 280804"/>
                    <a:gd name="connsiteX1" fmla="*/ 326820 w 420548"/>
                    <a:gd name="connsiteY1" fmla="*/ 53974 h 280804"/>
                    <a:gd name="connsiteX2" fmla="*/ 381648 w 420548"/>
                    <a:gd name="connsiteY2" fmla="*/ 25116 h 280804"/>
                    <a:gd name="connsiteX3" fmla="*/ 420548 w 420548"/>
                    <a:gd name="connsiteY3" fmla="*/ 66448 h 280804"/>
                    <a:gd name="connsiteX4" fmla="*/ 358568 w 420548"/>
                    <a:gd name="connsiteY4" fmla="*/ 168274 h 280804"/>
                    <a:gd name="connsiteX5" fmla="*/ 266492 w 420548"/>
                    <a:gd name="connsiteY5" fmla="*/ 187324 h 280804"/>
                    <a:gd name="connsiteX6" fmla="*/ 174420 w 420548"/>
                    <a:gd name="connsiteY6" fmla="*/ 234948 h 280804"/>
                    <a:gd name="connsiteX7" fmla="*/ 145756 w 420548"/>
                    <a:gd name="connsiteY7" fmla="*/ 280804 h 280804"/>
                    <a:gd name="connsiteX8" fmla="*/ 27508 w 420548"/>
                    <a:gd name="connsiteY8" fmla="*/ 248286 h 280804"/>
                    <a:gd name="connsiteX9" fmla="*/ 6144 w 420548"/>
                    <a:gd name="connsiteY9" fmla="*/ 149224 h 280804"/>
                    <a:gd name="connsiteX10" fmla="*/ 0 w 420548"/>
                    <a:gd name="connsiteY10" fmla="*/ 148742 h 280804"/>
                    <a:gd name="connsiteX11" fmla="*/ 14660 w 420548"/>
                    <a:gd name="connsiteY11" fmla="*/ 128400 h 280804"/>
                    <a:gd name="connsiteX12" fmla="*/ 69644 w 420548"/>
                    <a:gd name="connsiteY12" fmla="*/ 130174 h 280804"/>
                    <a:gd name="connsiteX13" fmla="*/ 69060 w 420548"/>
                    <a:gd name="connsiteY13" fmla="*/ 125352 h 280804"/>
                    <a:gd name="connsiteX14" fmla="*/ 174420 w 420548"/>
                    <a:gd name="connsiteY14" fmla="*/ 95248 h 280804"/>
                    <a:gd name="connsiteX15" fmla="*/ 272844 w 420548"/>
                    <a:gd name="connsiteY15" fmla="*/ 0 h 28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0548" h="280804">
                      <a:moveTo>
                        <a:pt x="272844" y="0"/>
                      </a:moveTo>
                      <a:lnTo>
                        <a:pt x="326820" y="53974"/>
                      </a:lnTo>
                      <a:lnTo>
                        <a:pt x="381648" y="25116"/>
                      </a:lnTo>
                      <a:lnTo>
                        <a:pt x="420548" y="66448"/>
                      </a:lnTo>
                      <a:lnTo>
                        <a:pt x="358568" y="168274"/>
                      </a:lnTo>
                      <a:lnTo>
                        <a:pt x="266492" y="187324"/>
                      </a:lnTo>
                      <a:lnTo>
                        <a:pt x="174420" y="234948"/>
                      </a:lnTo>
                      <a:lnTo>
                        <a:pt x="145756" y="280804"/>
                      </a:lnTo>
                      <a:lnTo>
                        <a:pt x="27508" y="248286"/>
                      </a:lnTo>
                      <a:lnTo>
                        <a:pt x="6144" y="149224"/>
                      </a:lnTo>
                      <a:lnTo>
                        <a:pt x="0" y="148742"/>
                      </a:lnTo>
                      <a:lnTo>
                        <a:pt x="14660" y="128400"/>
                      </a:lnTo>
                      <a:lnTo>
                        <a:pt x="69644" y="130174"/>
                      </a:lnTo>
                      <a:lnTo>
                        <a:pt x="69060" y="125352"/>
                      </a:lnTo>
                      <a:lnTo>
                        <a:pt x="174420" y="95248"/>
                      </a:lnTo>
                      <a:lnTo>
                        <a:pt x="272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F7D5F0D9-7341-4436-B165-F8F9A010DD47}"/>
                    </a:ext>
                  </a:extLst>
                </p:cNvPr>
                <p:cNvSpPr/>
                <p:nvPr/>
              </p:nvSpPr>
              <p:spPr>
                <a:xfrm>
                  <a:off x="40102876" y="27222224"/>
                  <a:ext cx="271348" cy="212952"/>
                </a:xfrm>
                <a:custGeom>
                  <a:avLst/>
                  <a:gdLst>
                    <a:gd name="connsiteX0" fmla="*/ 53004 w 271348"/>
                    <a:gd name="connsiteY0" fmla="*/ 0 h 212952"/>
                    <a:gd name="connsiteX1" fmla="*/ 83100 w 271348"/>
                    <a:gd name="connsiteY1" fmla="*/ 31976 h 212952"/>
                    <a:gd name="connsiteX2" fmla="*/ 85612 w 271348"/>
                    <a:gd name="connsiteY2" fmla="*/ 25996 h 212952"/>
                    <a:gd name="connsiteX3" fmla="*/ 86276 w 271348"/>
                    <a:gd name="connsiteY3" fmla="*/ 28800 h 212952"/>
                    <a:gd name="connsiteX4" fmla="*/ 162476 w 271348"/>
                    <a:gd name="connsiteY4" fmla="*/ 16100 h 212952"/>
                    <a:gd name="connsiteX5" fmla="*/ 270424 w 271348"/>
                    <a:gd name="connsiteY5" fmla="*/ 120876 h 212952"/>
                    <a:gd name="connsiteX6" fmla="*/ 271348 w 271348"/>
                    <a:gd name="connsiteY6" fmla="*/ 120666 h 212952"/>
                    <a:gd name="connsiteX7" fmla="*/ 267248 w 271348"/>
                    <a:gd name="connsiteY7" fmla="*/ 124052 h 212952"/>
                    <a:gd name="connsiteX8" fmla="*/ 191048 w 271348"/>
                    <a:gd name="connsiteY8" fmla="*/ 162152 h 212952"/>
                    <a:gd name="connsiteX9" fmla="*/ 121200 w 271348"/>
                    <a:gd name="connsiteY9" fmla="*/ 212952 h 212952"/>
                    <a:gd name="connsiteX10" fmla="*/ 117572 w 271348"/>
                    <a:gd name="connsiteY10" fmla="*/ 212952 h 212952"/>
                    <a:gd name="connsiteX11" fmla="*/ 92624 w 271348"/>
                    <a:gd name="connsiteY11" fmla="*/ 197076 h 212952"/>
                    <a:gd name="connsiteX12" fmla="*/ 0 w 271348"/>
                    <a:gd name="connsiteY12" fmla="*/ 87082 h 212952"/>
                    <a:gd name="connsiteX13" fmla="*/ 53004 w 271348"/>
                    <a:gd name="connsiteY13" fmla="*/ 0 h 212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71348" h="212952">
                      <a:moveTo>
                        <a:pt x="53004" y="0"/>
                      </a:moveTo>
                      <a:lnTo>
                        <a:pt x="83100" y="31976"/>
                      </a:lnTo>
                      <a:lnTo>
                        <a:pt x="85612" y="25996"/>
                      </a:lnTo>
                      <a:lnTo>
                        <a:pt x="86276" y="28800"/>
                      </a:lnTo>
                      <a:lnTo>
                        <a:pt x="162476" y="16100"/>
                      </a:lnTo>
                      <a:lnTo>
                        <a:pt x="270424" y="120876"/>
                      </a:lnTo>
                      <a:lnTo>
                        <a:pt x="271348" y="120666"/>
                      </a:lnTo>
                      <a:lnTo>
                        <a:pt x="267248" y="124052"/>
                      </a:lnTo>
                      <a:lnTo>
                        <a:pt x="191048" y="162152"/>
                      </a:lnTo>
                      <a:lnTo>
                        <a:pt x="121200" y="212952"/>
                      </a:lnTo>
                      <a:lnTo>
                        <a:pt x="117572" y="212952"/>
                      </a:lnTo>
                      <a:lnTo>
                        <a:pt x="92624" y="197076"/>
                      </a:lnTo>
                      <a:lnTo>
                        <a:pt x="0" y="87082"/>
                      </a:lnTo>
                      <a:lnTo>
                        <a:pt x="530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19243991-347B-4FE1-8DA4-A0FA6432FC64}"/>
                    </a:ext>
                  </a:extLst>
                </p:cNvPr>
                <p:cNvSpPr/>
                <p:nvPr/>
              </p:nvSpPr>
              <p:spPr>
                <a:xfrm>
                  <a:off x="39874824" y="27309306"/>
                  <a:ext cx="345624" cy="275292"/>
                </a:xfrm>
                <a:custGeom>
                  <a:avLst/>
                  <a:gdLst>
                    <a:gd name="connsiteX0" fmla="*/ 228052 w 345624"/>
                    <a:gd name="connsiteY0" fmla="*/ 0 h 275292"/>
                    <a:gd name="connsiteX1" fmla="*/ 320676 w 345624"/>
                    <a:gd name="connsiteY1" fmla="*/ 109994 h 275292"/>
                    <a:gd name="connsiteX2" fmla="*/ 345624 w 345624"/>
                    <a:gd name="connsiteY2" fmla="*/ 125870 h 275292"/>
                    <a:gd name="connsiteX3" fmla="*/ 301624 w 345624"/>
                    <a:gd name="connsiteY3" fmla="*/ 125870 h 275292"/>
                    <a:gd name="connsiteX4" fmla="*/ 266700 w 345624"/>
                    <a:gd name="connsiteY4" fmla="*/ 186194 h 275292"/>
                    <a:gd name="connsiteX5" fmla="*/ 177800 w 345624"/>
                    <a:gd name="connsiteY5" fmla="*/ 173494 h 275292"/>
                    <a:gd name="connsiteX6" fmla="*/ 119960 w 345624"/>
                    <a:gd name="connsiteY6" fmla="*/ 275292 h 275292"/>
                    <a:gd name="connsiteX7" fmla="*/ 104776 w 345624"/>
                    <a:gd name="connsiteY7" fmla="*/ 271918 h 275292"/>
                    <a:gd name="connsiteX8" fmla="*/ 0 w 345624"/>
                    <a:gd name="connsiteY8" fmla="*/ 173494 h 275292"/>
                    <a:gd name="connsiteX9" fmla="*/ 12700 w 345624"/>
                    <a:gd name="connsiteY9" fmla="*/ 129044 h 275292"/>
                    <a:gd name="connsiteX10" fmla="*/ 6264 w 345624"/>
                    <a:gd name="connsiteY10" fmla="*/ 127274 h 275292"/>
                    <a:gd name="connsiteX11" fmla="*/ 34928 w 345624"/>
                    <a:gd name="connsiteY11" fmla="*/ 81418 h 275292"/>
                    <a:gd name="connsiteX12" fmla="*/ 127000 w 345624"/>
                    <a:gd name="connsiteY12" fmla="*/ 33794 h 275292"/>
                    <a:gd name="connsiteX13" fmla="*/ 219076 w 345624"/>
                    <a:gd name="connsiteY13" fmla="*/ 14744 h 275292"/>
                    <a:gd name="connsiteX14" fmla="*/ 228052 w 345624"/>
                    <a:gd name="connsiteY14" fmla="*/ 0 h 27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624" h="275292">
                      <a:moveTo>
                        <a:pt x="228052" y="0"/>
                      </a:moveTo>
                      <a:lnTo>
                        <a:pt x="320676" y="109994"/>
                      </a:lnTo>
                      <a:lnTo>
                        <a:pt x="345624" y="125870"/>
                      </a:lnTo>
                      <a:lnTo>
                        <a:pt x="301624" y="125870"/>
                      </a:lnTo>
                      <a:lnTo>
                        <a:pt x="266700" y="186194"/>
                      </a:lnTo>
                      <a:lnTo>
                        <a:pt x="177800" y="173494"/>
                      </a:lnTo>
                      <a:lnTo>
                        <a:pt x="119960" y="275292"/>
                      </a:lnTo>
                      <a:lnTo>
                        <a:pt x="104776" y="271918"/>
                      </a:lnTo>
                      <a:lnTo>
                        <a:pt x="0" y="173494"/>
                      </a:lnTo>
                      <a:lnTo>
                        <a:pt x="12700" y="129044"/>
                      </a:lnTo>
                      <a:lnTo>
                        <a:pt x="6264" y="127274"/>
                      </a:lnTo>
                      <a:lnTo>
                        <a:pt x="34928" y="81418"/>
                      </a:lnTo>
                      <a:lnTo>
                        <a:pt x="127000" y="33794"/>
                      </a:lnTo>
                      <a:lnTo>
                        <a:pt x="219076" y="14744"/>
                      </a:lnTo>
                      <a:lnTo>
                        <a:pt x="2280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3B4C37C3-C9E6-4C26-B82A-346A9010165F}"/>
                    </a:ext>
                  </a:extLst>
                </p:cNvPr>
                <p:cNvSpPr/>
                <p:nvPr/>
              </p:nvSpPr>
              <p:spPr>
                <a:xfrm>
                  <a:off x="40529140" y="26977340"/>
                  <a:ext cx="5480" cy="15754"/>
                </a:xfrm>
                <a:custGeom>
                  <a:avLst/>
                  <a:gdLst>
                    <a:gd name="connsiteX0" fmla="*/ 5480 w 5480"/>
                    <a:gd name="connsiteY0" fmla="*/ 0 h 15754"/>
                    <a:gd name="connsiteX1" fmla="*/ 0 w 5480"/>
                    <a:gd name="connsiteY1" fmla="*/ 15754 h 15754"/>
                    <a:gd name="connsiteX2" fmla="*/ 576 w 5480"/>
                    <a:gd name="connsiteY2" fmla="*/ 144 h 15754"/>
                    <a:gd name="connsiteX3" fmla="*/ 5480 w 5480"/>
                    <a:gd name="connsiteY3" fmla="*/ 0 h 15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80" h="15754">
                      <a:moveTo>
                        <a:pt x="5480" y="0"/>
                      </a:moveTo>
                      <a:lnTo>
                        <a:pt x="0" y="15754"/>
                      </a:lnTo>
                      <a:lnTo>
                        <a:pt x="576" y="144"/>
                      </a:lnTo>
                      <a:lnTo>
                        <a:pt x="54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12CAE815-BEF8-4076-A8E6-3ACA5CAC91FF}"/>
                    </a:ext>
                  </a:extLst>
                </p:cNvPr>
                <p:cNvSpPr/>
                <p:nvPr/>
              </p:nvSpPr>
              <p:spPr>
                <a:xfrm>
                  <a:off x="40526856" y="26993094"/>
                  <a:ext cx="2284" cy="9126"/>
                </a:xfrm>
                <a:custGeom>
                  <a:avLst/>
                  <a:gdLst>
                    <a:gd name="connsiteX0" fmla="*/ 2284 w 2284"/>
                    <a:gd name="connsiteY0" fmla="*/ 0 h 9126"/>
                    <a:gd name="connsiteX1" fmla="*/ 2020 w 2284"/>
                    <a:gd name="connsiteY1" fmla="*/ 7106 h 9126"/>
                    <a:gd name="connsiteX2" fmla="*/ 0 w 2284"/>
                    <a:gd name="connsiteY2" fmla="*/ 9126 h 9126"/>
                    <a:gd name="connsiteX3" fmla="*/ 2020 w 2284"/>
                    <a:gd name="connsiteY3" fmla="*/ 756 h 9126"/>
                    <a:gd name="connsiteX4" fmla="*/ 2284 w 2284"/>
                    <a:gd name="connsiteY4" fmla="*/ 0 h 9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4" h="9126">
                      <a:moveTo>
                        <a:pt x="2284" y="0"/>
                      </a:moveTo>
                      <a:lnTo>
                        <a:pt x="2020" y="7106"/>
                      </a:lnTo>
                      <a:lnTo>
                        <a:pt x="0" y="9126"/>
                      </a:lnTo>
                      <a:lnTo>
                        <a:pt x="2020" y="756"/>
                      </a:lnTo>
                      <a:lnTo>
                        <a:pt x="2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606760BE-FD50-40A3-99B7-0309538F8AA3}"/>
                  </a:ext>
                </a:extLst>
              </p:cNvPr>
              <p:cNvSpPr/>
              <p:nvPr/>
            </p:nvSpPr>
            <p:spPr>
              <a:xfrm>
                <a:off x="38338124" y="26228040"/>
                <a:ext cx="3629028" cy="1980248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702E6185-A018-44D4-ADDA-97D63CEC2CDC}"/>
                  </a:ext>
                </a:extLst>
              </p:cNvPr>
              <p:cNvSpPr/>
              <p:nvPr/>
            </p:nvSpPr>
            <p:spPr>
              <a:xfrm>
                <a:off x="39839033" y="27069772"/>
                <a:ext cx="896399" cy="369332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800" b="1" spc="50" dirty="0">
                    <a:ln w="11430">
                      <a:noFill/>
                    </a:ln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埼　玉</a:t>
                </a:r>
              </a:p>
            </p:txBody>
          </p:sp>
        </p:grpSp>
      </p:grpSp>
      <p:grpSp>
        <p:nvGrpSpPr>
          <p:cNvPr id="421" name="グループ化 420">
            <a:extLst>
              <a:ext uri="{FF2B5EF4-FFF2-40B4-BE49-F238E27FC236}">
                <a16:creationId xmlns:a16="http://schemas.microsoft.com/office/drawing/2014/main" id="{0F107230-5746-4530-B1B6-30EE8EBBD6CE}"/>
              </a:ext>
            </a:extLst>
          </p:cNvPr>
          <p:cNvGrpSpPr/>
          <p:nvPr/>
        </p:nvGrpSpPr>
        <p:grpSpPr>
          <a:xfrm>
            <a:off x="2947236" y="5900692"/>
            <a:ext cx="2685212" cy="2022474"/>
            <a:chOff x="38970788" y="28514676"/>
            <a:chExt cx="2685212" cy="2022474"/>
          </a:xfrm>
        </p:grpSpPr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D7F462C1-52D0-4EA0-94CA-EB1F369AED86}"/>
                </a:ext>
              </a:extLst>
            </p:cNvPr>
            <p:cNvGrpSpPr/>
            <p:nvPr/>
          </p:nvGrpSpPr>
          <p:grpSpPr>
            <a:xfrm>
              <a:off x="38970788" y="28514676"/>
              <a:ext cx="2685212" cy="2022474"/>
              <a:chOff x="38970788" y="28514676"/>
              <a:chExt cx="2685212" cy="2022474"/>
            </a:xfrm>
          </p:grpSpPr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90B4430A-D482-42DC-A039-49D32A88B3AA}"/>
                  </a:ext>
                </a:extLst>
              </p:cNvPr>
              <p:cNvGrpSpPr/>
              <p:nvPr/>
            </p:nvGrpSpPr>
            <p:grpSpPr>
              <a:xfrm>
                <a:off x="40646794" y="28831725"/>
                <a:ext cx="747324" cy="1032884"/>
                <a:chOff x="44467500" y="29980446"/>
                <a:chExt cx="747324" cy="1032884"/>
              </a:xfrm>
              <a:solidFill>
                <a:schemeClr val="bg1"/>
              </a:solidFill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F7757EB3-23D0-4C0A-A69B-11A1E05EDC9E}"/>
                    </a:ext>
                  </a:extLst>
                </p:cNvPr>
                <p:cNvSpPr/>
                <p:nvPr/>
              </p:nvSpPr>
              <p:spPr>
                <a:xfrm>
                  <a:off x="44710352" y="30308524"/>
                  <a:ext cx="200432" cy="244528"/>
                </a:xfrm>
                <a:custGeom>
                  <a:avLst/>
                  <a:gdLst>
                    <a:gd name="connsiteX0" fmla="*/ 32248 w 200432"/>
                    <a:gd name="connsiteY0" fmla="*/ 0 h 244528"/>
                    <a:gd name="connsiteX1" fmla="*/ 69056 w 200432"/>
                    <a:gd name="connsiteY1" fmla="*/ 14314 h 244528"/>
                    <a:gd name="connsiteX2" fmla="*/ 82296 w 200432"/>
                    <a:gd name="connsiteY2" fmla="*/ 1072 h 244528"/>
                    <a:gd name="connsiteX3" fmla="*/ 121440 w 200432"/>
                    <a:gd name="connsiteY3" fmla="*/ 104800 h 244528"/>
                    <a:gd name="connsiteX4" fmla="*/ 185736 w 200432"/>
                    <a:gd name="connsiteY4" fmla="*/ 73844 h 244528"/>
                    <a:gd name="connsiteX5" fmla="*/ 180972 w 200432"/>
                    <a:gd name="connsiteY5" fmla="*/ 121470 h 244528"/>
                    <a:gd name="connsiteX6" fmla="*/ 196288 w 200432"/>
                    <a:gd name="connsiteY6" fmla="*/ 131682 h 244528"/>
                    <a:gd name="connsiteX7" fmla="*/ 188116 w 200432"/>
                    <a:gd name="connsiteY7" fmla="*/ 166714 h 244528"/>
                    <a:gd name="connsiteX8" fmla="*/ 200432 w 200432"/>
                    <a:gd name="connsiteY8" fmla="*/ 201612 h 244528"/>
                    <a:gd name="connsiteX9" fmla="*/ 195260 w 200432"/>
                    <a:gd name="connsiteY9" fmla="*/ 211956 h 244528"/>
                    <a:gd name="connsiteX10" fmla="*/ 152400 w 200432"/>
                    <a:gd name="connsiteY10" fmla="*/ 209576 h 244528"/>
                    <a:gd name="connsiteX11" fmla="*/ 128584 w 200432"/>
                    <a:gd name="connsiteY11" fmla="*/ 233388 h 244528"/>
                    <a:gd name="connsiteX12" fmla="*/ 95164 w 200432"/>
                    <a:gd name="connsiteY12" fmla="*/ 244528 h 244528"/>
                    <a:gd name="connsiteX13" fmla="*/ 47624 w 200432"/>
                    <a:gd name="connsiteY13" fmla="*/ 226244 h 244528"/>
                    <a:gd name="connsiteX14" fmla="*/ 38096 w 200432"/>
                    <a:gd name="connsiteY14" fmla="*/ 204814 h 244528"/>
                    <a:gd name="connsiteX15" fmla="*/ 8588 w 200432"/>
                    <a:gd name="connsiteY15" fmla="*/ 204814 h 244528"/>
                    <a:gd name="connsiteX16" fmla="*/ 0 w 200432"/>
                    <a:gd name="connsiteY16" fmla="*/ 171476 h 244528"/>
                    <a:gd name="connsiteX17" fmla="*/ 69056 w 200432"/>
                    <a:gd name="connsiteY17" fmla="*/ 159570 h 244528"/>
                    <a:gd name="connsiteX18" fmla="*/ 66672 w 200432"/>
                    <a:gd name="connsiteY18" fmla="*/ 128614 h 244528"/>
                    <a:gd name="connsiteX19" fmla="*/ 35716 w 200432"/>
                    <a:gd name="connsiteY19" fmla="*/ 104800 h 244528"/>
                    <a:gd name="connsiteX20" fmla="*/ 45240 w 200432"/>
                    <a:gd name="connsiteY20" fmla="*/ 83370 h 244528"/>
                    <a:gd name="connsiteX21" fmla="*/ 42860 w 200432"/>
                    <a:gd name="connsiteY21" fmla="*/ 66700 h 244528"/>
                    <a:gd name="connsiteX22" fmla="*/ 32248 w 200432"/>
                    <a:gd name="connsiteY22" fmla="*/ 0 h 244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00432" h="244528">
                      <a:moveTo>
                        <a:pt x="32248" y="0"/>
                      </a:moveTo>
                      <a:lnTo>
                        <a:pt x="69056" y="14314"/>
                      </a:lnTo>
                      <a:lnTo>
                        <a:pt x="82296" y="1072"/>
                      </a:lnTo>
                      <a:lnTo>
                        <a:pt x="121440" y="104800"/>
                      </a:lnTo>
                      <a:lnTo>
                        <a:pt x="185736" y="73844"/>
                      </a:lnTo>
                      <a:lnTo>
                        <a:pt x="180972" y="121470"/>
                      </a:lnTo>
                      <a:lnTo>
                        <a:pt x="196288" y="131682"/>
                      </a:lnTo>
                      <a:lnTo>
                        <a:pt x="188116" y="166714"/>
                      </a:lnTo>
                      <a:lnTo>
                        <a:pt x="200432" y="201612"/>
                      </a:lnTo>
                      <a:lnTo>
                        <a:pt x="195260" y="211956"/>
                      </a:lnTo>
                      <a:lnTo>
                        <a:pt x="152400" y="209576"/>
                      </a:lnTo>
                      <a:lnTo>
                        <a:pt x="128584" y="233388"/>
                      </a:lnTo>
                      <a:lnTo>
                        <a:pt x="95164" y="244528"/>
                      </a:lnTo>
                      <a:lnTo>
                        <a:pt x="47624" y="226244"/>
                      </a:lnTo>
                      <a:lnTo>
                        <a:pt x="38096" y="204814"/>
                      </a:lnTo>
                      <a:lnTo>
                        <a:pt x="8588" y="204814"/>
                      </a:lnTo>
                      <a:lnTo>
                        <a:pt x="0" y="171476"/>
                      </a:lnTo>
                      <a:lnTo>
                        <a:pt x="69056" y="159570"/>
                      </a:lnTo>
                      <a:lnTo>
                        <a:pt x="66672" y="128614"/>
                      </a:lnTo>
                      <a:lnTo>
                        <a:pt x="35716" y="104800"/>
                      </a:lnTo>
                      <a:lnTo>
                        <a:pt x="45240" y="83370"/>
                      </a:lnTo>
                      <a:lnTo>
                        <a:pt x="42860" y="66700"/>
                      </a:lnTo>
                      <a:lnTo>
                        <a:pt x="3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87E0512D-085B-4240-B1BC-F311A0925FE9}"/>
                    </a:ext>
                  </a:extLst>
                </p:cNvPr>
                <p:cNvSpPr/>
                <p:nvPr/>
              </p:nvSpPr>
              <p:spPr>
                <a:xfrm>
                  <a:off x="44493696" y="29980446"/>
                  <a:ext cx="293148" cy="201898"/>
                </a:xfrm>
                <a:custGeom>
                  <a:avLst/>
                  <a:gdLst>
                    <a:gd name="connsiteX0" fmla="*/ 169848 w 293148"/>
                    <a:gd name="connsiteY0" fmla="*/ 0 h 201898"/>
                    <a:gd name="connsiteX1" fmla="*/ 238124 w 293148"/>
                    <a:gd name="connsiteY1" fmla="*/ 2132 h 201898"/>
                    <a:gd name="connsiteX2" fmla="*/ 283368 w 293148"/>
                    <a:gd name="connsiteY2" fmla="*/ 30708 h 201898"/>
                    <a:gd name="connsiteX3" fmla="*/ 276224 w 293148"/>
                    <a:gd name="connsiteY3" fmla="*/ 52140 h 201898"/>
                    <a:gd name="connsiteX4" fmla="*/ 293148 w 293148"/>
                    <a:gd name="connsiteY4" fmla="*/ 67524 h 201898"/>
                    <a:gd name="connsiteX5" fmla="*/ 249992 w 293148"/>
                    <a:gd name="connsiteY5" fmla="*/ 144748 h 201898"/>
                    <a:gd name="connsiteX6" fmla="*/ 247608 w 293148"/>
                    <a:gd name="connsiteY6" fmla="*/ 175704 h 201898"/>
                    <a:gd name="connsiteX7" fmla="*/ 216656 w 293148"/>
                    <a:gd name="connsiteY7" fmla="*/ 178086 h 201898"/>
                    <a:gd name="connsiteX8" fmla="*/ 119024 w 293148"/>
                    <a:gd name="connsiteY8" fmla="*/ 201898 h 201898"/>
                    <a:gd name="connsiteX9" fmla="*/ 107116 w 293148"/>
                    <a:gd name="connsiteY9" fmla="*/ 187610 h 201898"/>
                    <a:gd name="connsiteX10" fmla="*/ 78544 w 293148"/>
                    <a:gd name="connsiteY10" fmla="*/ 170942 h 201898"/>
                    <a:gd name="connsiteX11" fmla="*/ 20128 w 293148"/>
                    <a:gd name="connsiteY11" fmla="*/ 179928 h 201898"/>
                    <a:gd name="connsiteX12" fmla="*/ 9524 w 293148"/>
                    <a:gd name="connsiteY12" fmla="*/ 129926 h 201898"/>
                    <a:gd name="connsiteX13" fmla="*/ 0 w 293148"/>
                    <a:gd name="connsiteY13" fmla="*/ 101352 h 201898"/>
                    <a:gd name="connsiteX14" fmla="*/ 12696 w 293148"/>
                    <a:gd name="connsiteY14" fmla="*/ 60076 h 201898"/>
                    <a:gd name="connsiteX15" fmla="*/ 57712 w 293148"/>
                    <a:gd name="connsiteY15" fmla="*/ 24064 h 201898"/>
                    <a:gd name="connsiteX16" fmla="*/ 64292 w 293148"/>
                    <a:gd name="connsiteY16" fmla="*/ 25944 h 201898"/>
                    <a:gd name="connsiteX17" fmla="*/ 116680 w 293148"/>
                    <a:gd name="connsiteY17" fmla="*/ 85476 h 201898"/>
                    <a:gd name="connsiteX18" fmla="*/ 159544 w 293148"/>
                    <a:gd name="connsiteY18" fmla="*/ 75952 h 201898"/>
                    <a:gd name="connsiteX19" fmla="*/ 161872 w 293148"/>
                    <a:gd name="connsiteY19" fmla="*/ 1388 h 201898"/>
                    <a:gd name="connsiteX20" fmla="*/ 169848 w 293148"/>
                    <a:gd name="connsiteY20" fmla="*/ 0 h 20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93148" h="201898">
                      <a:moveTo>
                        <a:pt x="169848" y="0"/>
                      </a:moveTo>
                      <a:lnTo>
                        <a:pt x="238124" y="2132"/>
                      </a:lnTo>
                      <a:lnTo>
                        <a:pt x="283368" y="30708"/>
                      </a:lnTo>
                      <a:lnTo>
                        <a:pt x="276224" y="52140"/>
                      </a:lnTo>
                      <a:lnTo>
                        <a:pt x="293148" y="67524"/>
                      </a:lnTo>
                      <a:lnTo>
                        <a:pt x="249992" y="144748"/>
                      </a:lnTo>
                      <a:lnTo>
                        <a:pt x="247608" y="175704"/>
                      </a:lnTo>
                      <a:lnTo>
                        <a:pt x="216656" y="178086"/>
                      </a:lnTo>
                      <a:lnTo>
                        <a:pt x="119024" y="201898"/>
                      </a:lnTo>
                      <a:lnTo>
                        <a:pt x="107116" y="187610"/>
                      </a:lnTo>
                      <a:lnTo>
                        <a:pt x="78544" y="170942"/>
                      </a:lnTo>
                      <a:lnTo>
                        <a:pt x="20128" y="179928"/>
                      </a:lnTo>
                      <a:lnTo>
                        <a:pt x="9524" y="129926"/>
                      </a:lnTo>
                      <a:lnTo>
                        <a:pt x="0" y="101352"/>
                      </a:lnTo>
                      <a:lnTo>
                        <a:pt x="12696" y="60076"/>
                      </a:lnTo>
                      <a:lnTo>
                        <a:pt x="57712" y="24064"/>
                      </a:lnTo>
                      <a:lnTo>
                        <a:pt x="64292" y="25944"/>
                      </a:lnTo>
                      <a:lnTo>
                        <a:pt x="116680" y="85476"/>
                      </a:lnTo>
                      <a:lnTo>
                        <a:pt x="159544" y="75952"/>
                      </a:lnTo>
                      <a:lnTo>
                        <a:pt x="161872" y="1388"/>
                      </a:lnTo>
                      <a:lnTo>
                        <a:pt x="169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050499B-9D28-4107-ABC6-F1F867D976C3}"/>
                    </a:ext>
                  </a:extLst>
                </p:cNvPr>
                <p:cNvSpPr/>
                <p:nvPr/>
              </p:nvSpPr>
              <p:spPr>
                <a:xfrm>
                  <a:off x="44843700" y="30085928"/>
                  <a:ext cx="223172" cy="246436"/>
                </a:xfrm>
                <a:custGeom>
                  <a:avLst/>
                  <a:gdLst>
                    <a:gd name="connsiteX0" fmla="*/ 79576 w 223172"/>
                    <a:gd name="connsiteY0" fmla="*/ 0 h 246436"/>
                    <a:gd name="connsiteX1" fmla="*/ 88144 w 223172"/>
                    <a:gd name="connsiteY1" fmla="*/ 8570 h 246436"/>
                    <a:gd name="connsiteX2" fmla="*/ 176252 w 223172"/>
                    <a:gd name="connsiteY2" fmla="*/ 6188 h 246436"/>
                    <a:gd name="connsiteX3" fmla="*/ 223172 w 223172"/>
                    <a:gd name="connsiteY3" fmla="*/ 16388 h 246436"/>
                    <a:gd name="connsiteX4" fmla="*/ 221456 w 223172"/>
                    <a:gd name="connsiteY4" fmla="*/ 24978 h 246436"/>
                    <a:gd name="connsiteX5" fmla="*/ 214856 w 223172"/>
                    <a:gd name="connsiteY5" fmla="*/ 39646 h 246436"/>
                    <a:gd name="connsiteX6" fmla="*/ 188156 w 223172"/>
                    <a:gd name="connsiteY6" fmla="*/ 75244 h 246436"/>
                    <a:gd name="connsiteX7" fmla="*/ 195684 w 223172"/>
                    <a:gd name="connsiteY7" fmla="*/ 80420 h 246436"/>
                    <a:gd name="connsiteX8" fmla="*/ 188120 w 223172"/>
                    <a:gd name="connsiteY8" fmla="*/ 94036 h 246436"/>
                    <a:gd name="connsiteX9" fmla="*/ 183356 w 223172"/>
                    <a:gd name="connsiteY9" fmla="*/ 132136 h 246436"/>
                    <a:gd name="connsiteX10" fmla="*/ 161924 w 223172"/>
                    <a:gd name="connsiteY10" fmla="*/ 172616 h 246436"/>
                    <a:gd name="connsiteX11" fmla="*/ 169068 w 223172"/>
                    <a:gd name="connsiteY11" fmla="*/ 203572 h 246436"/>
                    <a:gd name="connsiteX12" fmla="*/ 150020 w 223172"/>
                    <a:gd name="connsiteY12" fmla="*/ 246436 h 246436"/>
                    <a:gd name="connsiteX13" fmla="*/ 73820 w 223172"/>
                    <a:gd name="connsiteY13" fmla="*/ 244052 h 246436"/>
                    <a:gd name="connsiteX14" fmla="*/ 45244 w 223172"/>
                    <a:gd name="connsiteY14" fmla="*/ 213096 h 246436"/>
                    <a:gd name="connsiteX15" fmla="*/ 0 w 223172"/>
                    <a:gd name="connsiteY15" fmla="*/ 198810 h 246436"/>
                    <a:gd name="connsiteX16" fmla="*/ 0 w 223172"/>
                    <a:gd name="connsiteY16" fmla="*/ 165472 h 246436"/>
                    <a:gd name="connsiteX17" fmla="*/ 45244 w 223172"/>
                    <a:gd name="connsiteY17" fmla="*/ 134516 h 246436"/>
                    <a:gd name="connsiteX18" fmla="*/ 30956 w 223172"/>
                    <a:gd name="connsiteY18" fmla="*/ 67840 h 246436"/>
                    <a:gd name="connsiteX19" fmla="*/ 79576 w 223172"/>
                    <a:gd name="connsiteY19" fmla="*/ 0 h 24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23172" h="246436">
                      <a:moveTo>
                        <a:pt x="79576" y="0"/>
                      </a:moveTo>
                      <a:lnTo>
                        <a:pt x="88144" y="8570"/>
                      </a:lnTo>
                      <a:lnTo>
                        <a:pt x="176252" y="6188"/>
                      </a:lnTo>
                      <a:lnTo>
                        <a:pt x="223172" y="16388"/>
                      </a:lnTo>
                      <a:lnTo>
                        <a:pt x="221456" y="24978"/>
                      </a:lnTo>
                      <a:lnTo>
                        <a:pt x="214856" y="39646"/>
                      </a:lnTo>
                      <a:lnTo>
                        <a:pt x="188156" y="75244"/>
                      </a:lnTo>
                      <a:lnTo>
                        <a:pt x="195684" y="80420"/>
                      </a:lnTo>
                      <a:lnTo>
                        <a:pt x="188120" y="94036"/>
                      </a:lnTo>
                      <a:lnTo>
                        <a:pt x="183356" y="132136"/>
                      </a:lnTo>
                      <a:lnTo>
                        <a:pt x="161924" y="172616"/>
                      </a:lnTo>
                      <a:lnTo>
                        <a:pt x="169068" y="203572"/>
                      </a:lnTo>
                      <a:lnTo>
                        <a:pt x="150020" y="246436"/>
                      </a:lnTo>
                      <a:lnTo>
                        <a:pt x="73820" y="244052"/>
                      </a:lnTo>
                      <a:lnTo>
                        <a:pt x="45244" y="213096"/>
                      </a:lnTo>
                      <a:lnTo>
                        <a:pt x="0" y="198810"/>
                      </a:lnTo>
                      <a:lnTo>
                        <a:pt x="0" y="165472"/>
                      </a:lnTo>
                      <a:lnTo>
                        <a:pt x="45244" y="134516"/>
                      </a:lnTo>
                      <a:lnTo>
                        <a:pt x="30956" y="67840"/>
                      </a:lnTo>
                      <a:lnTo>
                        <a:pt x="795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187E645-3FCA-43E3-8384-4EDC67AA83C7}"/>
                    </a:ext>
                  </a:extLst>
                </p:cNvPr>
                <p:cNvSpPr/>
                <p:nvPr/>
              </p:nvSpPr>
              <p:spPr>
                <a:xfrm>
                  <a:off x="44467500" y="30284870"/>
                  <a:ext cx="159508" cy="273710"/>
                </a:xfrm>
                <a:custGeom>
                  <a:avLst/>
                  <a:gdLst>
                    <a:gd name="connsiteX0" fmla="*/ 0 w 159508"/>
                    <a:gd name="connsiteY0" fmla="*/ 0 h 273710"/>
                    <a:gd name="connsiteX1" fmla="*/ 4980 w 159508"/>
                    <a:gd name="connsiteY1" fmla="*/ 800 h 273710"/>
                    <a:gd name="connsiteX2" fmla="*/ 10320 w 159508"/>
                    <a:gd name="connsiteY2" fmla="*/ 6476 h 273710"/>
                    <a:gd name="connsiteX3" fmla="*/ 13056 w 159508"/>
                    <a:gd name="connsiteY3" fmla="*/ 2098 h 273710"/>
                    <a:gd name="connsiteX4" fmla="*/ 88068 w 159508"/>
                    <a:gd name="connsiteY4" fmla="*/ 14154 h 273710"/>
                    <a:gd name="connsiteX5" fmla="*/ 90452 w 159508"/>
                    <a:gd name="connsiteY5" fmla="*/ 73686 h 273710"/>
                    <a:gd name="connsiteX6" fmla="*/ 138076 w 159508"/>
                    <a:gd name="connsiteY6" fmla="*/ 128454 h 273710"/>
                    <a:gd name="connsiteX7" fmla="*/ 159508 w 159508"/>
                    <a:gd name="connsiteY7" fmla="*/ 254662 h 273710"/>
                    <a:gd name="connsiteX8" fmla="*/ 130932 w 159508"/>
                    <a:gd name="connsiteY8" fmla="*/ 273710 h 273710"/>
                    <a:gd name="connsiteX9" fmla="*/ 102356 w 159508"/>
                    <a:gd name="connsiteY9" fmla="*/ 242754 h 273710"/>
                    <a:gd name="connsiteX10" fmla="*/ 45000 w 159508"/>
                    <a:gd name="connsiteY10" fmla="*/ 221558 h 273710"/>
                    <a:gd name="connsiteX11" fmla="*/ 47624 w 159508"/>
                    <a:gd name="connsiteY11" fmla="*/ 214440 h 273710"/>
                    <a:gd name="connsiteX12" fmla="*/ 30956 w 159508"/>
                    <a:gd name="connsiteY12" fmla="*/ 195390 h 273710"/>
                    <a:gd name="connsiteX13" fmla="*/ 23812 w 159508"/>
                    <a:gd name="connsiteY13" fmla="*/ 138240 h 273710"/>
                    <a:gd name="connsiteX14" fmla="*/ 0 w 159508"/>
                    <a:gd name="connsiteY14" fmla="*/ 119190 h 273710"/>
                    <a:gd name="connsiteX15" fmla="*/ 0 w 159508"/>
                    <a:gd name="connsiteY15" fmla="*/ 0 h 273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59508" h="273710">
                      <a:moveTo>
                        <a:pt x="0" y="0"/>
                      </a:moveTo>
                      <a:lnTo>
                        <a:pt x="4980" y="800"/>
                      </a:lnTo>
                      <a:lnTo>
                        <a:pt x="10320" y="6476"/>
                      </a:lnTo>
                      <a:lnTo>
                        <a:pt x="13056" y="2098"/>
                      </a:lnTo>
                      <a:lnTo>
                        <a:pt x="88068" y="14154"/>
                      </a:lnTo>
                      <a:cubicBezTo>
                        <a:pt x="88864" y="33998"/>
                        <a:pt x="89656" y="53842"/>
                        <a:pt x="90452" y="73686"/>
                      </a:cubicBezTo>
                      <a:lnTo>
                        <a:pt x="138076" y="128454"/>
                      </a:lnTo>
                      <a:lnTo>
                        <a:pt x="159508" y="254662"/>
                      </a:lnTo>
                      <a:lnTo>
                        <a:pt x="130932" y="273710"/>
                      </a:lnTo>
                      <a:lnTo>
                        <a:pt x="102356" y="242754"/>
                      </a:lnTo>
                      <a:lnTo>
                        <a:pt x="45000" y="221558"/>
                      </a:lnTo>
                      <a:lnTo>
                        <a:pt x="47624" y="214440"/>
                      </a:lnTo>
                      <a:lnTo>
                        <a:pt x="30956" y="195390"/>
                      </a:lnTo>
                      <a:lnTo>
                        <a:pt x="23812" y="138240"/>
                      </a:lnTo>
                      <a:lnTo>
                        <a:pt x="0" y="1191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278A5599-1D65-4F45-9089-6EF3E1A84709}"/>
                    </a:ext>
                  </a:extLst>
                </p:cNvPr>
                <p:cNvSpPr/>
                <p:nvPr/>
              </p:nvSpPr>
              <p:spPr>
                <a:xfrm>
                  <a:off x="44967524" y="30470368"/>
                  <a:ext cx="177044" cy="217854"/>
                </a:xfrm>
                <a:custGeom>
                  <a:avLst/>
                  <a:gdLst>
                    <a:gd name="connsiteX0" fmla="*/ 31572 w 177044"/>
                    <a:gd name="connsiteY0" fmla="*/ 0 h 217854"/>
                    <a:gd name="connsiteX1" fmla="*/ 56396 w 177044"/>
                    <a:gd name="connsiteY1" fmla="*/ 52754 h 217854"/>
                    <a:gd name="connsiteX2" fmla="*/ 97668 w 177044"/>
                    <a:gd name="connsiteY2" fmla="*/ 65454 h 217854"/>
                    <a:gd name="connsiteX3" fmla="*/ 173868 w 177044"/>
                    <a:gd name="connsiteY3" fmla="*/ 154354 h 217854"/>
                    <a:gd name="connsiteX4" fmla="*/ 177044 w 177044"/>
                    <a:gd name="connsiteY4" fmla="*/ 208330 h 217854"/>
                    <a:gd name="connsiteX5" fmla="*/ 91320 w 177044"/>
                    <a:gd name="connsiteY5" fmla="*/ 217854 h 217854"/>
                    <a:gd name="connsiteX6" fmla="*/ 51032 w 177044"/>
                    <a:gd name="connsiteY6" fmla="*/ 204426 h 217854"/>
                    <a:gd name="connsiteX7" fmla="*/ 21432 w 177044"/>
                    <a:gd name="connsiteY7" fmla="*/ 121552 h 217854"/>
                    <a:gd name="connsiteX8" fmla="*/ 33340 w 177044"/>
                    <a:gd name="connsiteY8" fmla="*/ 69164 h 217854"/>
                    <a:gd name="connsiteX9" fmla="*/ 0 w 177044"/>
                    <a:gd name="connsiteY9" fmla="*/ 40588 h 217854"/>
                    <a:gd name="connsiteX10" fmla="*/ 31572 w 177044"/>
                    <a:gd name="connsiteY10" fmla="*/ 0 h 217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7044" h="217854">
                      <a:moveTo>
                        <a:pt x="31572" y="0"/>
                      </a:moveTo>
                      <a:lnTo>
                        <a:pt x="56396" y="52754"/>
                      </a:lnTo>
                      <a:lnTo>
                        <a:pt x="97668" y="65454"/>
                      </a:lnTo>
                      <a:lnTo>
                        <a:pt x="173868" y="154354"/>
                      </a:lnTo>
                      <a:lnTo>
                        <a:pt x="177044" y="208330"/>
                      </a:lnTo>
                      <a:lnTo>
                        <a:pt x="91320" y="217854"/>
                      </a:lnTo>
                      <a:lnTo>
                        <a:pt x="51032" y="204426"/>
                      </a:lnTo>
                      <a:lnTo>
                        <a:pt x="21432" y="121552"/>
                      </a:lnTo>
                      <a:lnTo>
                        <a:pt x="33340" y="69164"/>
                      </a:lnTo>
                      <a:lnTo>
                        <a:pt x="0" y="40588"/>
                      </a:lnTo>
                      <a:lnTo>
                        <a:pt x="31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166BD686-6E6F-47FB-8FF2-F5A569BB15E8}"/>
                    </a:ext>
                  </a:extLst>
                </p:cNvPr>
                <p:cNvSpPr/>
                <p:nvPr/>
              </p:nvSpPr>
              <p:spPr>
                <a:xfrm>
                  <a:off x="44510420" y="30513338"/>
                  <a:ext cx="309468" cy="331252"/>
                </a:xfrm>
                <a:custGeom>
                  <a:avLst/>
                  <a:gdLst>
                    <a:gd name="connsiteX0" fmla="*/ 166592 w 309468"/>
                    <a:gd name="connsiteY0" fmla="*/ 0 h 331252"/>
                    <a:gd name="connsiteX1" fmla="*/ 238028 w 309468"/>
                    <a:gd name="connsiteY1" fmla="*/ 0 h 331252"/>
                    <a:gd name="connsiteX2" fmla="*/ 247556 w 309468"/>
                    <a:gd name="connsiteY2" fmla="*/ 21430 h 331252"/>
                    <a:gd name="connsiteX3" fmla="*/ 309468 w 309468"/>
                    <a:gd name="connsiteY3" fmla="*/ 45242 h 331252"/>
                    <a:gd name="connsiteX4" fmla="*/ 283276 w 309468"/>
                    <a:gd name="connsiteY4" fmla="*/ 102394 h 331252"/>
                    <a:gd name="connsiteX5" fmla="*/ 240412 w 309468"/>
                    <a:gd name="connsiteY5" fmla="*/ 126206 h 331252"/>
                    <a:gd name="connsiteX6" fmla="*/ 249936 w 309468"/>
                    <a:gd name="connsiteY6" fmla="*/ 178594 h 331252"/>
                    <a:gd name="connsiteX7" fmla="*/ 228504 w 309468"/>
                    <a:gd name="connsiteY7" fmla="*/ 230982 h 331252"/>
                    <a:gd name="connsiteX8" fmla="*/ 192788 w 309468"/>
                    <a:gd name="connsiteY8" fmla="*/ 226218 h 331252"/>
                    <a:gd name="connsiteX9" fmla="*/ 176116 w 309468"/>
                    <a:gd name="connsiteY9" fmla="*/ 238126 h 331252"/>
                    <a:gd name="connsiteX10" fmla="*/ 135636 w 309468"/>
                    <a:gd name="connsiteY10" fmla="*/ 238126 h 331252"/>
                    <a:gd name="connsiteX11" fmla="*/ 106676 w 309468"/>
                    <a:gd name="connsiteY11" fmla="*/ 321958 h 331252"/>
                    <a:gd name="connsiteX12" fmla="*/ 83288 w 309468"/>
                    <a:gd name="connsiteY12" fmla="*/ 307440 h 331252"/>
                    <a:gd name="connsiteX13" fmla="*/ 33280 w 309468"/>
                    <a:gd name="connsiteY13" fmla="*/ 331252 h 331252"/>
                    <a:gd name="connsiteX14" fmla="*/ 38044 w 309468"/>
                    <a:gd name="connsiteY14" fmla="*/ 250290 h 331252"/>
                    <a:gd name="connsiteX15" fmla="*/ 0 w 309468"/>
                    <a:gd name="connsiteY15" fmla="*/ 217002 h 331252"/>
                    <a:gd name="connsiteX16" fmla="*/ 35624 w 309468"/>
                    <a:gd name="connsiteY16" fmla="*/ 188118 h 331252"/>
                    <a:gd name="connsiteX17" fmla="*/ 78484 w 309468"/>
                    <a:gd name="connsiteY17" fmla="*/ 188118 h 331252"/>
                    <a:gd name="connsiteX18" fmla="*/ 126112 w 309468"/>
                    <a:gd name="connsiteY18" fmla="*/ 145256 h 331252"/>
                    <a:gd name="connsiteX19" fmla="*/ 149924 w 309468"/>
                    <a:gd name="connsiteY19" fmla="*/ 83342 h 331252"/>
                    <a:gd name="connsiteX20" fmla="*/ 152304 w 309468"/>
                    <a:gd name="connsiteY20" fmla="*/ 42862 h 331252"/>
                    <a:gd name="connsiteX21" fmla="*/ 166592 w 309468"/>
                    <a:gd name="connsiteY21" fmla="*/ 0 h 33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09468" h="331252">
                      <a:moveTo>
                        <a:pt x="166592" y="0"/>
                      </a:moveTo>
                      <a:lnTo>
                        <a:pt x="238028" y="0"/>
                      </a:lnTo>
                      <a:lnTo>
                        <a:pt x="247556" y="21430"/>
                      </a:lnTo>
                      <a:lnTo>
                        <a:pt x="309468" y="45242"/>
                      </a:lnTo>
                      <a:lnTo>
                        <a:pt x="283276" y="102394"/>
                      </a:lnTo>
                      <a:lnTo>
                        <a:pt x="240412" y="126206"/>
                      </a:lnTo>
                      <a:lnTo>
                        <a:pt x="249936" y="178594"/>
                      </a:lnTo>
                      <a:lnTo>
                        <a:pt x="228504" y="230982"/>
                      </a:lnTo>
                      <a:lnTo>
                        <a:pt x="192788" y="226218"/>
                      </a:lnTo>
                      <a:lnTo>
                        <a:pt x="176116" y="238126"/>
                      </a:lnTo>
                      <a:lnTo>
                        <a:pt x="135636" y="238126"/>
                      </a:lnTo>
                      <a:lnTo>
                        <a:pt x="106676" y="321958"/>
                      </a:lnTo>
                      <a:lnTo>
                        <a:pt x="83288" y="307440"/>
                      </a:lnTo>
                      <a:lnTo>
                        <a:pt x="33280" y="331252"/>
                      </a:lnTo>
                      <a:lnTo>
                        <a:pt x="38044" y="250290"/>
                      </a:lnTo>
                      <a:lnTo>
                        <a:pt x="0" y="217002"/>
                      </a:lnTo>
                      <a:lnTo>
                        <a:pt x="35624" y="188118"/>
                      </a:lnTo>
                      <a:lnTo>
                        <a:pt x="78484" y="188118"/>
                      </a:lnTo>
                      <a:lnTo>
                        <a:pt x="126112" y="145256"/>
                      </a:lnTo>
                      <a:lnTo>
                        <a:pt x="149924" y="83342"/>
                      </a:lnTo>
                      <a:lnTo>
                        <a:pt x="152304" y="42862"/>
                      </a:lnTo>
                      <a:lnTo>
                        <a:pt x="1665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8B808685-1694-466D-8691-63DB4B92C58F}"/>
                    </a:ext>
                  </a:extLst>
                </p:cNvPr>
                <p:cNvSpPr/>
                <p:nvPr/>
              </p:nvSpPr>
              <p:spPr>
                <a:xfrm>
                  <a:off x="44837344" y="30748232"/>
                  <a:ext cx="189752" cy="265098"/>
                </a:xfrm>
                <a:custGeom>
                  <a:avLst/>
                  <a:gdLst>
                    <a:gd name="connsiteX0" fmla="*/ 138260 w 189752"/>
                    <a:gd name="connsiteY0" fmla="*/ 0 h 265098"/>
                    <a:gd name="connsiteX1" fmla="*/ 189752 w 189752"/>
                    <a:gd name="connsiteY1" fmla="*/ 41590 h 265098"/>
                    <a:gd name="connsiteX2" fmla="*/ 173876 w 189752"/>
                    <a:gd name="connsiteY2" fmla="*/ 155890 h 265098"/>
                    <a:gd name="connsiteX3" fmla="*/ 138952 w 189752"/>
                    <a:gd name="connsiteY3" fmla="*/ 178114 h 265098"/>
                    <a:gd name="connsiteX4" fmla="*/ 138952 w 189752"/>
                    <a:gd name="connsiteY4" fmla="*/ 209866 h 265098"/>
                    <a:gd name="connsiteX5" fmla="*/ 169908 w 189752"/>
                    <a:gd name="connsiteY5" fmla="*/ 217008 h 265098"/>
                    <a:gd name="connsiteX6" fmla="*/ 78236 w 189752"/>
                    <a:gd name="connsiteY6" fmla="*/ 265098 h 265098"/>
                    <a:gd name="connsiteX7" fmla="*/ 27824 w 189752"/>
                    <a:gd name="connsiteY7" fmla="*/ 243996 h 265098"/>
                    <a:gd name="connsiteX8" fmla="*/ 26248 w 189752"/>
                    <a:gd name="connsiteY8" fmla="*/ 244674 h 265098"/>
                    <a:gd name="connsiteX9" fmla="*/ 1632 w 189752"/>
                    <a:gd name="connsiteY9" fmla="*/ 193990 h 265098"/>
                    <a:gd name="connsiteX10" fmla="*/ 0 w 189752"/>
                    <a:gd name="connsiteY10" fmla="*/ 192920 h 265098"/>
                    <a:gd name="connsiteX11" fmla="*/ 32552 w 189752"/>
                    <a:gd name="connsiteY11" fmla="*/ 93718 h 265098"/>
                    <a:gd name="connsiteX12" fmla="*/ 101608 w 189752"/>
                    <a:gd name="connsiteY12" fmla="*/ 65144 h 265098"/>
                    <a:gd name="connsiteX13" fmla="*/ 137324 w 189752"/>
                    <a:gd name="connsiteY13" fmla="*/ 848 h 265098"/>
                    <a:gd name="connsiteX14" fmla="*/ 138260 w 189752"/>
                    <a:gd name="connsiteY14" fmla="*/ 0 h 265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89752" h="265098">
                      <a:moveTo>
                        <a:pt x="138260" y="0"/>
                      </a:moveTo>
                      <a:lnTo>
                        <a:pt x="189752" y="41590"/>
                      </a:lnTo>
                      <a:lnTo>
                        <a:pt x="173876" y="155890"/>
                      </a:lnTo>
                      <a:lnTo>
                        <a:pt x="138952" y="178114"/>
                      </a:lnTo>
                      <a:lnTo>
                        <a:pt x="138952" y="209866"/>
                      </a:lnTo>
                      <a:lnTo>
                        <a:pt x="169908" y="217008"/>
                      </a:lnTo>
                      <a:lnTo>
                        <a:pt x="78236" y="265098"/>
                      </a:lnTo>
                      <a:lnTo>
                        <a:pt x="27824" y="243996"/>
                      </a:lnTo>
                      <a:lnTo>
                        <a:pt x="26248" y="244674"/>
                      </a:lnTo>
                      <a:lnTo>
                        <a:pt x="1632" y="193990"/>
                      </a:lnTo>
                      <a:lnTo>
                        <a:pt x="0" y="192920"/>
                      </a:lnTo>
                      <a:lnTo>
                        <a:pt x="32552" y="93718"/>
                      </a:lnTo>
                      <a:lnTo>
                        <a:pt x="101608" y="65144"/>
                      </a:lnTo>
                      <a:lnTo>
                        <a:pt x="137324" y="848"/>
                      </a:lnTo>
                      <a:lnTo>
                        <a:pt x="1382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C6F3022B-DE5D-4D31-B0EE-CD0DF3191FF3}"/>
                    </a:ext>
                  </a:extLst>
                </p:cNvPr>
                <p:cNvSpPr/>
                <p:nvPr/>
              </p:nvSpPr>
              <p:spPr>
                <a:xfrm>
                  <a:off x="44724660" y="30047970"/>
                  <a:ext cx="198616" cy="201736"/>
                </a:xfrm>
                <a:custGeom>
                  <a:avLst/>
                  <a:gdLst>
                    <a:gd name="connsiteX0" fmla="*/ 62184 w 198616"/>
                    <a:gd name="connsiteY0" fmla="*/ 0 h 201736"/>
                    <a:gd name="connsiteX1" fmla="*/ 71452 w 198616"/>
                    <a:gd name="connsiteY1" fmla="*/ 8428 h 201736"/>
                    <a:gd name="connsiteX2" fmla="*/ 111932 w 198616"/>
                    <a:gd name="connsiteY2" fmla="*/ 17952 h 201736"/>
                    <a:gd name="connsiteX3" fmla="*/ 140508 w 198616"/>
                    <a:gd name="connsiteY3" fmla="*/ 34620 h 201736"/>
                    <a:gd name="connsiteX4" fmla="*/ 183372 w 198616"/>
                    <a:gd name="connsiteY4" fmla="*/ 22716 h 201736"/>
                    <a:gd name="connsiteX5" fmla="*/ 198616 w 198616"/>
                    <a:gd name="connsiteY5" fmla="*/ 37958 h 201736"/>
                    <a:gd name="connsiteX6" fmla="*/ 149996 w 198616"/>
                    <a:gd name="connsiteY6" fmla="*/ 105798 h 201736"/>
                    <a:gd name="connsiteX7" fmla="*/ 164284 w 198616"/>
                    <a:gd name="connsiteY7" fmla="*/ 172474 h 201736"/>
                    <a:gd name="connsiteX8" fmla="*/ 121516 w 198616"/>
                    <a:gd name="connsiteY8" fmla="*/ 201736 h 201736"/>
                    <a:gd name="connsiteX9" fmla="*/ 78560 w 198616"/>
                    <a:gd name="connsiteY9" fmla="*/ 181998 h 201736"/>
                    <a:gd name="connsiteX10" fmla="*/ 23788 w 198616"/>
                    <a:gd name="connsiteY10" fmla="*/ 196286 h 201736"/>
                    <a:gd name="connsiteX11" fmla="*/ 0 w 198616"/>
                    <a:gd name="connsiteY11" fmla="*/ 109460 h 201736"/>
                    <a:gd name="connsiteX12" fmla="*/ 16644 w 198616"/>
                    <a:gd name="connsiteY12" fmla="*/ 108180 h 201736"/>
                    <a:gd name="connsiteX13" fmla="*/ 19028 w 198616"/>
                    <a:gd name="connsiteY13" fmla="*/ 77224 h 201736"/>
                    <a:gd name="connsiteX14" fmla="*/ 62184 w 198616"/>
                    <a:gd name="connsiteY14" fmla="*/ 0 h 201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8616" h="201736">
                      <a:moveTo>
                        <a:pt x="62184" y="0"/>
                      </a:moveTo>
                      <a:lnTo>
                        <a:pt x="71452" y="8428"/>
                      </a:lnTo>
                      <a:lnTo>
                        <a:pt x="111932" y="17952"/>
                      </a:lnTo>
                      <a:lnTo>
                        <a:pt x="140508" y="34620"/>
                      </a:lnTo>
                      <a:lnTo>
                        <a:pt x="183372" y="22716"/>
                      </a:lnTo>
                      <a:lnTo>
                        <a:pt x="198616" y="37958"/>
                      </a:lnTo>
                      <a:lnTo>
                        <a:pt x="149996" y="105798"/>
                      </a:lnTo>
                      <a:lnTo>
                        <a:pt x="164284" y="172474"/>
                      </a:lnTo>
                      <a:lnTo>
                        <a:pt x="121516" y="201736"/>
                      </a:lnTo>
                      <a:lnTo>
                        <a:pt x="78560" y="181998"/>
                      </a:lnTo>
                      <a:lnTo>
                        <a:pt x="23788" y="196286"/>
                      </a:lnTo>
                      <a:lnTo>
                        <a:pt x="0" y="109460"/>
                      </a:lnTo>
                      <a:lnTo>
                        <a:pt x="16644" y="108180"/>
                      </a:lnTo>
                      <a:lnTo>
                        <a:pt x="19028" y="77224"/>
                      </a:lnTo>
                      <a:lnTo>
                        <a:pt x="621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0D6E5405-F844-45FC-B489-D20A5C76CBE6}"/>
                    </a:ext>
                  </a:extLst>
                </p:cNvPr>
                <p:cNvSpPr/>
                <p:nvPr/>
              </p:nvSpPr>
              <p:spPr>
                <a:xfrm>
                  <a:off x="45005624" y="30156410"/>
                  <a:ext cx="209200" cy="274636"/>
                </a:xfrm>
                <a:custGeom>
                  <a:avLst/>
                  <a:gdLst>
                    <a:gd name="connsiteX0" fmla="*/ 104816 w 209200"/>
                    <a:gd name="connsiteY0" fmla="*/ 0 h 274636"/>
                    <a:gd name="connsiteX1" fmla="*/ 159584 w 209200"/>
                    <a:gd name="connsiteY1" fmla="*/ 145256 h 274636"/>
                    <a:gd name="connsiteX2" fmla="*/ 190540 w 209200"/>
                    <a:gd name="connsiteY2" fmla="*/ 161924 h 274636"/>
                    <a:gd name="connsiteX3" fmla="*/ 209200 w 209200"/>
                    <a:gd name="connsiteY3" fmla="*/ 218716 h 274636"/>
                    <a:gd name="connsiteX4" fmla="*/ 183396 w 209200"/>
                    <a:gd name="connsiteY4" fmla="*/ 233362 h 274636"/>
                    <a:gd name="connsiteX5" fmla="*/ 145296 w 209200"/>
                    <a:gd name="connsiteY5" fmla="*/ 223836 h 274636"/>
                    <a:gd name="connsiteX6" fmla="*/ 123072 w 209200"/>
                    <a:gd name="connsiteY6" fmla="*/ 274636 h 274636"/>
                    <a:gd name="connsiteX7" fmla="*/ 112988 w 209200"/>
                    <a:gd name="connsiteY7" fmla="*/ 272804 h 274636"/>
                    <a:gd name="connsiteX8" fmla="*/ 42864 w 209200"/>
                    <a:gd name="connsiteY8" fmla="*/ 149758 h 274636"/>
                    <a:gd name="connsiteX9" fmla="*/ 6496 w 209200"/>
                    <a:gd name="connsiteY9" fmla="*/ 130274 h 274636"/>
                    <a:gd name="connsiteX10" fmla="*/ 0 w 209200"/>
                    <a:gd name="connsiteY10" fmla="*/ 102134 h 274636"/>
                    <a:gd name="connsiteX11" fmla="*/ 21432 w 209200"/>
                    <a:gd name="connsiteY11" fmla="*/ 61654 h 274636"/>
                    <a:gd name="connsiteX12" fmla="*/ 26196 w 209200"/>
                    <a:gd name="connsiteY12" fmla="*/ 23554 h 274636"/>
                    <a:gd name="connsiteX13" fmla="*/ 33760 w 209200"/>
                    <a:gd name="connsiteY13" fmla="*/ 9938 h 274636"/>
                    <a:gd name="connsiteX14" fmla="*/ 64332 w 209200"/>
                    <a:gd name="connsiteY14" fmla="*/ 30956 h 274636"/>
                    <a:gd name="connsiteX15" fmla="*/ 104816 w 209200"/>
                    <a:gd name="connsiteY15" fmla="*/ 0 h 2746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9200" h="274636">
                      <a:moveTo>
                        <a:pt x="104816" y="0"/>
                      </a:moveTo>
                      <a:lnTo>
                        <a:pt x="159584" y="145256"/>
                      </a:lnTo>
                      <a:lnTo>
                        <a:pt x="190540" y="161924"/>
                      </a:lnTo>
                      <a:lnTo>
                        <a:pt x="209200" y="218716"/>
                      </a:lnTo>
                      <a:lnTo>
                        <a:pt x="183396" y="233362"/>
                      </a:lnTo>
                      <a:lnTo>
                        <a:pt x="145296" y="223836"/>
                      </a:lnTo>
                      <a:lnTo>
                        <a:pt x="123072" y="274636"/>
                      </a:lnTo>
                      <a:lnTo>
                        <a:pt x="112988" y="272804"/>
                      </a:lnTo>
                      <a:lnTo>
                        <a:pt x="42864" y="149758"/>
                      </a:lnTo>
                      <a:lnTo>
                        <a:pt x="6496" y="130274"/>
                      </a:lnTo>
                      <a:lnTo>
                        <a:pt x="0" y="102134"/>
                      </a:lnTo>
                      <a:lnTo>
                        <a:pt x="21432" y="61654"/>
                      </a:lnTo>
                      <a:lnTo>
                        <a:pt x="26196" y="23554"/>
                      </a:lnTo>
                      <a:lnTo>
                        <a:pt x="33760" y="9938"/>
                      </a:lnTo>
                      <a:lnTo>
                        <a:pt x="64332" y="30956"/>
                      </a:lnTo>
                      <a:lnTo>
                        <a:pt x="1048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8B64F318-8710-4E3E-A445-FD483EAA3667}"/>
                    </a:ext>
                  </a:extLst>
                </p:cNvPr>
                <p:cNvSpPr/>
                <p:nvPr/>
              </p:nvSpPr>
              <p:spPr>
                <a:xfrm>
                  <a:off x="44498456" y="30499050"/>
                  <a:ext cx="187552" cy="231290"/>
                </a:xfrm>
                <a:custGeom>
                  <a:avLst/>
                  <a:gdLst>
                    <a:gd name="connsiteX0" fmla="*/ 142840 w 187552"/>
                    <a:gd name="connsiteY0" fmla="*/ 0 h 231290"/>
                    <a:gd name="connsiteX1" fmla="*/ 183320 w 187552"/>
                    <a:gd name="connsiteY1" fmla="*/ 7144 h 231290"/>
                    <a:gd name="connsiteX2" fmla="*/ 187552 w 187552"/>
                    <a:gd name="connsiteY2" fmla="*/ 14288 h 231290"/>
                    <a:gd name="connsiteX3" fmla="*/ 178556 w 187552"/>
                    <a:gd name="connsiteY3" fmla="*/ 14288 h 231290"/>
                    <a:gd name="connsiteX4" fmla="*/ 164268 w 187552"/>
                    <a:gd name="connsiteY4" fmla="*/ 57150 h 231290"/>
                    <a:gd name="connsiteX5" fmla="*/ 161888 w 187552"/>
                    <a:gd name="connsiteY5" fmla="*/ 97630 h 231290"/>
                    <a:gd name="connsiteX6" fmla="*/ 138076 w 187552"/>
                    <a:gd name="connsiteY6" fmla="*/ 159544 h 231290"/>
                    <a:gd name="connsiteX7" fmla="*/ 90448 w 187552"/>
                    <a:gd name="connsiteY7" fmla="*/ 202406 h 231290"/>
                    <a:gd name="connsiteX8" fmla="*/ 47588 w 187552"/>
                    <a:gd name="connsiteY8" fmla="*/ 202406 h 231290"/>
                    <a:gd name="connsiteX9" fmla="*/ 11964 w 187552"/>
                    <a:gd name="connsiteY9" fmla="*/ 231290 h 231290"/>
                    <a:gd name="connsiteX10" fmla="*/ 11908 w 187552"/>
                    <a:gd name="connsiteY10" fmla="*/ 231240 h 231290"/>
                    <a:gd name="connsiteX11" fmla="*/ 0 w 187552"/>
                    <a:gd name="connsiteY11" fmla="*/ 45504 h 231290"/>
                    <a:gd name="connsiteX12" fmla="*/ 14044 w 187552"/>
                    <a:gd name="connsiteY12" fmla="*/ 7378 h 231290"/>
                    <a:gd name="connsiteX13" fmla="*/ 71400 w 187552"/>
                    <a:gd name="connsiteY13" fmla="*/ 28574 h 231290"/>
                    <a:gd name="connsiteX14" fmla="*/ 99976 w 187552"/>
                    <a:gd name="connsiteY14" fmla="*/ 59530 h 231290"/>
                    <a:gd name="connsiteX15" fmla="*/ 128552 w 187552"/>
                    <a:gd name="connsiteY15" fmla="*/ 40482 h 231290"/>
                    <a:gd name="connsiteX16" fmla="*/ 122500 w 187552"/>
                    <a:gd name="connsiteY16" fmla="*/ 4842 h 231290"/>
                    <a:gd name="connsiteX17" fmla="*/ 142840 w 187552"/>
                    <a:gd name="connsiteY17" fmla="*/ 0 h 231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87552" h="231290">
                      <a:moveTo>
                        <a:pt x="142840" y="0"/>
                      </a:moveTo>
                      <a:lnTo>
                        <a:pt x="183320" y="7144"/>
                      </a:lnTo>
                      <a:lnTo>
                        <a:pt x="187552" y="14288"/>
                      </a:lnTo>
                      <a:lnTo>
                        <a:pt x="178556" y="14288"/>
                      </a:lnTo>
                      <a:lnTo>
                        <a:pt x="164268" y="57150"/>
                      </a:lnTo>
                      <a:lnTo>
                        <a:pt x="161888" y="97630"/>
                      </a:lnTo>
                      <a:lnTo>
                        <a:pt x="138076" y="159544"/>
                      </a:lnTo>
                      <a:lnTo>
                        <a:pt x="90448" y="202406"/>
                      </a:lnTo>
                      <a:lnTo>
                        <a:pt x="47588" y="202406"/>
                      </a:lnTo>
                      <a:lnTo>
                        <a:pt x="11964" y="231290"/>
                      </a:lnTo>
                      <a:lnTo>
                        <a:pt x="11908" y="231240"/>
                      </a:lnTo>
                      <a:lnTo>
                        <a:pt x="0" y="45504"/>
                      </a:lnTo>
                      <a:lnTo>
                        <a:pt x="14044" y="7378"/>
                      </a:lnTo>
                      <a:lnTo>
                        <a:pt x="71400" y="28574"/>
                      </a:lnTo>
                      <a:lnTo>
                        <a:pt x="99976" y="59530"/>
                      </a:lnTo>
                      <a:lnTo>
                        <a:pt x="128552" y="40482"/>
                      </a:lnTo>
                      <a:lnTo>
                        <a:pt x="122500" y="4842"/>
                      </a:lnTo>
                      <a:lnTo>
                        <a:pt x="1428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D4C0ABF8-0448-42E7-968E-3FA6D4CBAB0C}"/>
                    </a:ext>
                  </a:extLst>
                </p:cNvPr>
                <p:cNvSpPr/>
                <p:nvPr/>
              </p:nvSpPr>
              <p:spPr>
                <a:xfrm>
                  <a:off x="44617096" y="30737530"/>
                  <a:ext cx="254636" cy="203622"/>
                </a:xfrm>
                <a:custGeom>
                  <a:avLst/>
                  <a:gdLst>
                    <a:gd name="connsiteX0" fmla="*/ 124604 w 254636"/>
                    <a:gd name="connsiteY0" fmla="*/ 0 h 203622"/>
                    <a:gd name="connsiteX1" fmla="*/ 152784 w 254636"/>
                    <a:gd name="connsiteY1" fmla="*/ 16314 h 203622"/>
                    <a:gd name="connsiteX2" fmla="*/ 145640 w 254636"/>
                    <a:gd name="connsiteY2" fmla="*/ 52034 h 203622"/>
                    <a:gd name="connsiteX3" fmla="*/ 198028 w 254636"/>
                    <a:gd name="connsiteY3" fmla="*/ 56794 h 203622"/>
                    <a:gd name="connsiteX4" fmla="*/ 243272 w 254636"/>
                    <a:gd name="connsiteY4" fmla="*/ 78226 h 203622"/>
                    <a:gd name="connsiteX5" fmla="*/ 254636 w 254636"/>
                    <a:gd name="connsiteY5" fmla="*/ 103660 h 203622"/>
                    <a:gd name="connsiteX6" fmla="*/ 252800 w 254636"/>
                    <a:gd name="connsiteY6" fmla="*/ 104420 h 203622"/>
                    <a:gd name="connsiteX7" fmla="*/ 220248 w 254636"/>
                    <a:gd name="connsiteY7" fmla="*/ 203622 h 203622"/>
                    <a:gd name="connsiteX8" fmla="*/ 145680 w 254636"/>
                    <a:gd name="connsiteY8" fmla="*/ 154686 h 203622"/>
                    <a:gd name="connsiteX9" fmla="*/ 121868 w 254636"/>
                    <a:gd name="connsiteY9" fmla="*/ 168972 h 203622"/>
                    <a:gd name="connsiteX10" fmla="*/ 86148 w 254636"/>
                    <a:gd name="connsiteY10" fmla="*/ 99916 h 203622"/>
                    <a:gd name="connsiteX11" fmla="*/ 45668 w 254636"/>
                    <a:gd name="connsiteY11" fmla="*/ 126112 h 203622"/>
                    <a:gd name="connsiteX12" fmla="*/ 0 w 254636"/>
                    <a:gd name="connsiteY12" fmla="*/ 97766 h 203622"/>
                    <a:gd name="connsiteX13" fmla="*/ 28960 w 254636"/>
                    <a:gd name="connsiteY13" fmla="*/ 13934 h 203622"/>
                    <a:gd name="connsiteX14" fmla="*/ 69440 w 254636"/>
                    <a:gd name="connsiteY14" fmla="*/ 13934 h 203622"/>
                    <a:gd name="connsiteX15" fmla="*/ 86112 w 254636"/>
                    <a:gd name="connsiteY15" fmla="*/ 2026 h 203622"/>
                    <a:gd name="connsiteX16" fmla="*/ 121828 w 254636"/>
                    <a:gd name="connsiteY16" fmla="*/ 6790 h 203622"/>
                    <a:gd name="connsiteX17" fmla="*/ 124604 w 254636"/>
                    <a:gd name="connsiteY17" fmla="*/ 0 h 203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4636" h="203622">
                      <a:moveTo>
                        <a:pt x="124604" y="0"/>
                      </a:moveTo>
                      <a:lnTo>
                        <a:pt x="152784" y="16314"/>
                      </a:lnTo>
                      <a:lnTo>
                        <a:pt x="145640" y="52034"/>
                      </a:lnTo>
                      <a:lnTo>
                        <a:pt x="198028" y="56794"/>
                      </a:lnTo>
                      <a:lnTo>
                        <a:pt x="243272" y="78226"/>
                      </a:lnTo>
                      <a:lnTo>
                        <a:pt x="254636" y="103660"/>
                      </a:lnTo>
                      <a:lnTo>
                        <a:pt x="252800" y="104420"/>
                      </a:lnTo>
                      <a:lnTo>
                        <a:pt x="220248" y="203622"/>
                      </a:lnTo>
                      <a:lnTo>
                        <a:pt x="145680" y="154686"/>
                      </a:lnTo>
                      <a:lnTo>
                        <a:pt x="121868" y="168972"/>
                      </a:lnTo>
                      <a:lnTo>
                        <a:pt x="86148" y="99916"/>
                      </a:lnTo>
                      <a:lnTo>
                        <a:pt x="45668" y="126112"/>
                      </a:lnTo>
                      <a:lnTo>
                        <a:pt x="0" y="97766"/>
                      </a:lnTo>
                      <a:lnTo>
                        <a:pt x="28960" y="13934"/>
                      </a:lnTo>
                      <a:lnTo>
                        <a:pt x="69440" y="13934"/>
                      </a:lnTo>
                      <a:lnTo>
                        <a:pt x="86112" y="2026"/>
                      </a:lnTo>
                      <a:lnTo>
                        <a:pt x="121828" y="6790"/>
                      </a:lnTo>
                      <a:lnTo>
                        <a:pt x="1246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B101769D-7326-4F09-ADD1-3EE925BDF447}"/>
                    </a:ext>
                  </a:extLst>
                </p:cNvPr>
                <p:cNvSpPr/>
                <p:nvPr/>
              </p:nvSpPr>
              <p:spPr>
                <a:xfrm>
                  <a:off x="44480556" y="30151388"/>
                  <a:ext cx="369552" cy="171450"/>
                </a:xfrm>
                <a:custGeom>
                  <a:avLst/>
                  <a:gdLst>
                    <a:gd name="connsiteX0" fmla="*/ 91684 w 369552"/>
                    <a:gd name="connsiteY0" fmla="*/ 0 h 171450"/>
                    <a:gd name="connsiteX1" fmla="*/ 120256 w 369552"/>
                    <a:gd name="connsiteY1" fmla="*/ 16668 h 171450"/>
                    <a:gd name="connsiteX2" fmla="*/ 132164 w 369552"/>
                    <a:gd name="connsiteY2" fmla="*/ 30956 h 171450"/>
                    <a:gd name="connsiteX3" fmla="*/ 229796 w 369552"/>
                    <a:gd name="connsiteY3" fmla="*/ 7144 h 171450"/>
                    <a:gd name="connsiteX4" fmla="*/ 244104 w 369552"/>
                    <a:gd name="connsiteY4" fmla="*/ 6042 h 171450"/>
                    <a:gd name="connsiteX5" fmla="*/ 267892 w 369552"/>
                    <a:gd name="connsiteY5" fmla="*/ 92868 h 171450"/>
                    <a:gd name="connsiteX6" fmla="*/ 322664 w 369552"/>
                    <a:gd name="connsiteY6" fmla="*/ 78580 h 171450"/>
                    <a:gd name="connsiteX7" fmla="*/ 365620 w 369552"/>
                    <a:gd name="connsiteY7" fmla="*/ 98318 h 171450"/>
                    <a:gd name="connsiteX8" fmla="*/ 363144 w 369552"/>
                    <a:gd name="connsiteY8" fmla="*/ 100012 h 171450"/>
                    <a:gd name="connsiteX9" fmla="*/ 363144 w 369552"/>
                    <a:gd name="connsiteY9" fmla="*/ 133350 h 171450"/>
                    <a:gd name="connsiteX10" fmla="*/ 369552 w 369552"/>
                    <a:gd name="connsiteY10" fmla="*/ 135374 h 171450"/>
                    <a:gd name="connsiteX11" fmla="*/ 322664 w 369552"/>
                    <a:gd name="connsiteY11" fmla="*/ 147636 h 171450"/>
                    <a:gd name="connsiteX12" fmla="*/ 298852 w 369552"/>
                    <a:gd name="connsiteY12" fmla="*/ 171450 h 171450"/>
                    <a:gd name="connsiteX13" fmla="*/ 255988 w 369552"/>
                    <a:gd name="connsiteY13" fmla="*/ 154780 h 171450"/>
                    <a:gd name="connsiteX14" fmla="*/ 201220 w 369552"/>
                    <a:gd name="connsiteY14" fmla="*/ 154780 h 171450"/>
                    <a:gd name="connsiteX15" fmla="*/ 167884 w 369552"/>
                    <a:gd name="connsiteY15" fmla="*/ 126206 h 171450"/>
                    <a:gd name="connsiteX16" fmla="*/ 146452 w 369552"/>
                    <a:gd name="connsiteY16" fmla="*/ 147636 h 171450"/>
                    <a:gd name="connsiteX17" fmla="*/ 94064 w 369552"/>
                    <a:gd name="connsiteY17" fmla="*/ 116680 h 171450"/>
                    <a:gd name="connsiteX18" fmla="*/ 53328 w 369552"/>
                    <a:gd name="connsiteY18" fmla="*/ 144152 h 171450"/>
                    <a:gd name="connsiteX19" fmla="*/ 0 w 369552"/>
                    <a:gd name="connsiteY19" fmla="*/ 135580 h 171450"/>
                    <a:gd name="connsiteX20" fmla="*/ 44888 w 369552"/>
                    <a:gd name="connsiteY20" fmla="*/ 63758 h 171450"/>
                    <a:gd name="connsiteX21" fmla="*/ 33268 w 369552"/>
                    <a:gd name="connsiteY21" fmla="*/ 8986 h 171450"/>
                    <a:gd name="connsiteX22" fmla="*/ 91684 w 369552"/>
                    <a:gd name="connsiteY22" fmla="*/ 0 h 171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9552" h="171450">
                      <a:moveTo>
                        <a:pt x="91684" y="0"/>
                      </a:moveTo>
                      <a:lnTo>
                        <a:pt x="120256" y="16668"/>
                      </a:lnTo>
                      <a:lnTo>
                        <a:pt x="132164" y="30956"/>
                      </a:lnTo>
                      <a:lnTo>
                        <a:pt x="229796" y="7144"/>
                      </a:lnTo>
                      <a:lnTo>
                        <a:pt x="244104" y="6042"/>
                      </a:lnTo>
                      <a:lnTo>
                        <a:pt x="267892" y="92868"/>
                      </a:lnTo>
                      <a:lnTo>
                        <a:pt x="322664" y="78580"/>
                      </a:lnTo>
                      <a:lnTo>
                        <a:pt x="365620" y="98318"/>
                      </a:lnTo>
                      <a:lnTo>
                        <a:pt x="363144" y="100012"/>
                      </a:lnTo>
                      <a:lnTo>
                        <a:pt x="363144" y="133350"/>
                      </a:lnTo>
                      <a:lnTo>
                        <a:pt x="369552" y="135374"/>
                      </a:lnTo>
                      <a:lnTo>
                        <a:pt x="322664" y="147636"/>
                      </a:lnTo>
                      <a:lnTo>
                        <a:pt x="298852" y="171450"/>
                      </a:lnTo>
                      <a:lnTo>
                        <a:pt x="255988" y="154780"/>
                      </a:lnTo>
                      <a:lnTo>
                        <a:pt x="201220" y="154780"/>
                      </a:lnTo>
                      <a:lnTo>
                        <a:pt x="167884" y="126206"/>
                      </a:lnTo>
                      <a:lnTo>
                        <a:pt x="146452" y="147636"/>
                      </a:lnTo>
                      <a:lnTo>
                        <a:pt x="94064" y="116680"/>
                      </a:lnTo>
                      <a:lnTo>
                        <a:pt x="53328" y="144152"/>
                      </a:lnTo>
                      <a:lnTo>
                        <a:pt x="0" y="135580"/>
                      </a:lnTo>
                      <a:lnTo>
                        <a:pt x="44888" y="63758"/>
                      </a:lnTo>
                      <a:lnTo>
                        <a:pt x="33268" y="8986"/>
                      </a:lnTo>
                      <a:lnTo>
                        <a:pt x="91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A143BF29-800C-4B32-AD2D-29C0C19A24F2}"/>
                    </a:ext>
                  </a:extLst>
                </p:cNvPr>
                <p:cNvSpPr/>
                <p:nvPr/>
              </p:nvSpPr>
              <p:spPr>
                <a:xfrm>
                  <a:off x="44898468" y="30403800"/>
                  <a:ext cx="156660" cy="121444"/>
                </a:xfrm>
                <a:custGeom>
                  <a:avLst/>
                  <a:gdLst>
                    <a:gd name="connsiteX0" fmla="*/ 16668 w 156660"/>
                    <a:gd name="connsiteY0" fmla="*/ 0 h 121444"/>
                    <a:gd name="connsiteX1" fmla="*/ 69056 w 156660"/>
                    <a:gd name="connsiteY1" fmla="*/ 23812 h 121444"/>
                    <a:gd name="connsiteX2" fmla="*/ 156660 w 156660"/>
                    <a:gd name="connsiteY2" fmla="*/ 26998 h 121444"/>
                    <a:gd name="connsiteX3" fmla="*/ 134976 w 156660"/>
                    <a:gd name="connsiteY3" fmla="*/ 30422 h 121444"/>
                    <a:gd name="connsiteX4" fmla="*/ 100052 w 156660"/>
                    <a:gd name="connsiteY4" fmla="*/ 65346 h 121444"/>
                    <a:gd name="connsiteX5" fmla="*/ 100628 w 156660"/>
                    <a:gd name="connsiteY5" fmla="*/ 66568 h 121444"/>
                    <a:gd name="connsiteX6" fmla="*/ 69056 w 156660"/>
                    <a:gd name="connsiteY6" fmla="*/ 107156 h 121444"/>
                    <a:gd name="connsiteX7" fmla="*/ 83036 w 156660"/>
                    <a:gd name="connsiteY7" fmla="*/ 119140 h 121444"/>
                    <a:gd name="connsiteX8" fmla="*/ 66676 w 156660"/>
                    <a:gd name="connsiteY8" fmla="*/ 121444 h 121444"/>
                    <a:gd name="connsiteX9" fmla="*/ 14288 w 156660"/>
                    <a:gd name="connsiteY9" fmla="*/ 111920 h 121444"/>
                    <a:gd name="connsiteX10" fmla="*/ 0 w 156660"/>
                    <a:gd name="connsiteY10" fmla="*/ 71438 h 121444"/>
                    <a:gd name="connsiteX11" fmla="*/ 16668 w 156660"/>
                    <a:gd name="connsiteY11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56660" h="121444">
                      <a:moveTo>
                        <a:pt x="16668" y="0"/>
                      </a:moveTo>
                      <a:lnTo>
                        <a:pt x="69056" y="23812"/>
                      </a:lnTo>
                      <a:lnTo>
                        <a:pt x="156660" y="26998"/>
                      </a:lnTo>
                      <a:lnTo>
                        <a:pt x="134976" y="30422"/>
                      </a:lnTo>
                      <a:lnTo>
                        <a:pt x="100052" y="65346"/>
                      </a:lnTo>
                      <a:lnTo>
                        <a:pt x="100628" y="66568"/>
                      </a:lnTo>
                      <a:lnTo>
                        <a:pt x="69056" y="107156"/>
                      </a:lnTo>
                      <a:lnTo>
                        <a:pt x="83036" y="119140"/>
                      </a:lnTo>
                      <a:lnTo>
                        <a:pt x="66676" y="121444"/>
                      </a:lnTo>
                      <a:lnTo>
                        <a:pt x="14288" y="111920"/>
                      </a:lnTo>
                      <a:lnTo>
                        <a:pt x="0" y="71438"/>
                      </a:lnTo>
                      <a:lnTo>
                        <a:pt x="16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4702CF06-E564-4C89-9658-BDBECF864DF6}"/>
                    </a:ext>
                  </a:extLst>
                </p:cNvPr>
                <p:cNvSpPr/>
                <p:nvPr/>
              </p:nvSpPr>
              <p:spPr>
                <a:xfrm>
                  <a:off x="44741700" y="30590724"/>
                  <a:ext cx="175820" cy="230638"/>
                </a:xfrm>
                <a:custGeom>
                  <a:avLst/>
                  <a:gdLst>
                    <a:gd name="connsiteX0" fmla="*/ 63456 w 175820"/>
                    <a:gd name="connsiteY0" fmla="*/ 0 h 230638"/>
                    <a:gd name="connsiteX1" fmla="*/ 73424 w 175820"/>
                    <a:gd name="connsiteY1" fmla="*/ 1196 h 230638"/>
                    <a:gd name="connsiteX2" fmla="*/ 80568 w 175820"/>
                    <a:gd name="connsiteY2" fmla="*/ 39296 h 230638"/>
                    <a:gd name="connsiteX3" fmla="*/ 111524 w 175820"/>
                    <a:gd name="connsiteY3" fmla="*/ 46440 h 230638"/>
                    <a:gd name="connsiteX4" fmla="*/ 132956 w 175820"/>
                    <a:gd name="connsiteY4" fmla="*/ 27388 h 230638"/>
                    <a:gd name="connsiteX5" fmla="*/ 175820 w 175820"/>
                    <a:gd name="connsiteY5" fmla="*/ 51200 h 230638"/>
                    <a:gd name="connsiteX6" fmla="*/ 159148 w 175820"/>
                    <a:gd name="connsiteY6" fmla="*/ 72632 h 230638"/>
                    <a:gd name="connsiteX7" fmla="*/ 175820 w 175820"/>
                    <a:gd name="connsiteY7" fmla="*/ 134544 h 230638"/>
                    <a:gd name="connsiteX8" fmla="*/ 142480 w 175820"/>
                    <a:gd name="connsiteY8" fmla="*/ 139308 h 230638"/>
                    <a:gd name="connsiteX9" fmla="*/ 111524 w 175820"/>
                    <a:gd name="connsiteY9" fmla="*/ 136926 h 230638"/>
                    <a:gd name="connsiteX10" fmla="*/ 123432 w 175820"/>
                    <a:gd name="connsiteY10" fmla="*/ 184552 h 230638"/>
                    <a:gd name="connsiteX11" fmla="*/ 140100 w 175820"/>
                    <a:gd name="connsiteY11" fmla="*/ 203600 h 230638"/>
                    <a:gd name="connsiteX12" fmla="*/ 121172 w 175820"/>
                    <a:gd name="connsiteY12" fmla="*/ 230638 h 230638"/>
                    <a:gd name="connsiteX13" fmla="*/ 118668 w 175820"/>
                    <a:gd name="connsiteY13" fmla="*/ 225032 h 230638"/>
                    <a:gd name="connsiteX14" fmla="*/ 73424 w 175820"/>
                    <a:gd name="connsiteY14" fmla="*/ 203600 h 230638"/>
                    <a:gd name="connsiteX15" fmla="*/ 21036 w 175820"/>
                    <a:gd name="connsiteY15" fmla="*/ 198840 h 230638"/>
                    <a:gd name="connsiteX16" fmla="*/ 28180 w 175820"/>
                    <a:gd name="connsiteY16" fmla="*/ 163120 h 230638"/>
                    <a:gd name="connsiteX17" fmla="*/ 0 w 175820"/>
                    <a:gd name="connsiteY17" fmla="*/ 146806 h 230638"/>
                    <a:gd name="connsiteX18" fmla="*/ 18656 w 175820"/>
                    <a:gd name="connsiteY18" fmla="*/ 101208 h 230638"/>
                    <a:gd name="connsiteX19" fmla="*/ 9132 w 175820"/>
                    <a:gd name="connsiteY19" fmla="*/ 48820 h 230638"/>
                    <a:gd name="connsiteX20" fmla="*/ 51996 w 175820"/>
                    <a:gd name="connsiteY20" fmla="*/ 25008 h 230638"/>
                    <a:gd name="connsiteX21" fmla="*/ 63456 w 175820"/>
                    <a:gd name="connsiteY21" fmla="*/ 0 h 230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5820" h="230638">
                      <a:moveTo>
                        <a:pt x="63456" y="0"/>
                      </a:moveTo>
                      <a:lnTo>
                        <a:pt x="73424" y="1196"/>
                      </a:lnTo>
                      <a:lnTo>
                        <a:pt x="80568" y="39296"/>
                      </a:lnTo>
                      <a:lnTo>
                        <a:pt x="111524" y="46440"/>
                      </a:lnTo>
                      <a:lnTo>
                        <a:pt x="132956" y="27388"/>
                      </a:lnTo>
                      <a:lnTo>
                        <a:pt x="175820" y="51200"/>
                      </a:lnTo>
                      <a:lnTo>
                        <a:pt x="159148" y="72632"/>
                      </a:lnTo>
                      <a:lnTo>
                        <a:pt x="175820" y="134544"/>
                      </a:lnTo>
                      <a:lnTo>
                        <a:pt x="142480" y="139308"/>
                      </a:lnTo>
                      <a:lnTo>
                        <a:pt x="111524" y="136926"/>
                      </a:lnTo>
                      <a:lnTo>
                        <a:pt x="123432" y="184552"/>
                      </a:lnTo>
                      <a:lnTo>
                        <a:pt x="140100" y="203600"/>
                      </a:lnTo>
                      <a:lnTo>
                        <a:pt x="121172" y="230638"/>
                      </a:lnTo>
                      <a:lnTo>
                        <a:pt x="118668" y="225032"/>
                      </a:lnTo>
                      <a:lnTo>
                        <a:pt x="73424" y="203600"/>
                      </a:lnTo>
                      <a:lnTo>
                        <a:pt x="21036" y="198840"/>
                      </a:lnTo>
                      <a:lnTo>
                        <a:pt x="28180" y="163120"/>
                      </a:lnTo>
                      <a:lnTo>
                        <a:pt x="0" y="146806"/>
                      </a:lnTo>
                      <a:lnTo>
                        <a:pt x="18656" y="101208"/>
                      </a:lnTo>
                      <a:lnTo>
                        <a:pt x="9132" y="48820"/>
                      </a:lnTo>
                      <a:lnTo>
                        <a:pt x="51996" y="25008"/>
                      </a:lnTo>
                      <a:lnTo>
                        <a:pt x="634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7EF519D7-CC99-4319-913A-46D51E8BC46D}"/>
                    </a:ext>
                  </a:extLst>
                </p:cNvPr>
                <p:cNvSpPr/>
                <p:nvPr/>
              </p:nvSpPr>
              <p:spPr>
                <a:xfrm>
                  <a:off x="44853224" y="30575852"/>
                  <a:ext cx="165332" cy="265338"/>
                </a:xfrm>
                <a:custGeom>
                  <a:avLst/>
                  <a:gdLst>
                    <a:gd name="connsiteX0" fmla="*/ 139384 w 165332"/>
                    <a:gd name="connsiteY0" fmla="*/ 0 h 265338"/>
                    <a:gd name="connsiteX1" fmla="*/ 135732 w 165332"/>
                    <a:gd name="connsiteY1" fmla="*/ 16068 h 265338"/>
                    <a:gd name="connsiteX2" fmla="*/ 165332 w 165332"/>
                    <a:gd name="connsiteY2" fmla="*/ 98942 h 265338"/>
                    <a:gd name="connsiteX3" fmla="*/ 138944 w 165332"/>
                    <a:gd name="connsiteY3" fmla="*/ 90146 h 265338"/>
                    <a:gd name="connsiteX4" fmla="*/ 91320 w 165332"/>
                    <a:gd name="connsiteY4" fmla="*/ 147294 h 265338"/>
                    <a:gd name="connsiteX5" fmla="*/ 122380 w 165332"/>
                    <a:gd name="connsiteY5" fmla="*/ 172380 h 265338"/>
                    <a:gd name="connsiteX6" fmla="*/ 121444 w 165332"/>
                    <a:gd name="connsiteY6" fmla="*/ 173228 h 265338"/>
                    <a:gd name="connsiteX7" fmla="*/ 85728 w 165332"/>
                    <a:gd name="connsiteY7" fmla="*/ 237524 h 265338"/>
                    <a:gd name="connsiteX8" fmla="*/ 18508 w 165332"/>
                    <a:gd name="connsiteY8" fmla="*/ 265338 h 265338"/>
                    <a:gd name="connsiteX9" fmla="*/ 9648 w 165332"/>
                    <a:gd name="connsiteY9" fmla="*/ 245510 h 265338"/>
                    <a:gd name="connsiteX10" fmla="*/ 28576 w 165332"/>
                    <a:gd name="connsiteY10" fmla="*/ 218472 h 265338"/>
                    <a:gd name="connsiteX11" fmla="*/ 11908 w 165332"/>
                    <a:gd name="connsiteY11" fmla="*/ 199424 h 265338"/>
                    <a:gd name="connsiteX12" fmla="*/ 0 w 165332"/>
                    <a:gd name="connsiteY12" fmla="*/ 151798 h 265338"/>
                    <a:gd name="connsiteX13" fmla="*/ 30956 w 165332"/>
                    <a:gd name="connsiteY13" fmla="*/ 154180 h 265338"/>
                    <a:gd name="connsiteX14" fmla="*/ 64296 w 165332"/>
                    <a:gd name="connsiteY14" fmla="*/ 149416 h 265338"/>
                    <a:gd name="connsiteX15" fmla="*/ 47624 w 165332"/>
                    <a:gd name="connsiteY15" fmla="*/ 87504 h 265338"/>
                    <a:gd name="connsiteX16" fmla="*/ 64296 w 165332"/>
                    <a:gd name="connsiteY16" fmla="*/ 66072 h 265338"/>
                    <a:gd name="connsiteX17" fmla="*/ 47580 w 165332"/>
                    <a:gd name="connsiteY17" fmla="*/ 56786 h 265338"/>
                    <a:gd name="connsiteX18" fmla="*/ 73820 w 165332"/>
                    <a:gd name="connsiteY18" fmla="*/ 11304 h 265338"/>
                    <a:gd name="connsiteX19" fmla="*/ 139384 w 165332"/>
                    <a:gd name="connsiteY19" fmla="*/ 0 h 265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65332" h="265338">
                      <a:moveTo>
                        <a:pt x="139384" y="0"/>
                      </a:moveTo>
                      <a:lnTo>
                        <a:pt x="135732" y="16068"/>
                      </a:lnTo>
                      <a:lnTo>
                        <a:pt x="165332" y="98942"/>
                      </a:lnTo>
                      <a:lnTo>
                        <a:pt x="138944" y="90146"/>
                      </a:lnTo>
                      <a:lnTo>
                        <a:pt x="91320" y="147294"/>
                      </a:lnTo>
                      <a:lnTo>
                        <a:pt x="122380" y="172380"/>
                      </a:lnTo>
                      <a:lnTo>
                        <a:pt x="121444" y="173228"/>
                      </a:lnTo>
                      <a:lnTo>
                        <a:pt x="85728" y="237524"/>
                      </a:lnTo>
                      <a:lnTo>
                        <a:pt x="18508" y="265338"/>
                      </a:lnTo>
                      <a:lnTo>
                        <a:pt x="9648" y="245510"/>
                      </a:lnTo>
                      <a:lnTo>
                        <a:pt x="28576" y="218472"/>
                      </a:lnTo>
                      <a:lnTo>
                        <a:pt x="11908" y="199424"/>
                      </a:lnTo>
                      <a:lnTo>
                        <a:pt x="0" y="151798"/>
                      </a:lnTo>
                      <a:lnTo>
                        <a:pt x="30956" y="154180"/>
                      </a:lnTo>
                      <a:lnTo>
                        <a:pt x="64296" y="149416"/>
                      </a:lnTo>
                      <a:lnTo>
                        <a:pt x="47624" y="87504"/>
                      </a:lnTo>
                      <a:lnTo>
                        <a:pt x="64296" y="66072"/>
                      </a:lnTo>
                      <a:lnTo>
                        <a:pt x="47580" y="56786"/>
                      </a:lnTo>
                      <a:lnTo>
                        <a:pt x="73820" y="11304"/>
                      </a:lnTo>
                      <a:lnTo>
                        <a:pt x="139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4D37A1B1-23CA-4A0B-ADD0-192E20040410}"/>
                    </a:ext>
                  </a:extLst>
                </p:cNvPr>
                <p:cNvSpPr/>
                <p:nvPr/>
              </p:nvSpPr>
              <p:spPr>
                <a:xfrm>
                  <a:off x="44805156" y="30510136"/>
                  <a:ext cx="195708" cy="127028"/>
                </a:xfrm>
                <a:custGeom>
                  <a:avLst/>
                  <a:gdLst>
                    <a:gd name="connsiteX0" fmla="*/ 105628 w 195708"/>
                    <a:gd name="connsiteY0" fmla="*/ 0 h 127028"/>
                    <a:gd name="connsiteX1" fmla="*/ 107600 w 195708"/>
                    <a:gd name="connsiteY1" fmla="*/ 5584 h 127028"/>
                    <a:gd name="connsiteX2" fmla="*/ 159988 w 195708"/>
                    <a:gd name="connsiteY2" fmla="*/ 15108 h 127028"/>
                    <a:gd name="connsiteX3" fmla="*/ 176348 w 195708"/>
                    <a:gd name="connsiteY3" fmla="*/ 12804 h 127028"/>
                    <a:gd name="connsiteX4" fmla="*/ 195708 w 195708"/>
                    <a:gd name="connsiteY4" fmla="*/ 29396 h 127028"/>
                    <a:gd name="connsiteX5" fmla="*/ 187452 w 195708"/>
                    <a:gd name="connsiteY5" fmla="*/ 65716 h 127028"/>
                    <a:gd name="connsiteX6" fmla="*/ 121888 w 195708"/>
                    <a:gd name="connsiteY6" fmla="*/ 77020 h 127028"/>
                    <a:gd name="connsiteX7" fmla="*/ 95648 w 195708"/>
                    <a:gd name="connsiteY7" fmla="*/ 122502 h 127028"/>
                    <a:gd name="connsiteX8" fmla="*/ 69500 w 195708"/>
                    <a:gd name="connsiteY8" fmla="*/ 107976 h 127028"/>
                    <a:gd name="connsiteX9" fmla="*/ 48068 w 195708"/>
                    <a:gd name="connsiteY9" fmla="*/ 127028 h 127028"/>
                    <a:gd name="connsiteX10" fmla="*/ 17112 w 195708"/>
                    <a:gd name="connsiteY10" fmla="*/ 119884 h 127028"/>
                    <a:gd name="connsiteX11" fmla="*/ 9968 w 195708"/>
                    <a:gd name="connsiteY11" fmla="*/ 81784 h 127028"/>
                    <a:gd name="connsiteX12" fmla="*/ 0 w 195708"/>
                    <a:gd name="connsiteY12" fmla="*/ 80588 h 127028"/>
                    <a:gd name="connsiteX13" fmla="*/ 14732 w 195708"/>
                    <a:gd name="connsiteY13" fmla="*/ 48444 h 127028"/>
                    <a:gd name="connsiteX14" fmla="*/ 360 w 195708"/>
                    <a:gd name="connsiteY14" fmla="*/ 42916 h 127028"/>
                    <a:gd name="connsiteX15" fmla="*/ 33780 w 195708"/>
                    <a:gd name="connsiteY15" fmla="*/ 31776 h 127028"/>
                    <a:gd name="connsiteX16" fmla="*/ 57596 w 195708"/>
                    <a:gd name="connsiteY16" fmla="*/ 7964 h 127028"/>
                    <a:gd name="connsiteX17" fmla="*/ 100456 w 195708"/>
                    <a:gd name="connsiteY17" fmla="*/ 10344 h 127028"/>
                    <a:gd name="connsiteX18" fmla="*/ 105628 w 195708"/>
                    <a:gd name="connsiteY18" fmla="*/ 0 h 127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5708" h="127028">
                      <a:moveTo>
                        <a:pt x="105628" y="0"/>
                      </a:moveTo>
                      <a:lnTo>
                        <a:pt x="107600" y="5584"/>
                      </a:lnTo>
                      <a:lnTo>
                        <a:pt x="159988" y="15108"/>
                      </a:lnTo>
                      <a:lnTo>
                        <a:pt x="176348" y="12804"/>
                      </a:lnTo>
                      <a:lnTo>
                        <a:pt x="195708" y="29396"/>
                      </a:lnTo>
                      <a:lnTo>
                        <a:pt x="187452" y="65716"/>
                      </a:lnTo>
                      <a:lnTo>
                        <a:pt x="121888" y="77020"/>
                      </a:lnTo>
                      <a:lnTo>
                        <a:pt x="95648" y="122502"/>
                      </a:lnTo>
                      <a:lnTo>
                        <a:pt x="69500" y="107976"/>
                      </a:lnTo>
                      <a:lnTo>
                        <a:pt x="48068" y="127028"/>
                      </a:lnTo>
                      <a:lnTo>
                        <a:pt x="17112" y="119884"/>
                      </a:lnTo>
                      <a:lnTo>
                        <a:pt x="9968" y="81784"/>
                      </a:lnTo>
                      <a:lnTo>
                        <a:pt x="0" y="80588"/>
                      </a:lnTo>
                      <a:lnTo>
                        <a:pt x="14732" y="48444"/>
                      </a:lnTo>
                      <a:lnTo>
                        <a:pt x="360" y="42916"/>
                      </a:lnTo>
                      <a:lnTo>
                        <a:pt x="33780" y="31776"/>
                      </a:lnTo>
                      <a:lnTo>
                        <a:pt x="57596" y="7964"/>
                      </a:lnTo>
                      <a:lnTo>
                        <a:pt x="100456" y="10344"/>
                      </a:lnTo>
                      <a:lnTo>
                        <a:pt x="1056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64C59D40-A025-4FBB-9FA9-0D2DE4F77822}"/>
                    </a:ext>
                  </a:extLst>
                </p:cNvPr>
                <p:cNvSpPr/>
                <p:nvPr/>
              </p:nvSpPr>
              <p:spPr>
                <a:xfrm>
                  <a:off x="44533884" y="30268068"/>
                  <a:ext cx="245524" cy="245270"/>
                </a:xfrm>
                <a:custGeom>
                  <a:avLst/>
                  <a:gdLst>
                    <a:gd name="connsiteX0" fmla="*/ 40736 w 245524"/>
                    <a:gd name="connsiteY0" fmla="*/ 0 h 245270"/>
                    <a:gd name="connsiteX1" fmla="*/ 93124 w 245524"/>
                    <a:gd name="connsiteY1" fmla="*/ 30956 h 245270"/>
                    <a:gd name="connsiteX2" fmla="*/ 114556 w 245524"/>
                    <a:gd name="connsiteY2" fmla="*/ 9526 h 245270"/>
                    <a:gd name="connsiteX3" fmla="*/ 147892 w 245524"/>
                    <a:gd name="connsiteY3" fmla="*/ 38100 h 245270"/>
                    <a:gd name="connsiteX4" fmla="*/ 202660 w 245524"/>
                    <a:gd name="connsiteY4" fmla="*/ 38100 h 245270"/>
                    <a:gd name="connsiteX5" fmla="*/ 208716 w 245524"/>
                    <a:gd name="connsiteY5" fmla="*/ 40456 h 245270"/>
                    <a:gd name="connsiteX6" fmla="*/ 219328 w 245524"/>
                    <a:gd name="connsiteY6" fmla="*/ 107156 h 245270"/>
                    <a:gd name="connsiteX7" fmla="*/ 221708 w 245524"/>
                    <a:gd name="connsiteY7" fmla="*/ 123826 h 245270"/>
                    <a:gd name="connsiteX8" fmla="*/ 212184 w 245524"/>
                    <a:gd name="connsiteY8" fmla="*/ 145256 h 245270"/>
                    <a:gd name="connsiteX9" fmla="*/ 243140 w 245524"/>
                    <a:gd name="connsiteY9" fmla="*/ 169070 h 245270"/>
                    <a:gd name="connsiteX10" fmla="*/ 245524 w 245524"/>
                    <a:gd name="connsiteY10" fmla="*/ 200026 h 245270"/>
                    <a:gd name="connsiteX11" fmla="*/ 176468 w 245524"/>
                    <a:gd name="connsiteY11" fmla="*/ 211932 h 245270"/>
                    <a:gd name="connsiteX12" fmla="*/ 185056 w 245524"/>
                    <a:gd name="connsiteY12" fmla="*/ 245270 h 245270"/>
                    <a:gd name="connsiteX13" fmla="*/ 152124 w 245524"/>
                    <a:gd name="connsiteY13" fmla="*/ 245270 h 245270"/>
                    <a:gd name="connsiteX14" fmla="*/ 147892 w 245524"/>
                    <a:gd name="connsiteY14" fmla="*/ 238126 h 245270"/>
                    <a:gd name="connsiteX15" fmla="*/ 107412 w 245524"/>
                    <a:gd name="connsiteY15" fmla="*/ 230982 h 245270"/>
                    <a:gd name="connsiteX16" fmla="*/ 87072 w 245524"/>
                    <a:gd name="connsiteY16" fmla="*/ 235824 h 245270"/>
                    <a:gd name="connsiteX17" fmla="*/ 71692 w 245524"/>
                    <a:gd name="connsiteY17" fmla="*/ 145256 h 245270"/>
                    <a:gd name="connsiteX18" fmla="*/ 24068 w 245524"/>
                    <a:gd name="connsiteY18" fmla="*/ 90488 h 245270"/>
                    <a:gd name="connsiteX19" fmla="*/ 21684 w 245524"/>
                    <a:gd name="connsiteY19" fmla="*/ 30956 h 245270"/>
                    <a:gd name="connsiteX20" fmla="*/ 0 w 245524"/>
                    <a:gd name="connsiteY20" fmla="*/ 27472 h 245270"/>
                    <a:gd name="connsiteX21" fmla="*/ 40736 w 245524"/>
                    <a:gd name="connsiteY21" fmla="*/ 0 h 245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45524" h="245270">
                      <a:moveTo>
                        <a:pt x="40736" y="0"/>
                      </a:moveTo>
                      <a:lnTo>
                        <a:pt x="93124" y="30956"/>
                      </a:lnTo>
                      <a:lnTo>
                        <a:pt x="114556" y="9526"/>
                      </a:lnTo>
                      <a:lnTo>
                        <a:pt x="147892" y="38100"/>
                      </a:lnTo>
                      <a:lnTo>
                        <a:pt x="202660" y="38100"/>
                      </a:lnTo>
                      <a:lnTo>
                        <a:pt x="208716" y="40456"/>
                      </a:lnTo>
                      <a:lnTo>
                        <a:pt x="219328" y="107156"/>
                      </a:lnTo>
                      <a:lnTo>
                        <a:pt x="221708" y="123826"/>
                      </a:lnTo>
                      <a:lnTo>
                        <a:pt x="212184" y="145256"/>
                      </a:lnTo>
                      <a:lnTo>
                        <a:pt x="243140" y="169070"/>
                      </a:lnTo>
                      <a:lnTo>
                        <a:pt x="245524" y="200026"/>
                      </a:lnTo>
                      <a:lnTo>
                        <a:pt x="176468" y="211932"/>
                      </a:lnTo>
                      <a:lnTo>
                        <a:pt x="185056" y="245270"/>
                      </a:lnTo>
                      <a:lnTo>
                        <a:pt x="152124" y="245270"/>
                      </a:lnTo>
                      <a:lnTo>
                        <a:pt x="147892" y="238126"/>
                      </a:lnTo>
                      <a:lnTo>
                        <a:pt x="107412" y="230982"/>
                      </a:lnTo>
                      <a:lnTo>
                        <a:pt x="87072" y="235824"/>
                      </a:lnTo>
                      <a:lnTo>
                        <a:pt x="71692" y="145256"/>
                      </a:lnTo>
                      <a:lnTo>
                        <a:pt x="24068" y="90488"/>
                      </a:lnTo>
                      <a:cubicBezTo>
                        <a:pt x="23272" y="70644"/>
                        <a:pt x="22480" y="50800"/>
                        <a:pt x="21684" y="30956"/>
                      </a:cubicBezTo>
                      <a:lnTo>
                        <a:pt x="0" y="27472"/>
                      </a:lnTo>
                      <a:lnTo>
                        <a:pt x="407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4BDC5E08-F227-431A-BCE7-9AB06D3647C6}"/>
                    </a:ext>
                  </a:extLst>
                </p:cNvPr>
                <p:cNvSpPr/>
                <p:nvPr/>
              </p:nvSpPr>
              <p:spPr>
                <a:xfrm>
                  <a:off x="44792648" y="30286684"/>
                  <a:ext cx="325964" cy="153522"/>
                </a:xfrm>
                <a:custGeom>
                  <a:avLst/>
                  <a:gdLst>
                    <a:gd name="connsiteX0" fmla="*/ 219472 w 325964"/>
                    <a:gd name="connsiteY0" fmla="*/ 0 h 153522"/>
                    <a:gd name="connsiteX1" fmla="*/ 255840 w 325964"/>
                    <a:gd name="connsiteY1" fmla="*/ 19484 h 153522"/>
                    <a:gd name="connsiteX2" fmla="*/ 325964 w 325964"/>
                    <a:gd name="connsiteY2" fmla="*/ 142530 h 153522"/>
                    <a:gd name="connsiteX3" fmla="*/ 301120 w 325964"/>
                    <a:gd name="connsiteY3" fmla="*/ 138014 h 153522"/>
                    <a:gd name="connsiteX4" fmla="*/ 262480 w 325964"/>
                    <a:gd name="connsiteY4" fmla="*/ 144114 h 153522"/>
                    <a:gd name="connsiteX5" fmla="*/ 174876 w 325964"/>
                    <a:gd name="connsiteY5" fmla="*/ 140928 h 153522"/>
                    <a:gd name="connsiteX6" fmla="*/ 122488 w 325964"/>
                    <a:gd name="connsiteY6" fmla="*/ 117116 h 153522"/>
                    <a:gd name="connsiteX7" fmla="*/ 113992 w 325964"/>
                    <a:gd name="connsiteY7" fmla="*/ 153522 h 153522"/>
                    <a:gd name="connsiteX8" fmla="*/ 98676 w 325964"/>
                    <a:gd name="connsiteY8" fmla="*/ 143310 h 153522"/>
                    <a:gd name="connsiteX9" fmla="*/ 103440 w 325964"/>
                    <a:gd name="connsiteY9" fmla="*/ 95684 h 153522"/>
                    <a:gd name="connsiteX10" fmla="*/ 39144 w 325964"/>
                    <a:gd name="connsiteY10" fmla="*/ 126640 h 153522"/>
                    <a:gd name="connsiteX11" fmla="*/ 0 w 325964"/>
                    <a:gd name="connsiteY11" fmla="*/ 22912 h 153522"/>
                    <a:gd name="connsiteX12" fmla="*/ 10572 w 325964"/>
                    <a:gd name="connsiteY12" fmla="*/ 12340 h 153522"/>
                    <a:gd name="connsiteX13" fmla="*/ 57460 w 325964"/>
                    <a:gd name="connsiteY13" fmla="*/ 78 h 153522"/>
                    <a:gd name="connsiteX14" fmla="*/ 96296 w 325964"/>
                    <a:gd name="connsiteY14" fmla="*/ 12340 h 153522"/>
                    <a:gd name="connsiteX15" fmla="*/ 124872 w 325964"/>
                    <a:gd name="connsiteY15" fmla="*/ 43296 h 153522"/>
                    <a:gd name="connsiteX16" fmla="*/ 201072 w 325964"/>
                    <a:gd name="connsiteY16" fmla="*/ 45680 h 153522"/>
                    <a:gd name="connsiteX17" fmla="*/ 220120 w 325964"/>
                    <a:gd name="connsiteY17" fmla="*/ 2816 h 153522"/>
                    <a:gd name="connsiteX18" fmla="*/ 219472 w 325964"/>
                    <a:gd name="connsiteY18" fmla="*/ 0 h 153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25964" h="153522">
                      <a:moveTo>
                        <a:pt x="219472" y="0"/>
                      </a:moveTo>
                      <a:lnTo>
                        <a:pt x="255840" y="19484"/>
                      </a:lnTo>
                      <a:lnTo>
                        <a:pt x="325964" y="142530"/>
                      </a:lnTo>
                      <a:lnTo>
                        <a:pt x="301120" y="138014"/>
                      </a:lnTo>
                      <a:lnTo>
                        <a:pt x="262480" y="144114"/>
                      </a:lnTo>
                      <a:lnTo>
                        <a:pt x="174876" y="140928"/>
                      </a:lnTo>
                      <a:lnTo>
                        <a:pt x="122488" y="117116"/>
                      </a:lnTo>
                      <a:lnTo>
                        <a:pt x="113992" y="153522"/>
                      </a:lnTo>
                      <a:lnTo>
                        <a:pt x="98676" y="143310"/>
                      </a:lnTo>
                      <a:lnTo>
                        <a:pt x="103440" y="95684"/>
                      </a:lnTo>
                      <a:lnTo>
                        <a:pt x="39144" y="126640"/>
                      </a:lnTo>
                      <a:lnTo>
                        <a:pt x="0" y="22912"/>
                      </a:lnTo>
                      <a:lnTo>
                        <a:pt x="10572" y="12340"/>
                      </a:lnTo>
                      <a:lnTo>
                        <a:pt x="57460" y="78"/>
                      </a:lnTo>
                      <a:lnTo>
                        <a:pt x="96296" y="12340"/>
                      </a:lnTo>
                      <a:lnTo>
                        <a:pt x="124872" y="43296"/>
                      </a:lnTo>
                      <a:lnTo>
                        <a:pt x="201072" y="45680"/>
                      </a:lnTo>
                      <a:lnTo>
                        <a:pt x="220120" y="2816"/>
                      </a:lnTo>
                      <a:lnTo>
                        <a:pt x="2194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102FDAAD-7DB1-4F4D-B9C4-D3D96FF9DF0D}"/>
                    </a:ext>
                  </a:extLst>
                </p:cNvPr>
                <p:cNvSpPr/>
                <p:nvPr/>
              </p:nvSpPr>
              <p:spPr>
                <a:xfrm>
                  <a:off x="45058556" y="30102316"/>
                  <a:ext cx="16164" cy="23258"/>
                </a:xfrm>
                <a:custGeom>
                  <a:avLst/>
                  <a:gdLst>
                    <a:gd name="connsiteX0" fmla="*/ 8316 w 16164"/>
                    <a:gd name="connsiteY0" fmla="*/ 0 h 23258"/>
                    <a:gd name="connsiteX1" fmla="*/ 16164 w 16164"/>
                    <a:gd name="connsiteY1" fmla="*/ 1706 h 23258"/>
                    <a:gd name="connsiteX2" fmla="*/ 0 w 16164"/>
                    <a:gd name="connsiteY2" fmla="*/ 23258 h 23258"/>
                    <a:gd name="connsiteX3" fmla="*/ 6600 w 16164"/>
                    <a:gd name="connsiteY3" fmla="*/ 8590 h 23258"/>
                    <a:gd name="connsiteX4" fmla="*/ 8316 w 16164"/>
                    <a:gd name="connsiteY4" fmla="*/ 0 h 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64" h="23258">
                      <a:moveTo>
                        <a:pt x="8316" y="0"/>
                      </a:moveTo>
                      <a:lnTo>
                        <a:pt x="16164" y="1706"/>
                      </a:lnTo>
                      <a:lnTo>
                        <a:pt x="0" y="23258"/>
                      </a:lnTo>
                      <a:lnTo>
                        <a:pt x="6600" y="8590"/>
                      </a:lnTo>
                      <a:lnTo>
                        <a:pt x="83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369ADE9F-9006-47F6-92B9-8A6DE242C11C}"/>
                    </a:ext>
                  </a:extLst>
                </p:cNvPr>
                <p:cNvSpPr/>
                <p:nvPr/>
              </p:nvSpPr>
              <p:spPr>
                <a:xfrm>
                  <a:off x="45031856" y="30125574"/>
                  <a:ext cx="26700" cy="40774"/>
                </a:xfrm>
                <a:custGeom>
                  <a:avLst/>
                  <a:gdLst>
                    <a:gd name="connsiteX0" fmla="*/ 26700 w 26700"/>
                    <a:gd name="connsiteY0" fmla="*/ 0 h 40774"/>
                    <a:gd name="connsiteX1" fmla="*/ 11868 w 26700"/>
                    <a:gd name="connsiteY1" fmla="*/ 32958 h 40774"/>
                    <a:gd name="connsiteX2" fmla="*/ 7528 w 26700"/>
                    <a:gd name="connsiteY2" fmla="*/ 40774 h 40774"/>
                    <a:gd name="connsiteX3" fmla="*/ 0 w 26700"/>
                    <a:gd name="connsiteY3" fmla="*/ 35598 h 40774"/>
                    <a:gd name="connsiteX4" fmla="*/ 26700 w 26700"/>
                    <a:gd name="connsiteY4" fmla="*/ 0 h 4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700" h="40774">
                      <a:moveTo>
                        <a:pt x="26700" y="0"/>
                      </a:moveTo>
                      <a:lnTo>
                        <a:pt x="11868" y="32958"/>
                      </a:lnTo>
                      <a:lnTo>
                        <a:pt x="7528" y="40774"/>
                      </a:lnTo>
                      <a:lnTo>
                        <a:pt x="0" y="35598"/>
                      </a:lnTo>
                      <a:lnTo>
                        <a:pt x="267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9A2E24B3-F331-43EF-A963-97A130E6553D}"/>
                    </a:ext>
                  </a:extLst>
                </p:cNvPr>
                <p:cNvSpPr/>
                <p:nvPr/>
              </p:nvSpPr>
              <p:spPr>
                <a:xfrm>
                  <a:off x="44467500" y="30280382"/>
                  <a:ext cx="4980" cy="5288"/>
                </a:xfrm>
                <a:custGeom>
                  <a:avLst/>
                  <a:gdLst>
                    <a:gd name="connsiteX0" fmla="*/ 0 w 4980"/>
                    <a:gd name="connsiteY0" fmla="*/ 0 h 5288"/>
                    <a:gd name="connsiteX1" fmla="*/ 4980 w 4980"/>
                    <a:gd name="connsiteY1" fmla="*/ 5288 h 5288"/>
                    <a:gd name="connsiteX2" fmla="*/ 0 w 4980"/>
                    <a:gd name="connsiteY2" fmla="*/ 4488 h 5288"/>
                    <a:gd name="connsiteX3" fmla="*/ 0 w 4980"/>
                    <a:gd name="connsiteY3" fmla="*/ 0 h 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80" h="5288">
                      <a:moveTo>
                        <a:pt x="0" y="0"/>
                      </a:moveTo>
                      <a:lnTo>
                        <a:pt x="4980" y="5288"/>
                      </a:lnTo>
                      <a:lnTo>
                        <a:pt x="0" y="44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3689048C-BA99-49C6-9206-5CA0DA160F1E}"/>
                    </a:ext>
                  </a:extLst>
                </p:cNvPr>
                <p:cNvSpPr/>
                <p:nvPr/>
              </p:nvSpPr>
              <p:spPr>
                <a:xfrm>
                  <a:off x="44472480" y="30285670"/>
                  <a:ext cx="8076" cy="5676"/>
                </a:xfrm>
                <a:custGeom>
                  <a:avLst/>
                  <a:gdLst>
                    <a:gd name="connsiteX0" fmla="*/ 0 w 8076"/>
                    <a:gd name="connsiteY0" fmla="*/ 0 h 5676"/>
                    <a:gd name="connsiteX1" fmla="*/ 8076 w 8076"/>
                    <a:gd name="connsiteY1" fmla="*/ 1298 h 5676"/>
                    <a:gd name="connsiteX2" fmla="*/ 5340 w 8076"/>
                    <a:gd name="connsiteY2" fmla="*/ 5676 h 5676"/>
                    <a:gd name="connsiteX3" fmla="*/ 0 w 8076"/>
                    <a:gd name="connsiteY3" fmla="*/ 0 h 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76" h="5676">
                      <a:moveTo>
                        <a:pt x="0" y="0"/>
                      </a:moveTo>
                      <a:lnTo>
                        <a:pt x="8076" y="1298"/>
                      </a:lnTo>
                      <a:lnTo>
                        <a:pt x="5340" y="56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BB3ABB0A-692A-4227-9A97-04396F242CA0}"/>
                  </a:ext>
                </a:extLst>
              </p:cNvPr>
              <p:cNvGrpSpPr/>
              <p:nvPr/>
            </p:nvGrpSpPr>
            <p:grpSpPr>
              <a:xfrm>
                <a:off x="40607702" y="28634314"/>
                <a:ext cx="1047752" cy="591780"/>
                <a:chOff x="43686624" y="30889636"/>
                <a:chExt cx="1047752" cy="591780"/>
              </a:xfrm>
              <a:solidFill>
                <a:schemeClr val="bg1"/>
              </a:solidFill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2C726B05-C017-4394-8725-9491CBB1C965}"/>
                    </a:ext>
                  </a:extLst>
                </p:cNvPr>
                <p:cNvSpPr/>
                <p:nvPr/>
              </p:nvSpPr>
              <p:spPr>
                <a:xfrm>
                  <a:off x="43869720" y="30889636"/>
                  <a:ext cx="324280" cy="197760"/>
                </a:xfrm>
                <a:custGeom>
                  <a:avLst/>
                  <a:gdLst>
                    <a:gd name="connsiteX0" fmla="*/ 45504 w 324280"/>
                    <a:gd name="connsiteY0" fmla="*/ 0 h 197760"/>
                    <a:gd name="connsiteX1" fmla="*/ 153456 w 324280"/>
                    <a:gd name="connsiteY1" fmla="*/ 47628 h 197760"/>
                    <a:gd name="connsiteX2" fmla="*/ 207432 w 324280"/>
                    <a:gd name="connsiteY2" fmla="*/ 92076 h 197760"/>
                    <a:gd name="connsiteX3" fmla="*/ 280456 w 324280"/>
                    <a:gd name="connsiteY3" fmla="*/ 92076 h 197760"/>
                    <a:gd name="connsiteX4" fmla="*/ 324280 w 324280"/>
                    <a:gd name="connsiteY4" fmla="*/ 112698 h 197760"/>
                    <a:gd name="connsiteX5" fmla="*/ 297704 w 324280"/>
                    <a:gd name="connsiteY5" fmla="*/ 142814 h 197760"/>
                    <a:gd name="connsiteX6" fmla="*/ 307232 w 324280"/>
                    <a:gd name="connsiteY6" fmla="*/ 173770 h 197760"/>
                    <a:gd name="connsiteX7" fmla="*/ 90536 w 324280"/>
                    <a:gd name="connsiteY7" fmla="*/ 169008 h 197760"/>
                    <a:gd name="connsiteX8" fmla="*/ 71368 w 324280"/>
                    <a:gd name="connsiteY8" fmla="*/ 197760 h 197760"/>
                    <a:gd name="connsiteX9" fmla="*/ 56432 w 324280"/>
                    <a:gd name="connsiteY9" fmla="*/ 197292 h 197760"/>
                    <a:gd name="connsiteX10" fmla="*/ 35768 w 324280"/>
                    <a:gd name="connsiteY10" fmla="*/ 142814 h 197760"/>
                    <a:gd name="connsiteX11" fmla="*/ 54816 w 324280"/>
                    <a:gd name="connsiteY11" fmla="*/ 107096 h 197760"/>
                    <a:gd name="connsiteX12" fmla="*/ 16720 w 324280"/>
                    <a:gd name="connsiteY12" fmla="*/ 102332 h 197760"/>
                    <a:gd name="connsiteX13" fmla="*/ 0 w 324280"/>
                    <a:gd name="connsiteY13" fmla="*/ 58862 h 197760"/>
                    <a:gd name="connsiteX14" fmla="*/ 16928 w 324280"/>
                    <a:gd name="connsiteY14" fmla="*/ 50800 h 197760"/>
                    <a:gd name="connsiteX15" fmla="*/ 20104 w 324280"/>
                    <a:gd name="connsiteY15" fmla="*/ 25400 h 197760"/>
                    <a:gd name="connsiteX16" fmla="*/ 45504 w 324280"/>
                    <a:gd name="connsiteY16" fmla="*/ 0 h 197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4280" h="197760">
                      <a:moveTo>
                        <a:pt x="45504" y="0"/>
                      </a:moveTo>
                      <a:lnTo>
                        <a:pt x="153456" y="47628"/>
                      </a:lnTo>
                      <a:lnTo>
                        <a:pt x="207432" y="92076"/>
                      </a:lnTo>
                      <a:lnTo>
                        <a:pt x="280456" y="92076"/>
                      </a:lnTo>
                      <a:lnTo>
                        <a:pt x="324280" y="112698"/>
                      </a:lnTo>
                      <a:lnTo>
                        <a:pt x="297704" y="142814"/>
                      </a:lnTo>
                      <a:lnTo>
                        <a:pt x="307232" y="173770"/>
                      </a:lnTo>
                      <a:lnTo>
                        <a:pt x="90536" y="169008"/>
                      </a:lnTo>
                      <a:lnTo>
                        <a:pt x="71368" y="197760"/>
                      </a:lnTo>
                      <a:lnTo>
                        <a:pt x="56432" y="197292"/>
                      </a:lnTo>
                      <a:lnTo>
                        <a:pt x="35768" y="142814"/>
                      </a:lnTo>
                      <a:lnTo>
                        <a:pt x="54816" y="107096"/>
                      </a:lnTo>
                      <a:lnTo>
                        <a:pt x="16720" y="102332"/>
                      </a:lnTo>
                      <a:lnTo>
                        <a:pt x="0" y="58862"/>
                      </a:lnTo>
                      <a:lnTo>
                        <a:pt x="16928" y="50800"/>
                      </a:lnTo>
                      <a:lnTo>
                        <a:pt x="20104" y="25400"/>
                      </a:lnTo>
                      <a:lnTo>
                        <a:pt x="45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365741AD-DDEE-4E63-B8EF-9AAA24F9290C}"/>
                    </a:ext>
                  </a:extLst>
                </p:cNvPr>
                <p:cNvSpPr/>
                <p:nvPr/>
              </p:nvSpPr>
              <p:spPr>
                <a:xfrm>
                  <a:off x="44403704" y="31257936"/>
                  <a:ext cx="330672" cy="223480"/>
                </a:xfrm>
                <a:custGeom>
                  <a:avLst/>
                  <a:gdLst>
                    <a:gd name="connsiteX0" fmla="*/ 178272 w 330672"/>
                    <a:gd name="connsiteY0" fmla="*/ 0 h 223480"/>
                    <a:gd name="connsiteX1" fmla="*/ 224104 w 330672"/>
                    <a:gd name="connsiteY1" fmla="*/ 8596 h 223480"/>
                    <a:gd name="connsiteX2" fmla="*/ 330672 w 330672"/>
                    <a:gd name="connsiteY2" fmla="*/ 117476 h 223480"/>
                    <a:gd name="connsiteX3" fmla="*/ 292568 w 330672"/>
                    <a:gd name="connsiteY3" fmla="*/ 139700 h 223480"/>
                    <a:gd name="connsiteX4" fmla="*/ 225896 w 330672"/>
                    <a:gd name="connsiteY4" fmla="*/ 98428 h 223480"/>
                    <a:gd name="connsiteX5" fmla="*/ 184624 w 330672"/>
                    <a:gd name="connsiteY5" fmla="*/ 139700 h 223480"/>
                    <a:gd name="connsiteX6" fmla="*/ 159224 w 330672"/>
                    <a:gd name="connsiteY6" fmla="*/ 171452 h 223480"/>
                    <a:gd name="connsiteX7" fmla="*/ 67552 w 330672"/>
                    <a:gd name="connsiteY7" fmla="*/ 223480 h 223480"/>
                    <a:gd name="connsiteX8" fmla="*/ 48888 w 330672"/>
                    <a:gd name="connsiteY8" fmla="*/ 166688 h 223480"/>
                    <a:gd name="connsiteX9" fmla="*/ 17936 w 330672"/>
                    <a:gd name="connsiteY9" fmla="*/ 150020 h 223480"/>
                    <a:gd name="connsiteX10" fmla="*/ 0 w 330672"/>
                    <a:gd name="connsiteY10" fmla="*/ 102454 h 223480"/>
                    <a:gd name="connsiteX11" fmla="*/ 73284 w 330672"/>
                    <a:gd name="connsiteY11" fmla="*/ 79314 h 223480"/>
                    <a:gd name="connsiteX12" fmla="*/ 73284 w 330672"/>
                    <a:gd name="connsiteY12" fmla="*/ 37054 h 223480"/>
                    <a:gd name="connsiteX13" fmla="*/ 178272 w 330672"/>
                    <a:gd name="connsiteY13" fmla="*/ 0 h 22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30672" h="223480">
                      <a:moveTo>
                        <a:pt x="178272" y="0"/>
                      </a:moveTo>
                      <a:lnTo>
                        <a:pt x="224104" y="8596"/>
                      </a:lnTo>
                      <a:lnTo>
                        <a:pt x="330672" y="117476"/>
                      </a:lnTo>
                      <a:lnTo>
                        <a:pt x="292568" y="139700"/>
                      </a:lnTo>
                      <a:lnTo>
                        <a:pt x="225896" y="98428"/>
                      </a:lnTo>
                      <a:lnTo>
                        <a:pt x="184624" y="139700"/>
                      </a:lnTo>
                      <a:lnTo>
                        <a:pt x="159224" y="171452"/>
                      </a:lnTo>
                      <a:lnTo>
                        <a:pt x="67552" y="223480"/>
                      </a:lnTo>
                      <a:lnTo>
                        <a:pt x="48888" y="166688"/>
                      </a:lnTo>
                      <a:lnTo>
                        <a:pt x="17936" y="150020"/>
                      </a:lnTo>
                      <a:lnTo>
                        <a:pt x="0" y="102454"/>
                      </a:lnTo>
                      <a:lnTo>
                        <a:pt x="73284" y="79314"/>
                      </a:lnTo>
                      <a:lnTo>
                        <a:pt x="73284" y="37054"/>
                      </a:lnTo>
                      <a:lnTo>
                        <a:pt x="17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8FF57B5A-28BF-4651-A908-3717669D23FA}"/>
                    </a:ext>
                  </a:extLst>
                </p:cNvPr>
                <p:cNvSpPr/>
                <p:nvPr/>
              </p:nvSpPr>
              <p:spPr>
                <a:xfrm>
                  <a:off x="43686624" y="30948498"/>
                  <a:ext cx="239528" cy="223714"/>
                </a:xfrm>
                <a:custGeom>
                  <a:avLst/>
                  <a:gdLst>
                    <a:gd name="connsiteX0" fmla="*/ 183096 w 239528"/>
                    <a:gd name="connsiteY0" fmla="*/ 0 h 223714"/>
                    <a:gd name="connsiteX1" fmla="*/ 199816 w 239528"/>
                    <a:gd name="connsiteY1" fmla="*/ 43470 h 223714"/>
                    <a:gd name="connsiteX2" fmla="*/ 237912 w 239528"/>
                    <a:gd name="connsiteY2" fmla="*/ 48234 h 223714"/>
                    <a:gd name="connsiteX3" fmla="*/ 218864 w 239528"/>
                    <a:gd name="connsiteY3" fmla="*/ 83952 h 223714"/>
                    <a:gd name="connsiteX4" fmla="*/ 239528 w 239528"/>
                    <a:gd name="connsiteY4" fmla="*/ 138430 h 223714"/>
                    <a:gd name="connsiteX5" fmla="*/ 225424 w 239528"/>
                    <a:gd name="connsiteY5" fmla="*/ 137990 h 223714"/>
                    <a:gd name="connsiteX6" fmla="*/ 223048 w 239528"/>
                    <a:gd name="connsiteY6" fmla="*/ 214190 h 223714"/>
                    <a:gd name="connsiteX7" fmla="*/ 180184 w 239528"/>
                    <a:gd name="connsiteY7" fmla="*/ 223714 h 223714"/>
                    <a:gd name="connsiteX8" fmla="*/ 127792 w 239528"/>
                    <a:gd name="connsiteY8" fmla="*/ 164182 h 223714"/>
                    <a:gd name="connsiteX9" fmla="*/ 121216 w 239528"/>
                    <a:gd name="connsiteY9" fmla="*/ 162302 h 223714"/>
                    <a:gd name="connsiteX10" fmla="*/ 123824 w 239528"/>
                    <a:gd name="connsiteY10" fmla="*/ 160214 h 223714"/>
                    <a:gd name="connsiteX11" fmla="*/ 0 w 239528"/>
                    <a:gd name="connsiteY11" fmla="*/ 74490 h 223714"/>
                    <a:gd name="connsiteX12" fmla="*/ 22224 w 239528"/>
                    <a:gd name="connsiteY12" fmla="*/ 26866 h 223714"/>
                    <a:gd name="connsiteX13" fmla="*/ 66672 w 239528"/>
                    <a:gd name="connsiteY13" fmla="*/ 33214 h 223714"/>
                    <a:gd name="connsiteX14" fmla="*/ 98424 w 239528"/>
                    <a:gd name="connsiteY14" fmla="*/ 77666 h 223714"/>
                    <a:gd name="connsiteX15" fmla="*/ 136528 w 239528"/>
                    <a:gd name="connsiteY15" fmla="*/ 84014 h 223714"/>
                    <a:gd name="connsiteX16" fmla="*/ 133352 w 239528"/>
                    <a:gd name="connsiteY16" fmla="*/ 23690 h 223714"/>
                    <a:gd name="connsiteX17" fmla="*/ 183096 w 239528"/>
                    <a:gd name="connsiteY17" fmla="*/ 0 h 223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9528" h="223714">
                      <a:moveTo>
                        <a:pt x="183096" y="0"/>
                      </a:moveTo>
                      <a:lnTo>
                        <a:pt x="199816" y="43470"/>
                      </a:lnTo>
                      <a:lnTo>
                        <a:pt x="237912" y="48234"/>
                      </a:lnTo>
                      <a:lnTo>
                        <a:pt x="218864" y="83952"/>
                      </a:lnTo>
                      <a:lnTo>
                        <a:pt x="239528" y="138430"/>
                      </a:lnTo>
                      <a:lnTo>
                        <a:pt x="225424" y="137990"/>
                      </a:lnTo>
                      <a:cubicBezTo>
                        <a:pt x="224632" y="163390"/>
                        <a:pt x="223840" y="188790"/>
                        <a:pt x="223048" y="214190"/>
                      </a:cubicBezTo>
                      <a:lnTo>
                        <a:pt x="180184" y="223714"/>
                      </a:lnTo>
                      <a:lnTo>
                        <a:pt x="127792" y="164182"/>
                      </a:lnTo>
                      <a:lnTo>
                        <a:pt x="121216" y="162302"/>
                      </a:lnTo>
                      <a:lnTo>
                        <a:pt x="123824" y="160214"/>
                      </a:lnTo>
                      <a:lnTo>
                        <a:pt x="0" y="74490"/>
                      </a:lnTo>
                      <a:lnTo>
                        <a:pt x="22224" y="26866"/>
                      </a:lnTo>
                      <a:lnTo>
                        <a:pt x="66672" y="33214"/>
                      </a:lnTo>
                      <a:lnTo>
                        <a:pt x="98424" y="77666"/>
                      </a:lnTo>
                      <a:lnTo>
                        <a:pt x="136528" y="84014"/>
                      </a:lnTo>
                      <a:lnTo>
                        <a:pt x="133352" y="23690"/>
                      </a:lnTo>
                      <a:lnTo>
                        <a:pt x="1830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395E2B0F-F6F9-40E9-AF26-7FF09245E203}"/>
                    </a:ext>
                  </a:extLst>
                </p:cNvPr>
                <p:cNvSpPr/>
                <p:nvPr/>
              </p:nvSpPr>
              <p:spPr>
                <a:xfrm>
                  <a:off x="44128368" y="31002334"/>
                  <a:ext cx="162880" cy="198454"/>
                </a:xfrm>
                <a:custGeom>
                  <a:avLst/>
                  <a:gdLst>
                    <a:gd name="connsiteX0" fmla="*/ 65632 w 162880"/>
                    <a:gd name="connsiteY0" fmla="*/ 0 h 198454"/>
                    <a:gd name="connsiteX1" fmla="*/ 75784 w 162880"/>
                    <a:gd name="connsiteY1" fmla="*/ 4778 h 198454"/>
                    <a:gd name="connsiteX2" fmla="*/ 156628 w 162880"/>
                    <a:gd name="connsiteY2" fmla="*/ 62220 h 198454"/>
                    <a:gd name="connsiteX3" fmla="*/ 124784 w 162880"/>
                    <a:gd name="connsiteY3" fmla="*/ 118222 h 198454"/>
                    <a:gd name="connsiteX4" fmla="*/ 162880 w 162880"/>
                    <a:gd name="connsiteY4" fmla="*/ 172990 h 198454"/>
                    <a:gd name="connsiteX5" fmla="*/ 148684 w 162880"/>
                    <a:gd name="connsiteY5" fmla="*/ 196220 h 198454"/>
                    <a:gd name="connsiteX6" fmla="*/ 148016 w 162880"/>
                    <a:gd name="connsiteY6" fmla="*/ 196074 h 198454"/>
                    <a:gd name="connsiteX7" fmla="*/ 59904 w 162880"/>
                    <a:gd name="connsiteY7" fmla="*/ 198454 h 198454"/>
                    <a:gd name="connsiteX8" fmla="*/ 52632 w 162880"/>
                    <a:gd name="connsiteY8" fmla="*/ 191182 h 198454"/>
                    <a:gd name="connsiteX9" fmla="*/ 60488 w 162880"/>
                    <a:gd name="connsiteY9" fmla="*/ 108698 h 198454"/>
                    <a:gd name="connsiteX10" fmla="*/ 8100 w 162880"/>
                    <a:gd name="connsiteY10" fmla="*/ 92030 h 198454"/>
                    <a:gd name="connsiteX11" fmla="*/ 0 w 162880"/>
                    <a:gd name="connsiteY11" fmla="*/ 60004 h 198454"/>
                    <a:gd name="connsiteX12" fmla="*/ 48584 w 162880"/>
                    <a:gd name="connsiteY12" fmla="*/ 61072 h 198454"/>
                    <a:gd name="connsiteX13" fmla="*/ 39056 w 162880"/>
                    <a:gd name="connsiteY13" fmla="*/ 30116 h 198454"/>
                    <a:gd name="connsiteX14" fmla="*/ 65632 w 162880"/>
                    <a:gd name="connsiteY14" fmla="*/ 0 h 198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2880" h="198454">
                      <a:moveTo>
                        <a:pt x="65632" y="0"/>
                      </a:moveTo>
                      <a:lnTo>
                        <a:pt x="75784" y="4778"/>
                      </a:lnTo>
                      <a:lnTo>
                        <a:pt x="156628" y="62220"/>
                      </a:lnTo>
                      <a:lnTo>
                        <a:pt x="124784" y="118222"/>
                      </a:lnTo>
                      <a:lnTo>
                        <a:pt x="162880" y="172990"/>
                      </a:lnTo>
                      <a:lnTo>
                        <a:pt x="148684" y="196220"/>
                      </a:lnTo>
                      <a:lnTo>
                        <a:pt x="148016" y="196074"/>
                      </a:lnTo>
                      <a:lnTo>
                        <a:pt x="59904" y="198454"/>
                      </a:lnTo>
                      <a:lnTo>
                        <a:pt x="52632" y="191182"/>
                      </a:lnTo>
                      <a:lnTo>
                        <a:pt x="60488" y="108698"/>
                      </a:lnTo>
                      <a:lnTo>
                        <a:pt x="8100" y="92030"/>
                      </a:lnTo>
                      <a:lnTo>
                        <a:pt x="0" y="60004"/>
                      </a:lnTo>
                      <a:lnTo>
                        <a:pt x="48584" y="61072"/>
                      </a:lnTo>
                      <a:lnTo>
                        <a:pt x="39056" y="30116"/>
                      </a:lnTo>
                      <a:lnTo>
                        <a:pt x="65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C3B3B35A-DBEF-4411-B0DA-4FDCFEB69E02}"/>
                    </a:ext>
                  </a:extLst>
                </p:cNvPr>
                <p:cNvSpPr/>
                <p:nvPr/>
              </p:nvSpPr>
              <p:spPr>
                <a:xfrm>
                  <a:off x="43941088" y="31058644"/>
                  <a:ext cx="247768" cy="134872"/>
                </a:xfrm>
                <a:custGeom>
                  <a:avLst/>
                  <a:gdLst>
                    <a:gd name="connsiteX0" fmla="*/ 19168 w 247768"/>
                    <a:gd name="connsiteY0" fmla="*/ 0 h 134872"/>
                    <a:gd name="connsiteX1" fmla="*/ 187280 w 247768"/>
                    <a:gd name="connsiteY1" fmla="*/ 3694 h 134872"/>
                    <a:gd name="connsiteX2" fmla="*/ 195380 w 247768"/>
                    <a:gd name="connsiteY2" fmla="*/ 35720 h 134872"/>
                    <a:gd name="connsiteX3" fmla="*/ 247768 w 247768"/>
                    <a:gd name="connsiteY3" fmla="*/ 52388 h 134872"/>
                    <a:gd name="connsiteX4" fmla="*/ 239912 w 247768"/>
                    <a:gd name="connsiteY4" fmla="*/ 134872 h 134872"/>
                    <a:gd name="connsiteX5" fmla="*/ 223376 w 247768"/>
                    <a:gd name="connsiteY5" fmla="*/ 118332 h 134872"/>
                    <a:gd name="connsiteX6" fmla="*/ 180512 w 247768"/>
                    <a:gd name="connsiteY6" fmla="*/ 130236 h 134872"/>
                    <a:gd name="connsiteX7" fmla="*/ 151936 w 247768"/>
                    <a:gd name="connsiteY7" fmla="*/ 113568 h 134872"/>
                    <a:gd name="connsiteX8" fmla="*/ 111456 w 247768"/>
                    <a:gd name="connsiteY8" fmla="*/ 104044 h 134872"/>
                    <a:gd name="connsiteX9" fmla="*/ 85264 w 247768"/>
                    <a:gd name="connsiteY9" fmla="*/ 80232 h 134872"/>
                    <a:gd name="connsiteX10" fmla="*/ 92408 w 247768"/>
                    <a:gd name="connsiteY10" fmla="*/ 58800 h 134872"/>
                    <a:gd name="connsiteX11" fmla="*/ 47160 w 247768"/>
                    <a:gd name="connsiteY11" fmla="*/ 30224 h 134872"/>
                    <a:gd name="connsiteX12" fmla="*/ 0 w 247768"/>
                    <a:gd name="connsiteY12" fmla="*/ 28752 h 134872"/>
                    <a:gd name="connsiteX13" fmla="*/ 19168 w 247768"/>
                    <a:gd name="connsiteY13" fmla="*/ 0 h 134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7768" h="134872">
                      <a:moveTo>
                        <a:pt x="19168" y="0"/>
                      </a:moveTo>
                      <a:lnTo>
                        <a:pt x="187280" y="3694"/>
                      </a:lnTo>
                      <a:lnTo>
                        <a:pt x="195380" y="35720"/>
                      </a:lnTo>
                      <a:lnTo>
                        <a:pt x="247768" y="52388"/>
                      </a:lnTo>
                      <a:lnTo>
                        <a:pt x="239912" y="134872"/>
                      </a:lnTo>
                      <a:lnTo>
                        <a:pt x="223376" y="118332"/>
                      </a:lnTo>
                      <a:lnTo>
                        <a:pt x="180512" y="130236"/>
                      </a:lnTo>
                      <a:lnTo>
                        <a:pt x="151936" y="113568"/>
                      </a:lnTo>
                      <a:lnTo>
                        <a:pt x="111456" y="104044"/>
                      </a:lnTo>
                      <a:lnTo>
                        <a:pt x="85264" y="80232"/>
                      </a:lnTo>
                      <a:lnTo>
                        <a:pt x="92408" y="58800"/>
                      </a:lnTo>
                      <a:lnTo>
                        <a:pt x="47160" y="30224"/>
                      </a:lnTo>
                      <a:lnTo>
                        <a:pt x="0" y="28752"/>
                      </a:lnTo>
                      <a:lnTo>
                        <a:pt x="19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7B385012-2CC7-41F7-AA2C-F576C868CD17}"/>
                    </a:ext>
                  </a:extLst>
                </p:cNvPr>
                <p:cNvSpPr/>
                <p:nvPr/>
              </p:nvSpPr>
              <p:spPr>
                <a:xfrm>
                  <a:off x="44253152" y="31064554"/>
                  <a:ext cx="111776" cy="150302"/>
                </a:xfrm>
                <a:custGeom>
                  <a:avLst/>
                  <a:gdLst>
                    <a:gd name="connsiteX0" fmla="*/ 31844 w 111776"/>
                    <a:gd name="connsiteY0" fmla="*/ 0 h 150302"/>
                    <a:gd name="connsiteX1" fmla="*/ 71648 w 111776"/>
                    <a:gd name="connsiteY1" fmla="*/ 28282 h 150302"/>
                    <a:gd name="connsiteX2" fmla="*/ 93872 w 111776"/>
                    <a:gd name="connsiteY2" fmla="*/ 60034 h 150302"/>
                    <a:gd name="connsiteX3" fmla="*/ 111776 w 111776"/>
                    <a:gd name="connsiteY3" fmla="*/ 128668 h 150302"/>
                    <a:gd name="connsiteX4" fmla="*/ 74592 w 111776"/>
                    <a:gd name="connsiteY4" fmla="*/ 150302 h 150302"/>
                    <a:gd name="connsiteX5" fmla="*/ 78000 w 111776"/>
                    <a:gd name="connsiteY5" fmla="*/ 145758 h 150302"/>
                    <a:gd name="connsiteX6" fmla="*/ 23900 w 111776"/>
                    <a:gd name="connsiteY6" fmla="*/ 134000 h 150302"/>
                    <a:gd name="connsiteX7" fmla="*/ 38096 w 111776"/>
                    <a:gd name="connsiteY7" fmla="*/ 110770 h 150302"/>
                    <a:gd name="connsiteX8" fmla="*/ 0 w 111776"/>
                    <a:gd name="connsiteY8" fmla="*/ 56002 h 150302"/>
                    <a:gd name="connsiteX9" fmla="*/ 31844 w 111776"/>
                    <a:gd name="connsiteY9" fmla="*/ 0 h 150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1776" h="150302">
                      <a:moveTo>
                        <a:pt x="31844" y="0"/>
                      </a:moveTo>
                      <a:lnTo>
                        <a:pt x="71648" y="28282"/>
                      </a:lnTo>
                      <a:lnTo>
                        <a:pt x="93872" y="60034"/>
                      </a:lnTo>
                      <a:lnTo>
                        <a:pt x="111776" y="128668"/>
                      </a:lnTo>
                      <a:lnTo>
                        <a:pt x="74592" y="150302"/>
                      </a:lnTo>
                      <a:lnTo>
                        <a:pt x="78000" y="145758"/>
                      </a:lnTo>
                      <a:lnTo>
                        <a:pt x="23900" y="134000"/>
                      </a:lnTo>
                      <a:lnTo>
                        <a:pt x="38096" y="110770"/>
                      </a:lnTo>
                      <a:lnTo>
                        <a:pt x="0" y="56002"/>
                      </a:lnTo>
                      <a:lnTo>
                        <a:pt x="318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E78CA73B-3E92-40C9-B51B-A266229E5CEA}"/>
                    </a:ext>
                  </a:extLst>
                </p:cNvPr>
                <p:cNvSpPr/>
                <p:nvPr/>
              </p:nvSpPr>
              <p:spPr>
                <a:xfrm>
                  <a:off x="44288288" y="31193222"/>
                  <a:ext cx="188700" cy="167168"/>
                </a:xfrm>
                <a:custGeom>
                  <a:avLst/>
                  <a:gdLst>
                    <a:gd name="connsiteX0" fmla="*/ 76640 w 188700"/>
                    <a:gd name="connsiteY0" fmla="*/ 0 h 167168"/>
                    <a:gd name="connsiteX1" fmla="*/ 77784 w 188700"/>
                    <a:gd name="connsiteY1" fmla="*/ 4390 h 167168"/>
                    <a:gd name="connsiteX2" fmla="*/ 173040 w 188700"/>
                    <a:gd name="connsiteY2" fmla="*/ 26614 h 167168"/>
                    <a:gd name="connsiteX3" fmla="*/ 160336 w 188700"/>
                    <a:gd name="connsiteY3" fmla="*/ 77414 h 167168"/>
                    <a:gd name="connsiteX4" fmla="*/ 185736 w 188700"/>
                    <a:gd name="connsiteY4" fmla="*/ 102814 h 167168"/>
                    <a:gd name="connsiteX5" fmla="*/ 188700 w 188700"/>
                    <a:gd name="connsiteY5" fmla="*/ 101768 h 167168"/>
                    <a:gd name="connsiteX6" fmla="*/ 188700 w 188700"/>
                    <a:gd name="connsiteY6" fmla="*/ 144028 h 167168"/>
                    <a:gd name="connsiteX7" fmla="*/ 115416 w 188700"/>
                    <a:gd name="connsiteY7" fmla="*/ 167168 h 167168"/>
                    <a:gd name="connsiteX8" fmla="*/ 78584 w 188700"/>
                    <a:gd name="connsiteY8" fmla="*/ 69478 h 167168"/>
                    <a:gd name="connsiteX9" fmla="*/ 38096 w 188700"/>
                    <a:gd name="connsiteY9" fmla="*/ 100434 h 167168"/>
                    <a:gd name="connsiteX10" fmla="*/ 0 w 188700"/>
                    <a:gd name="connsiteY10" fmla="*/ 74242 h 167168"/>
                    <a:gd name="connsiteX11" fmla="*/ 39456 w 188700"/>
                    <a:gd name="connsiteY11" fmla="*/ 21634 h 167168"/>
                    <a:gd name="connsiteX12" fmla="*/ 76640 w 188700"/>
                    <a:gd name="connsiteY12" fmla="*/ 0 h 167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8700" h="167168">
                      <a:moveTo>
                        <a:pt x="76640" y="0"/>
                      </a:moveTo>
                      <a:lnTo>
                        <a:pt x="77784" y="4390"/>
                      </a:lnTo>
                      <a:lnTo>
                        <a:pt x="173040" y="26614"/>
                      </a:lnTo>
                      <a:lnTo>
                        <a:pt x="160336" y="77414"/>
                      </a:lnTo>
                      <a:lnTo>
                        <a:pt x="185736" y="102814"/>
                      </a:lnTo>
                      <a:lnTo>
                        <a:pt x="188700" y="101768"/>
                      </a:lnTo>
                      <a:lnTo>
                        <a:pt x="188700" y="144028"/>
                      </a:lnTo>
                      <a:lnTo>
                        <a:pt x="115416" y="167168"/>
                      </a:lnTo>
                      <a:lnTo>
                        <a:pt x="78584" y="69478"/>
                      </a:lnTo>
                      <a:lnTo>
                        <a:pt x="38096" y="100434"/>
                      </a:lnTo>
                      <a:lnTo>
                        <a:pt x="0" y="74242"/>
                      </a:lnTo>
                      <a:lnTo>
                        <a:pt x="39456" y="21634"/>
                      </a:lnTo>
                      <a:lnTo>
                        <a:pt x="7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14478858-BBAB-4883-8D07-553D719FE1AC}"/>
                  </a:ext>
                </a:extLst>
              </p:cNvPr>
              <p:cNvGrpSpPr/>
              <p:nvPr/>
            </p:nvGrpSpPr>
            <p:grpSpPr>
              <a:xfrm>
                <a:off x="39407104" y="28514969"/>
                <a:ext cx="1200492" cy="731836"/>
                <a:chOff x="44246456" y="29977716"/>
                <a:chExt cx="1200492" cy="731836"/>
              </a:xfrm>
              <a:solidFill>
                <a:schemeClr val="bg1"/>
              </a:solidFill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38C893E-C020-4CB8-A159-7D514ED6CC2F}"/>
                    </a:ext>
                  </a:extLst>
                </p:cNvPr>
                <p:cNvSpPr/>
                <p:nvPr/>
              </p:nvSpPr>
              <p:spPr>
                <a:xfrm>
                  <a:off x="45062776" y="30256130"/>
                  <a:ext cx="252712" cy="274446"/>
                </a:xfrm>
                <a:custGeom>
                  <a:avLst/>
                  <a:gdLst>
                    <a:gd name="connsiteX0" fmla="*/ 80228 w 252712"/>
                    <a:gd name="connsiteY0" fmla="*/ 0 h 274446"/>
                    <a:gd name="connsiteX1" fmla="*/ 222248 w 252712"/>
                    <a:gd name="connsiteY1" fmla="*/ 77186 h 274446"/>
                    <a:gd name="connsiteX2" fmla="*/ 252712 w 252712"/>
                    <a:gd name="connsiteY2" fmla="*/ 111830 h 274446"/>
                    <a:gd name="connsiteX3" fmla="*/ 235744 w 252712"/>
                    <a:gd name="connsiteY3" fmla="*/ 152434 h 274446"/>
                    <a:gd name="connsiteX4" fmla="*/ 200024 w 252712"/>
                    <a:gd name="connsiteY4" fmla="*/ 152434 h 274446"/>
                    <a:gd name="connsiteX5" fmla="*/ 171448 w 252712"/>
                    <a:gd name="connsiteY5" fmla="*/ 214346 h 274446"/>
                    <a:gd name="connsiteX6" fmla="*/ 142872 w 252712"/>
                    <a:gd name="connsiteY6" fmla="*/ 223870 h 274446"/>
                    <a:gd name="connsiteX7" fmla="*/ 128588 w 252712"/>
                    <a:gd name="connsiteY7" fmla="*/ 257208 h 274446"/>
                    <a:gd name="connsiteX8" fmla="*/ 75432 w 252712"/>
                    <a:gd name="connsiteY8" fmla="*/ 274446 h 274446"/>
                    <a:gd name="connsiteX9" fmla="*/ 61912 w 252712"/>
                    <a:gd name="connsiteY9" fmla="*/ 267686 h 274446"/>
                    <a:gd name="connsiteX10" fmla="*/ 21428 w 252712"/>
                    <a:gd name="connsiteY10" fmla="*/ 227204 h 274446"/>
                    <a:gd name="connsiteX11" fmla="*/ 1756 w 252712"/>
                    <a:gd name="connsiteY11" fmla="*/ 226642 h 274446"/>
                    <a:gd name="connsiteX12" fmla="*/ 0 w 252712"/>
                    <a:gd name="connsiteY12" fmla="*/ 157194 h 274446"/>
                    <a:gd name="connsiteX13" fmla="*/ 52388 w 252712"/>
                    <a:gd name="connsiteY13" fmla="*/ 145290 h 274446"/>
                    <a:gd name="connsiteX14" fmla="*/ 21432 w 252712"/>
                    <a:gd name="connsiteY14" fmla="*/ 95282 h 274446"/>
                    <a:gd name="connsiteX15" fmla="*/ 30956 w 252712"/>
                    <a:gd name="connsiteY15" fmla="*/ 76234 h 274446"/>
                    <a:gd name="connsiteX16" fmla="*/ 42864 w 252712"/>
                    <a:gd name="connsiteY16" fmla="*/ 21464 h 274446"/>
                    <a:gd name="connsiteX17" fmla="*/ 80228 w 252712"/>
                    <a:gd name="connsiteY17" fmla="*/ 0 h 274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52712" h="274446">
                      <a:moveTo>
                        <a:pt x="80228" y="0"/>
                      </a:moveTo>
                      <a:lnTo>
                        <a:pt x="222248" y="77186"/>
                      </a:lnTo>
                      <a:lnTo>
                        <a:pt x="252712" y="111830"/>
                      </a:lnTo>
                      <a:lnTo>
                        <a:pt x="235744" y="152434"/>
                      </a:lnTo>
                      <a:lnTo>
                        <a:pt x="200024" y="152434"/>
                      </a:lnTo>
                      <a:lnTo>
                        <a:pt x="171448" y="214346"/>
                      </a:lnTo>
                      <a:lnTo>
                        <a:pt x="142872" y="223870"/>
                      </a:lnTo>
                      <a:lnTo>
                        <a:pt x="128588" y="257208"/>
                      </a:lnTo>
                      <a:lnTo>
                        <a:pt x="75432" y="274446"/>
                      </a:lnTo>
                      <a:lnTo>
                        <a:pt x="61912" y="267686"/>
                      </a:lnTo>
                      <a:lnTo>
                        <a:pt x="21428" y="227204"/>
                      </a:lnTo>
                      <a:lnTo>
                        <a:pt x="1756" y="226642"/>
                      </a:lnTo>
                      <a:lnTo>
                        <a:pt x="0" y="157194"/>
                      </a:lnTo>
                      <a:lnTo>
                        <a:pt x="52388" y="145290"/>
                      </a:lnTo>
                      <a:lnTo>
                        <a:pt x="21432" y="95282"/>
                      </a:lnTo>
                      <a:lnTo>
                        <a:pt x="30956" y="76234"/>
                      </a:lnTo>
                      <a:lnTo>
                        <a:pt x="42864" y="21464"/>
                      </a:lnTo>
                      <a:lnTo>
                        <a:pt x="8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86D51F1-CD22-4850-AA75-472E6EF92442}"/>
                    </a:ext>
                  </a:extLst>
                </p:cNvPr>
                <p:cNvSpPr/>
                <p:nvPr/>
              </p:nvSpPr>
              <p:spPr>
                <a:xfrm>
                  <a:off x="44246456" y="29977716"/>
                  <a:ext cx="896548" cy="731836"/>
                </a:xfrm>
                <a:custGeom>
                  <a:avLst/>
                  <a:gdLst>
                    <a:gd name="connsiteX0" fmla="*/ 216244 w 896548"/>
                    <a:gd name="connsiteY0" fmla="*/ 0 h 731836"/>
                    <a:gd name="connsiteX1" fmla="*/ 298796 w 896548"/>
                    <a:gd name="connsiteY1" fmla="*/ 25400 h 731836"/>
                    <a:gd name="connsiteX2" fmla="*/ 378168 w 896548"/>
                    <a:gd name="connsiteY2" fmla="*/ 114300 h 731836"/>
                    <a:gd name="connsiteX3" fmla="*/ 419444 w 896548"/>
                    <a:gd name="connsiteY3" fmla="*/ 73024 h 731836"/>
                    <a:gd name="connsiteX4" fmla="*/ 473420 w 896548"/>
                    <a:gd name="connsiteY4" fmla="*/ 104774 h 731836"/>
                    <a:gd name="connsiteX5" fmla="*/ 517868 w 896548"/>
                    <a:gd name="connsiteY5" fmla="*/ 234948 h 731836"/>
                    <a:gd name="connsiteX6" fmla="*/ 606768 w 896548"/>
                    <a:gd name="connsiteY6" fmla="*/ 285748 h 731836"/>
                    <a:gd name="connsiteX7" fmla="*/ 673444 w 896548"/>
                    <a:gd name="connsiteY7" fmla="*/ 212724 h 731836"/>
                    <a:gd name="connsiteX8" fmla="*/ 746468 w 896548"/>
                    <a:gd name="connsiteY8" fmla="*/ 247648 h 731836"/>
                    <a:gd name="connsiteX9" fmla="*/ 892520 w 896548"/>
                    <a:gd name="connsiteY9" fmla="*/ 276224 h 731836"/>
                    <a:gd name="connsiteX10" fmla="*/ 896548 w 896548"/>
                    <a:gd name="connsiteY10" fmla="*/ 278414 h 731836"/>
                    <a:gd name="connsiteX11" fmla="*/ 859184 w 896548"/>
                    <a:gd name="connsiteY11" fmla="*/ 299878 h 731836"/>
                    <a:gd name="connsiteX12" fmla="*/ 847276 w 896548"/>
                    <a:gd name="connsiteY12" fmla="*/ 354648 h 731836"/>
                    <a:gd name="connsiteX13" fmla="*/ 837752 w 896548"/>
                    <a:gd name="connsiteY13" fmla="*/ 373696 h 731836"/>
                    <a:gd name="connsiteX14" fmla="*/ 868708 w 896548"/>
                    <a:gd name="connsiteY14" fmla="*/ 423704 h 731836"/>
                    <a:gd name="connsiteX15" fmla="*/ 816320 w 896548"/>
                    <a:gd name="connsiteY15" fmla="*/ 435608 h 731836"/>
                    <a:gd name="connsiteX16" fmla="*/ 818076 w 896548"/>
                    <a:gd name="connsiteY16" fmla="*/ 505056 h 731836"/>
                    <a:gd name="connsiteX17" fmla="*/ 754408 w 896548"/>
                    <a:gd name="connsiteY17" fmla="*/ 503236 h 731836"/>
                    <a:gd name="connsiteX18" fmla="*/ 694876 w 896548"/>
                    <a:gd name="connsiteY18" fmla="*/ 443704 h 731836"/>
                    <a:gd name="connsiteX19" fmla="*/ 647252 w 896548"/>
                    <a:gd name="connsiteY19" fmla="*/ 486568 h 731836"/>
                    <a:gd name="connsiteX20" fmla="*/ 599624 w 896548"/>
                    <a:gd name="connsiteY20" fmla="*/ 462756 h 731836"/>
                    <a:gd name="connsiteX21" fmla="*/ 537712 w 896548"/>
                    <a:gd name="connsiteY21" fmla="*/ 524668 h 731836"/>
                    <a:gd name="connsiteX22" fmla="*/ 492468 w 896548"/>
                    <a:gd name="connsiteY22" fmla="*/ 524668 h 731836"/>
                    <a:gd name="connsiteX23" fmla="*/ 485324 w 896548"/>
                    <a:gd name="connsiteY23" fmla="*/ 565148 h 731836"/>
                    <a:gd name="connsiteX24" fmla="*/ 311492 w 896548"/>
                    <a:gd name="connsiteY24" fmla="*/ 722312 h 731836"/>
                    <a:gd name="connsiteX25" fmla="*/ 304500 w 896548"/>
                    <a:gd name="connsiteY25" fmla="*/ 725156 h 731836"/>
                    <a:gd name="connsiteX26" fmla="*/ 304348 w 896548"/>
                    <a:gd name="connsiteY26" fmla="*/ 722312 h 731836"/>
                    <a:gd name="connsiteX27" fmla="*/ 242436 w 896548"/>
                    <a:gd name="connsiteY27" fmla="*/ 722312 h 731836"/>
                    <a:gd name="connsiteX28" fmla="*/ 216244 w 896548"/>
                    <a:gd name="connsiteY28" fmla="*/ 703262 h 731836"/>
                    <a:gd name="connsiteX29" fmla="*/ 175764 w 896548"/>
                    <a:gd name="connsiteY29" fmla="*/ 731836 h 731836"/>
                    <a:gd name="connsiteX30" fmla="*/ 106708 w 896548"/>
                    <a:gd name="connsiteY30" fmla="*/ 722312 h 731836"/>
                    <a:gd name="connsiteX31" fmla="*/ 0 w 896548"/>
                    <a:gd name="connsiteY31" fmla="*/ 621646 h 731836"/>
                    <a:gd name="connsiteX32" fmla="*/ 120996 w 896548"/>
                    <a:gd name="connsiteY32" fmla="*/ 593724 h 731836"/>
                    <a:gd name="connsiteX33" fmla="*/ 159092 w 896548"/>
                    <a:gd name="connsiteY33" fmla="*/ 479424 h 731836"/>
                    <a:gd name="connsiteX34" fmla="*/ 187668 w 896548"/>
                    <a:gd name="connsiteY34" fmla="*/ 393700 h 731836"/>
                    <a:gd name="connsiteX35" fmla="*/ 216244 w 896548"/>
                    <a:gd name="connsiteY35" fmla="*/ 203200 h 731836"/>
                    <a:gd name="connsiteX36" fmla="*/ 178144 w 896548"/>
                    <a:gd name="connsiteY36" fmla="*/ 98424 h 731836"/>
                    <a:gd name="connsiteX37" fmla="*/ 216244 w 896548"/>
                    <a:gd name="connsiteY37" fmla="*/ 3174 h 731836"/>
                    <a:gd name="connsiteX38" fmla="*/ 206880 w 896548"/>
                    <a:gd name="connsiteY38" fmla="*/ 620 h 731836"/>
                    <a:gd name="connsiteX39" fmla="*/ 216244 w 896548"/>
                    <a:gd name="connsiteY39" fmla="*/ 0 h 731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896548" h="731836">
                      <a:moveTo>
                        <a:pt x="216244" y="0"/>
                      </a:moveTo>
                      <a:lnTo>
                        <a:pt x="298796" y="25400"/>
                      </a:lnTo>
                      <a:lnTo>
                        <a:pt x="378168" y="114300"/>
                      </a:lnTo>
                      <a:lnTo>
                        <a:pt x="419444" y="73024"/>
                      </a:lnTo>
                      <a:lnTo>
                        <a:pt x="473420" y="104774"/>
                      </a:lnTo>
                      <a:lnTo>
                        <a:pt x="517868" y="234948"/>
                      </a:lnTo>
                      <a:lnTo>
                        <a:pt x="606768" y="285748"/>
                      </a:lnTo>
                      <a:lnTo>
                        <a:pt x="673444" y="212724"/>
                      </a:lnTo>
                      <a:lnTo>
                        <a:pt x="746468" y="247648"/>
                      </a:lnTo>
                      <a:lnTo>
                        <a:pt x="892520" y="276224"/>
                      </a:lnTo>
                      <a:lnTo>
                        <a:pt x="896548" y="278414"/>
                      </a:lnTo>
                      <a:lnTo>
                        <a:pt x="859184" y="299878"/>
                      </a:lnTo>
                      <a:lnTo>
                        <a:pt x="847276" y="354648"/>
                      </a:lnTo>
                      <a:lnTo>
                        <a:pt x="837752" y="373696"/>
                      </a:lnTo>
                      <a:lnTo>
                        <a:pt x="868708" y="423704"/>
                      </a:lnTo>
                      <a:lnTo>
                        <a:pt x="816320" y="435608"/>
                      </a:lnTo>
                      <a:lnTo>
                        <a:pt x="818076" y="505056"/>
                      </a:lnTo>
                      <a:lnTo>
                        <a:pt x="754408" y="503236"/>
                      </a:lnTo>
                      <a:lnTo>
                        <a:pt x="694876" y="443704"/>
                      </a:lnTo>
                      <a:lnTo>
                        <a:pt x="647252" y="486568"/>
                      </a:lnTo>
                      <a:lnTo>
                        <a:pt x="599624" y="462756"/>
                      </a:lnTo>
                      <a:lnTo>
                        <a:pt x="537712" y="524668"/>
                      </a:lnTo>
                      <a:lnTo>
                        <a:pt x="492468" y="524668"/>
                      </a:lnTo>
                      <a:lnTo>
                        <a:pt x="485324" y="565148"/>
                      </a:lnTo>
                      <a:lnTo>
                        <a:pt x="311492" y="722312"/>
                      </a:lnTo>
                      <a:lnTo>
                        <a:pt x="304500" y="725156"/>
                      </a:lnTo>
                      <a:lnTo>
                        <a:pt x="304348" y="722312"/>
                      </a:lnTo>
                      <a:lnTo>
                        <a:pt x="242436" y="722312"/>
                      </a:lnTo>
                      <a:lnTo>
                        <a:pt x="216244" y="703262"/>
                      </a:lnTo>
                      <a:lnTo>
                        <a:pt x="175764" y="731836"/>
                      </a:lnTo>
                      <a:lnTo>
                        <a:pt x="106708" y="722312"/>
                      </a:lnTo>
                      <a:lnTo>
                        <a:pt x="0" y="621646"/>
                      </a:lnTo>
                      <a:lnTo>
                        <a:pt x="120996" y="593724"/>
                      </a:lnTo>
                      <a:lnTo>
                        <a:pt x="159092" y="479424"/>
                      </a:lnTo>
                      <a:lnTo>
                        <a:pt x="187668" y="393700"/>
                      </a:lnTo>
                      <a:lnTo>
                        <a:pt x="216244" y="203200"/>
                      </a:lnTo>
                      <a:lnTo>
                        <a:pt x="178144" y="98424"/>
                      </a:lnTo>
                      <a:lnTo>
                        <a:pt x="216244" y="3174"/>
                      </a:lnTo>
                      <a:lnTo>
                        <a:pt x="206880" y="620"/>
                      </a:lnTo>
                      <a:lnTo>
                        <a:pt x="2162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55705080-CAA9-41D2-A2D0-D03D5E1E5D47}"/>
                    </a:ext>
                  </a:extLst>
                </p:cNvPr>
                <p:cNvSpPr/>
                <p:nvPr/>
              </p:nvSpPr>
              <p:spPr>
                <a:xfrm>
                  <a:off x="45138208" y="30367960"/>
                  <a:ext cx="308740" cy="279680"/>
                </a:xfrm>
                <a:custGeom>
                  <a:avLst/>
                  <a:gdLst>
                    <a:gd name="connsiteX0" fmla="*/ 177280 w 308740"/>
                    <a:gd name="connsiteY0" fmla="*/ 0 h 279680"/>
                    <a:gd name="connsiteX1" fmla="*/ 308740 w 308740"/>
                    <a:gd name="connsiteY1" fmla="*/ 149504 h 279680"/>
                    <a:gd name="connsiteX2" fmla="*/ 306380 w 308740"/>
                    <a:gd name="connsiteY2" fmla="*/ 175498 h 279680"/>
                    <a:gd name="connsiteX3" fmla="*/ 250796 w 308740"/>
                    <a:gd name="connsiteY3" fmla="*/ 227292 h 279680"/>
                    <a:gd name="connsiteX4" fmla="*/ 196028 w 308740"/>
                    <a:gd name="connsiteY4" fmla="*/ 203480 h 279680"/>
                    <a:gd name="connsiteX5" fmla="*/ 131736 w 308740"/>
                    <a:gd name="connsiteY5" fmla="*/ 279680 h 279680"/>
                    <a:gd name="connsiteX6" fmla="*/ 100780 w 308740"/>
                    <a:gd name="connsiteY6" fmla="*/ 272536 h 279680"/>
                    <a:gd name="connsiteX7" fmla="*/ 84112 w 308740"/>
                    <a:gd name="connsiteY7" fmla="*/ 210624 h 279680"/>
                    <a:gd name="connsiteX8" fmla="*/ 24580 w 308740"/>
                    <a:gd name="connsiteY8" fmla="*/ 174904 h 279680"/>
                    <a:gd name="connsiteX9" fmla="*/ 0 w 308740"/>
                    <a:gd name="connsiteY9" fmla="*/ 162616 h 279680"/>
                    <a:gd name="connsiteX10" fmla="*/ 53156 w 308740"/>
                    <a:gd name="connsiteY10" fmla="*/ 145378 h 279680"/>
                    <a:gd name="connsiteX11" fmla="*/ 67440 w 308740"/>
                    <a:gd name="connsiteY11" fmla="*/ 112040 h 279680"/>
                    <a:gd name="connsiteX12" fmla="*/ 96016 w 308740"/>
                    <a:gd name="connsiteY12" fmla="*/ 102516 h 279680"/>
                    <a:gd name="connsiteX13" fmla="*/ 124592 w 308740"/>
                    <a:gd name="connsiteY13" fmla="*/ 40604 h 279680"/>
                    <a:gd name="connsiteX14" fmla="*/ 160312 w 308740"/>
                    <a:gd name="connsiteY14" fmla="*/ 40604 h 279680"/>
                    <a:gd name="connsiteX15" fmla="*/ 177280 w 308740"/>
                    <a:gd name="connsiteY15" fmla="*/ 0 h 279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8740" h="279680">
                      <a:moveTo>
                        <a:pt x="177280" y="0"/>
                      </a:moveTo>
                      <a:lnTo>
                        <a:pt x="308740" y="149504"/>
                      </a:lnTo>
                      <a:lnTo>
                        <a:pt x="306380" y="175498"/>
                      </a:lnTo>
                      <a:lnTo>
                        <a:pt x="250796" y="227292"/>
                      </a:lnTo>
                      <a:lnTo>
                        <a:pt x="196028" y="203480"/>
                      </a:lnTo>
                      <a:lnTo>
                        <a:pt x="131736" y="279680"/>
                      </a:lnTo>
                      <a:lnTo>
                        <a:pt x="100780" y="272536"/>
                      </a:lnTo>
                      <a:lnTo>
                        <a:pt x="84112" y="210624"/>
                      </a:lnTo>
                      <a:lnTo>
                        <a:pt x="24580" y="174904"/>
                      </a:lnTo>
                      <a:lnTo>
                        <a:pt x="0" y="162616"/>
                      </a:lnTo>
                      <a:lnTo>
                        <a:pt x="53156" y="145378"/>
                      </a:lnTo>
                      <a:lnTo>
                        <a:pt x="67440" y="112040"/>
                      </a:lnTo>
                      <a:lnTo>
                        <a:pt x="96016" y="102516"/>
                      </a:lnTo>
                      <a:lnTo>
                        <a:pt x="124592" y="40604"/>
                      </a:lnTo>
                      <a:lnTo>
                        <a:pt x="160312" y="40604"/>
                      </a:lnTo>
                      <a:lnTo>
                        <a:pt x="1772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9D5B405A-3F9B-4E86-8352-48EF55D78BBC}"/>
                  </a:ext>
                </a:extLst>
              </p:cNvPr>
              <p:cNvGrpSpPr/>
              <p:nvPr/>
            </p:nvGrpSpPr>
            <p:grpSpPr>
              <a:xfrm>
                <a:off x="38970788" y="28958380"/>
                <a:ext cx="2532812" cy="1578770"/>
                <a:chOff x="38970788" y="28958380"/>
                <a:chExt cx="2532812" cy="1578770"/>
              </a:xfrm>
              <a:solidFill>
                <a:schemeClr val="bg1"/>
              </a:solidFill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5FF0AD51-9F91-47B3-8E0C-1DB3B4A6C682}"/>
                    </a:ext>
                  </a:extLst>
                </p:cNvPr>
                <p:cNvSpPr/>
                <p:nvPr/>
              </p:nvSpPr>
              <p:spPr>
                <a:xfrm>
                  <a:off x="39531132" y="30346650"/>
                  <a:ext cx="197644" cy="190500"/>
                </a:xfrm>
                <a:custGeom>
                  <a:avLst/>
                  <a:gdLst>
                    <a:gd name="connsiteX0" fmla="*/ 0 w 197644"/>
                    <a:gd name="connsiteY0" fmla="*/ 0 h 190500"/>
                    <a:gd name="connsiteX1" fmla="*/ 131604 w 197644"/>
                    <a:gd name="connsiteY1" fmla="*/ 15128 h 190500"/>
                    <a:gd name="connsiteX2" fmla="*/ 140492 w 197644"/>
                    <a:gd name="connsiteY2" fmla="*/ 111126 h 190500"/>
                    <a:gd name="connsiteX3" fmla="*/ 197644 w 197644"/>
                    <a:gd name="connsiteY3" fmla="*/ 184150 h 190500"/>
                    <a:gd name="connsiteX4" fmla="*/ 156368 w 197644"/>
                    <a:gd name="connsiteY4" fmla="*/ 190500 h 190500"/>
                    <a:gd name="connsiteX5" fmla="*/ 114440 w 197644"/>
                    <a:gd name="connsiteY5" fmla="*/ 156958 h 190500"/>
                    <a:gd name="connsiteX6" fmla="*/ 114300 w 197644"/>
                    <a:gd name="connsiteY6" fmla="*/ 154782 h 190500"/>
                    <a:gd name="connsiteX7" fmla="*/ 66676 w 197644"/>
                    <a:gd name="connsiteY7" fmla="*/ 100014 h 190500"/>
                    <a:gd name="connsiteX8" fmla="*/ 78580 w 197644"/>
                    <a:gd name="connsiteY8" fmla="*/ 80962 h 190500"/>
                    <a:gd name="connsiteX9" fmla="*/ 0 w 197644"/>
                    <a:gd name="connsiteY9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7644" h="190500">
                      <a:moveTo>
                        <a:pt x="0" y="0"/>
                      </a:moveTo>
                      <a:lnTo>
                        <a:pt x="131604" y="15128"/>
                      </a:lnTo>
                      <a:lnTo>
                        <a:pt x="140492" y="111126"/>
                      </a:lnTo>
                      <a:lnTo>
                        <a:pt x="197644" y="184150"/>
                      </a:lnTo>
                      <a:lnTo>
                        <a:pt x="156368" y="190500"/>
                      </a:lnTo>
                      <a:lnTo>
                        <a:pt x="114440" y="156958"/>
                      </a:lnTo>
                      <a:lnTo>
                        <a:pt x="114300" y="154782"/>
                      </a:lnTo>
                      <a:lnTo>
                        <a:pt x="66676" y="100014"/>
                      </a:lnTo>
                      <a:lnTo>
                        <a:pt x="78580" y="809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8446186A-6388-4853-8015-753E18043C7A}"/>
                    </a:ext>
                  </a:extLst>
                </p:cNvPr>
                <p:cNvSpPr/>
                <p:nvPr/>
              </p:nvSpPr>
              <p:spPr>
                <a:xfrm>
                  <a:off x="39307900" y="30282356"/>
                  <a:ext cx="337672" cy="221252"/>
                </a:xfrm>
                <a:custGeom>
                  <a:avLst/>
                  <a:gdLst>
                    <a:gd name="connsiteX0" fmla="*/ 156556 w 337672"/>
                    <a:gd name="connsiteY0" fmla="*/ 0 h 221252"/>
                    <a:gd name="connsiteX1" fmla="*/ 163700 w 337672"/>
                    <a:gd name="connsiteY1" fmla="*/ 35720 h 221252"/>
                    <a:gd name="connsiteX2" fmla="*/ 230376 w 337672"/>
                    <a:gd name="connsiteY2" fmla="*/ 64294 h 221252"/>
                    <a:gd name="connsiteX3" fmla="*/ 232508 w 337672"/>
                    <a:gd name="connsiteY3" fmla="*/ 65360 h 221252"/>
                    <a:gd name="connsiteX4" fmla="*/ 223232 w 337672"/>
                    <a:gd name="connsiteY4" fmla="*/ 64294 h 221252"/>
                    <a:gd name="connsiteX5" fmla="*/ 301812 w 337672"/>
                    <a:gd name="connsiteY5" fmla="*/ 145256 h 221252"/>
                    <a:gd name="connsiteX6" fmla="*/ 289908 w 337672"/>
                    <a:gd name="connsiteY6" fmla="*/ 164308 h 221252"/>
                    <a:gd name="connsiteX7" fmla="*/ 337532 w 337672"/>
                    <a:gd name="connsiteY7" fmla="*/ 219076 h 221252"/>
                    <a:gd name="connsiteX8" fmla="*/ 337672 w 337672"/>
                    <a:gd name="connsiteY8" fmla="*/ 221252 h 221252"/>
                    <a:gd name="connsiteX9" fmla="*/ 331976 w 337672"/>
                    <a:gd name="connsiteY9" fmla="*/ 216694 h 221252"/>
                    <a:gd name="connsiteX10" fmla="*/ 249424 w 337672"/>
                    <a:gd name="connsiteY10" fmla="*/ 210344 h 221252"/>
                    <a:gd name="connsiteX11" fmla="*/ 238512 w 337672"/>
                    <a:gd name="connsiteY11" fmla="*/ 213618 h 221252"/>
                    <a:gd name="connsiteX12" fmla="*/ 239900 w 337672"/>
                    <a:gd name="connsiteY12" fmla="*/ 210344 h 221252"/>
                    <a:gd name="connsiteX13" fmla="*/ 125600 w 337672"/>
                    <a:gd name="connsiteY13" fmla="*/ 210344 h 221252"/>
                    <a:gd name="connsiteX14" fmla="*/ 30348 w 337672"/>
                    <a:gd name="connsiteY14" fmla="*/ 203994 h 221252"/>
                    <a:gd name="connsiteX15" fmla="*/ 0 w 337672"/>
                    <a:gd name="connsiteY15" fmla="*/ 135712 h 221252"/>
                    <a:gd name="connsiteX16" fmla="*/ 18444 w 337672"/>
                    <a:gd name="connsiteY16" fmla="*/ 104776 h 221252"/>
                    <a:gd name="connsiteX17" fmla="*/ 63688 w 337672"/>
                    <a:gd name="connsiteY17" fmla="*/ 47624 h 221252"/>
                    <a:gd name="connsiteX18" fmla="*/ 99404 w 337672"/>
                    <a:gd name="connsiteY18" fmla="*/ 45244 h 221252"/>
                    <a:gd name="connsiteX19" fmla="*/ 156556 w 337672"/>
                    <a:gd name="connsiteY19" fmla="*/ 0 h 221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37672" h="221252">
                      <a:moveTo>
                        <a:pt x="156556" y="0"/>
                      </a:moveTo>
                      <a:lnTo>
                        <a:pt x="163700" y="35720"/>
                      </a:lnTo>
                      <a:lnTo>
                        <a:pt x="230376" y="64294"/>
                      </a:lnTo>
                      <a:lnTo>
                        <a:pt x="232508" y="65360"/>
                      </a:lnTo>
                      <a:lnTo>
                        <a:pt x="223232" y="64294"/>
                      </a:lnTo>
                      <a:lnTo>
                        <a:pt x="301812" y="145256"/>
                      </a:lnTo>
                      <a:lnTo>
                        <a:pt x="289908" y="164308"/>
                      </a:lnTo>
                      <a:lnTo>
                        <a:pt x="337532" y="219076"/>
                      </a:lnTo>
                      <a:lnTo>
                        <a:pt x="337672" y="221252"/>
                      </a:lnTo>
                      <a:lnTo>
                        <a:pt x="331976" y="216694"/>
                      </a:lnTo>
                      <a:lnTo>
                        <a:pt x="249424" y="210344"/>
                      </a:lnTo>
                      <a:lnTo>
                        <a:pt x="238512" y="213618"/>
                      </a:lnTo>
                      <a:lnTo>
                        <a:pt x="239900" y="210344"/>
                      </a:lnTo>
                      <a:lnTo>
                        <a:pt x="125600" y="210344"/>
                      </a:lnTo>
                      <a:lnTo>
                        <a:pt x="30348" y="203994"/>
                      </a:lnTo>
                      <a:lnTo>
                        <a:pt x="0" y="135712"/>
                      </a:lnTo>
                      <a:lnTo>
                        <a:pt x="18444" y="104776"/>
                      </a:lnTo>
                      <a:lnTo>
                        <a:pt x="63688" y="47624"/>
                      </a:lnTo>
                      <a:lnTo>
                        <a:pt x="99404" y="45244"/>
                      </a:lnTo>
                      <a:lnTo>
                        <a:pt x="1565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0FBF8DF-CCCC-4796-9B18-D74D1B638CBB}"/>
                    </a:ext>
                  </a:extLst>
                </p:cNvPr>
                <p:cNvSpPr/>
                <p:nvPr/>
              </p:nvSpPr>
              <p:spPr>
                <a:xfrm>
                  <a:off x="38970788" y="29136322"/>
                  <a:ext cx="746080" cy="644638"/>
                </a:xfrm>
                <a:custGeom>
                  <a:avLst/>
                  <a:gdLst>
                    <a:gd name="connsiteX0" fmla="*/ 436968 w 746080"/>
                    <a:gd name="connsiteY0" fmla="*/ 0 h 644638"/>
                    <a:gd name="connsiteX1" fmla="*/ 543676 w 746080"/>
                    <a:gd name="connsiteY1" fmla="*/ 100666 h 644638"/>
                    <a:gd name="connsiteX2" fmla="*/ 612732 w 746080"/>
                    <a:gd name="connsiteY2" fmla="*/ 110190 h 644638"/>
                    <a:gd name="connsiteX3" fmla="*/ 653212 w 746080"/>
                    <a:gd name="connsiteY3" fmla="*/ 81616 h 644638"/>
                    <a:gd name="connsiteX4" fmla="*/ 679404 w 746080"/>
                    <a:gd name="connsiteY4" fmla="*/ 100666 h 644638"/>
                    <a:gd name="connsiteX5" fmla="*/ 741316 w 746080"/>
                    <a:gd name="connsiteY5" fmla="*/ 100666 h 644638"/>
                    <a:gd name="connsiteX6" fmla="*/ 746080 w 746080"/>
                    <a:gd name="connsiteY6" fmla="*/ 188772 h 644638"/>
                    <a:gd name="connsiteX7" fmla="*/ 715124 w 746080"/>
                    <a:gd name="connsiteY7" fmla="*/ 241158 h 644638"/>
                    <a:gd name="connsiteX8" fmla="*/ 653212 w 746080"/>
                    <a:gd name="connsiteY8" fmla="*/ 241158 h 644638"/>
                    <a:gd name="connsiteX9" fmla="*/ 572252 w 746080"/>
                    <a:gd name="connsiteY9" fmla="*/ 291166 h 644638"/>
                    <a:gd name="connsiteX10" fmla="*/ 567488 w 746080"/>
                    <a:gd name="connsiteY10" fmla="*/ 367366 h 644638"/>
                    <a:gd name="connsiteX11" fmla="*/ 546056 w 746080"/>
                    <a:gd name="connsiteY11" fmla="*/ 400702 h 644638"/>
                    <a:gd name="connsiteX12" fmla="*/ 541292 w 746080"/>
                    <a:gd name="connsiteY12" fmla="*/ 431658 h 644638"/>
                    <a:gd name="connsiteX13" fmla="*/ 622256 w 746080"/>
                    <a:gd name="connsiteY13" fmla="*/ 498334 h 644638"/>
                    <a:gd name="connsiteX14" fmla="*/ 619876 w 746080"/>
                    <a:gd name="connsiteY14" fmla="*/ 545958 h 644638"/>
                    <a:gd name="connsiteX15" fmla="*/ 562724 w 746080"/>
                    <a:gd name="connsiteY15" fmla="*/ 603110 h 644638"/>
                    <a:gd name="connsiteX16" fmla="*/ 465092 w 746080"/>
                    <a:gd name="connsiteY16" fmla="*/ 603110 h 644638"/>
                    <a:gd name="connsiteX17" fmla="*/ 426992 w 746080"/>
                    <a:gd name="connsiteY17" fmla="*/ 579298 h 644638"/>
                    <a:gd name="connsiteX18" fmla="*/ 357936 w 746080"/>
                    <a:gd name="connsiteY18" fmla="*/ 643590 h 644638"/>
                    <a:gd name="connsiteX19" fmla="*/ 283580 w 746080"/>
                    <a:gd name="connsiteY19" fmla="*/ 644638 h 644638"/>
                    <a:gd name="connsiteX20" fmla="*/ 246812 w 746080"/>
                    <a:gd name="connsiteY20" fmla="*/ 429278 h 644638"/>
                    <a:gd name="connsiteX21" fmla="*/ 24564 w 746080"/>
                    <a:gd name="connsiteY21" fmla="*/ 410228 h 644638"/>
                    <a:gd name="connsiteX22" fmla="*/ 0 w 746080"/>
                    <a:gd name="connsiteY22" fmla="*/ 424264 h 644638"/>
                    <a:gd name="connsiteX23" fmla="*/ 34088 w 746080"/>
                    <a:gd name="connsiteY23" fmla="*/ 219728 h 644638"/>
                    <a:gd name="connsiteX24" fmla="*/ 119812 w 746080"/>
                    <a:gd name="connsiteY24" fmla="*/ 181628 h 644638"/>
                    <a:gd name="connsiteX25" fmla="*/ 234112 w 746080"/>
                    <a:gd name="connsiteY25" fmla="*/ 172102 h 644638"/>
                    <a:gd name="connsiteX26" fmla="*/ 357936 w 746080"/>
                    <a:gd name="connsiteY26" fmla="*/ 105428 h 644638"/>
                    <a:gd name="connsiteX27" fmla="*/ 434136 w 746080"/>
                    <a:gd name="connsiteY27" fmla="*/ 654 h 644638"/>
                    <a:gd name="connsiteX28" fmla="*/ 436968 w 746080"/>
                    <a:gd name="connsiteY28" fmla="*/ 0 h 64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746080" h="644638">
                      <a:moveTo>
                        <a:pt x="436968" y="0"/>
                      </a:moveTo>
                      <a:lnTo>
                        <a:pt x="543676" y="100666"/>
                      </a:lnTo>
                      <a:lnTo>
                        <a:pt x="612732" y="110190"/>
                      </a:lnTo>
                      <a:lnTo>
                        <a:pt x="653212" y="81616"/>
                      </a:lnTo>
                      <a:lnTo>
                        <a:pt x="679404" y="100666"/>
                      </a:lnTo>
                      <a:lnTo>
                        <a:pt x="741316" y="100666"/>
                      </a:lnTo>
                      <a:lnTo>
                        <a:pt x="746080" y="188772"/>
                      </a:lnTo>
                      <a:lnTo>
                        <a:pt x="715124" y="241158"/>
                      </a:lnTo>
                      <a:lnTo>
                        <a:pt x="653212" y="241158"/>
                      </a:lnTo>
                      <a:lnTo>
                        <a:pt x="572252" y="291166"/>
                      </a:lnTo>
                      <a:lnTo>
                        <a:pt x="567488" y="367366"/>
                      </a:lnTo>
                      <a:lnTo>
                        <a:pt x="546056" y="400702"/>
                      </a:lnTo>
                      <a:lnTo>
                        <a:pt x="541292" y="431658"/>
                      </a:lnTo>
                      <a:lnTo>
                        <a:pt x="622256" y="498334"/>
                      </a:lnTo>
                      <a:lnTo>
                        <a:pt x="619876" y="545958"/>
                      </a:lnTo>
                      <a:lnTo>
                        <a:pt x="562724" y="603110"/>
                      </a:lnTo>
                      <a:lnTo>
                        <a:pt x="465092" y="603110"/>
                      </a:lnTo>
                      <a:lnTo>
                        <a:pt x="426992" y="579298"/>
                      </a:lnTo>
                      <a:lnTo>
                        <a:pt x="357936" y="643590"/>
                      </a:lnTo>
                      <a:lnTo>
                        <a:pt x="283580" y="644638"/>
                      </a:lnTo>
                      <a:lnTo>
                        <a:pt x="246812" y="429278"/>
                      </a:lnTo>
                      <a:lnTo>
                        <a:pt x="24564" y="410228"/>
                      </a:lnTo>
                      <a:lnTo>
                        <a:pt x="0" y="424264"/>
                      </a:lnTo>
                      <a:lnTo>
                        <a:pt x="34088" y="219728"/>
                      </a:lnTo>
                      <a:lnTo>
                        <a:pt x="119812" y="181628"/>
                      </a:lnTo>
                      <a:lnTo>
                        <a:pt x="234112" y="172102"/>
                      </a:lnTo>
                      <a:lnTo>
                        <a:pt x="357936" y="105428"/>
                      </a:lnTo>
                      <a:lnTo>
                        <a:pt x="434136" y="654"/>
                      </a:lnTo>
                      <a:lnTo>
                        <a:pt x="436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F3A30722-0DFF-4A88-A063-63D77B914079}"/>
                    </a:ext>
                  </a:extLst>
                </p:cNvPr>
                <p:cNvSpPr/>
                <p:nvPr/>
              </p:nvSpPr>
              <p:spPr>
                <a:xfrm>
                  <a:off x="39995476" y="29787056"/>
                  <a:ext cx="247196" cy="148084"/>
                </a:xfrm>
                <a:custGeom>
                  <a:avLst/>
                  <a:gdLst>
                    <a:gd name="connsiteX0" fmla="*/ 28572 w 247196"/>
                    <a:gd name="connsiteY0" fmla="*/ 0 h 148084"/>
                    <a:gd name="connsiteX1" fmla="*/ 59532 w 247196"/>
                    <a:gd name="connsiteY1" fmla="*/ 0 h 148084"/>
                    <a:gd name="connsiteX2" fmla="*/ 92868 w 247196"/>
                    <a:gd name="connsiteY2" fmla="*/ 28576 h 148084"/>
                    <a:gd name="connsiteX3" fmla="*/ 128588 w 247196"/>
                    <a:gd name="connsiteY3" fmla="*/ 28576 h 148084"/>
                    <a:gd name="connsiteX4" fmla="*/ 147636 w 247196"/>
                    <a:gd name="connsiteY4" fmla="*/ 50008 h 148084"/>
                    <a:gd name="connsiteX5" fmla="*/ 235744 w 247196"/>
                    <a:gd name="connsiteY5" fmla="*/ 47624 h 148084"/>
                    <a:gd name="connsiteX6" fmla="*/ 247196 w 247196"/>
                    <a:gd name="connsiteY6" fmla="*/ 92402 h 148084"/>
                    <a:gd name="connsiteX7" fmla="*/ 142876 w 247196"/>
                    <a:gd name="connsiteY7" fmla="*/ 124620 h 148084"/>
                    <a:gd name="connsiteX8" fmla="*/ 64656 w 247196"/>
                    <a:gd name="connsiteY8" fmla="*/ 148084 h 148084"/>
                    <a:gd name="connsiteX9" fmla="*/ 42860 w 247196"/>
                    <a:gd name="connsiteY9" fmla="*/ 90488 h 148084"/>
                    <a:gd name="connsiteX10" fmla="*/ 0 w 247196"/>
                    <a:gd name="connsiteY10" fmla="*/ 40482 h 148084"/>
                    <a:gd name="connsiteX11" fmla="*/ 28572 w 247196"/>
                    <a:gd name="connsiteY11" fmla="*/ 0 h 148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47196" h="148084">
                      <a:moveTo>
                        <a:pt x="28572" y="0"/>
                      </a:moveTo>
                      <a:lnTo>
                        <a:pt x="59532" y="0"/>
                      </a:lnTo>
                      <a:lnTo>
                        <a:pt x="92868" y="28576"/>
                      </a:lnTo>
                      <a:lnTo>
                        <a:pt x="128588" y="28576"/>
                      </a:lnTo>
                      <a:lnTo>
                        <a:pt x="147636" y="50008"/>
                      </a:lnTo>
                      <a:lnTo>
                        <a:pt x="235744" y="47624"/>
                      </a:lnTo>
                      <a:lnTo>
                        <a:pt x="247196" y="92402"/>
                      </a:lnTo>
                      <a:lnTo>
                        <a:pt x="142876" y="124620"/>
                      </a:lnTo>
                      <a:lnTo>
                        <a:pt x="64656" y="148084"/>
                      </a:lnTo>
                      <a:lnTo>
                        <a:pt x="42860" y="90488"/>
                      </a:lnTo>
                      <a:lnTo>
                        <a:pt x="0" y="40482"/>
                      </a:lnTo>
                      <a:lnTo>
                        <a:pt x="28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247E6409-74AD-4CAD-BC8F-79CB162716E1}"/>
                    </a:ext>
                  </a:extLst>
                </p:cNvPr>
                <p:cNvSpPr/>
                <p:nvPr/>
              </p:nvSpPr>
              <p:spPr>
                <a:xfrm>
                  <a:off x="39135048" y="29956092"/>
                  <a:ext cx="460376" cy="461976"/>
                </a:xfrm>
                <a:custGeom>
                  <a:avLst/>
                  <a:gdLst>
                    <a:gd name="connsiteX0" fmla="*/ 76944 w 460376"/>
                    <a:gd name="connsiteY0" fmla="*/ 0 h 461976"/>
                    <a:gd name="connsiteX1" fmla="*/ 169864 w 460376"/>
                    <a:gd name="connsiteY1" fmla="*/ 61946 h 461976"/>
                    <a:gd name="connsiteX2" fmla="*/ 210344 w 460376"/>
                    <a:gd name="connsiteY2" fmla="*/ 35752 h 461976"/>
                    <a:gd name="connsiteX3" fmla="*/ 246064 w 460376"/>
                    <a:gd name="connsiteY3" fmla="*/ 42896 h 461976"/>
                    <a:gd name="connsiteX4" fmla="*/ 269876 w 460376"/>
                    <a:gd name="connsiteY4" fmla="*/ 85758 h 461976"/>
                    <a:gd name="connsiteX5" fmla="*/ 293688 w 460376"/>
                    <a:gd name="connsiteY5" fmla="*/ 126240 h 461976"/>
                    <a:gd name="connsiteX6" fmla="*/ 260352 w 460376"/>
                    <a:gd name="connsiteY6" fmla="*/ 166720 h 461976"/>
                    <a:gd name="connsiteX7" fmla="*/ 324648 w 460376"/>
                    <a:gd name="connsiteY7" fmla="*/ 211964 h 461976"/>
                    <a:gd name="connsiteX8" fmla="*/ 372272 w 460376"/>
                    <a:gd name="connsiteY8" fmla="*/ 173864 h 461976"/>
                    <a:gd name="connsiteX9" fmla="*/ 460376 w 460376"/>
                    <a:gd name="connsiteY9" fmla="*/ 181008 h 461976"/>
                    <a:gd name="connsiteX10" fmla="*/ 417516 w 460376"/>
                    <a:gd name="connsiteY10" fmla="*/ 242920 h 461976"/>
                    <a:gd name="connsiteX11" fmla="*/ 348456 w 460376"/>
                    <a:gd name="connsiteY11" fmla="*/ 261972 h 461976"/>
                    <a:gd name="connsiteX12" fmla="*/ 331792 w 460376"/>
                    <a:gd name="connsiteY12" fmla="*/ 323884 h 461976"/>
                    <a:gd name="connsiteX13" fmla="*/ 329696 w 460376"/>
                    <a:gd name="connsiteY13" fmla="*/ 327706 h 461976"/>
                    <a:gd name="connsiteX14" fmla="*/ 329408 w 460376"/>
                    <a:gd name="connsiteY14" fmla="*/ 326264 h 461976"/>
                    <a:gd name="connsiteX15" fmla="*/ 272256 w 460376"/>
                    <a:gd name="connsiteY15" fmla="*/ 371508 h 461976"/>
                    <a:gd name="connsiteX16" fmla="*/ 236540 w 460376"/>
                    <a:gd name="connsiteY16" fmla="*/ 373888 h 461976"/>
                    <a:gd name="connsiteX17" fmla="*/ 191296 w 460376"/>
                    <a:gd name="connsiteY17" fmla="*/ 431040 h 461976"/>
                    <a:gd name="connsiteX18" fmla="*/ 172852 w 460376"/>
                    <a:gd name="connsiteY18" fmla="*/ 461976 h 461976"/>
                    <a:gd name="connsiteX19" fmla="*/ 152400 w 460376"/>
                    <a:gd name="connsiteY19" fmla="*/ 415958 h 461976"/>
                    <a:gd name="connsiteX20" fmla="*/ 114304 w 460376"/>
                    <a:gd name="connsiteY20" fmla="*/ 403258 h 461976"/>
                    <a:gd name="connsiteX21" fmla="*/ 25400 w 460376"/>
                    <a:gd name="connsiteY21" fmla="*/ 314358 h 461976"/>
                    <a:gd name="connsiteX22" fmla="*/ 19052 w 460376"/>
                    <a:gd name="connsiteY22" fmla="*/ 206408 h 461976"/>
                    <a:gd name="connsiteX23" fmla="*/ 0 w 460376"/>
                    <a:gd name="connsiteY23" fmla="*/ 130208 h 461976"/>
                    <a:gd name="connsiteX24" fmla="*/ 76944 w 460376"/>
                    <a:gd name="connsiteY24" fmla="*/ 0 h 461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60376" h="461976">
                      <a:moveTo>
                        <a:pt x="76944" y="0"/>
                      </a:moveTo>
                      <a:lnTo>
                        <a:pt x="169864" y="61946"/>
                      </a:lnTo>
                      <a:lnTo>
                        <a:pt x="210344" y="35752"/>
                      </a:lnTo>
                      <a:lnTo>
                        <a:pt x="246064" y="42896"/>
                      </a:lnTo>
                      <a:lnTo>
                        <a:pt x="269876" y="85758"/>
                      </a:lnTo>
                      <a:lnTo>
                        <a:pt x="293688" y="126240"/>
                      </a:lnTo>
                      <a:lnTo>
                        <a:pt x="260352" y="166720"/>
                      </a:lnTo>
                      <a:lnTo>
                        <a:pt x="324648" y="211964"/>
                      </a:lnTo>
                      <a:lnTo>
                        <a:pt x="372272" y="173864"/>
                      </a:lnTo>
                      <a:lnTo>
                        <a:pt x="460376" y="181008"/>
                      </a:lnTo>
                      <a:lnTo>
                        <a:pt x="417516" y="242920"/>
                      </a:lnTo>
                      <a:lnTo>
                        <a:pt x="348456" y="261972"/>
                      </a:lnTo>
                      <a:lnTo>
                        <a:pt x="331792" y="323884"/>
                      </a:lnTo>
                      <a:lnTo>
                        <a:pt x="329696" y="327706"/>
                      </a:lnTo>
                      <a:lnTo>
                        <a:pt x="329408" y="326264"/>
                      </a:lnTo>
                      <a:lnTo>
                        <a:pt x="272256" y="371508"/>
                      </a:lnTo>
                      <a:lnTo>
                        <a:pt x="236540" y="373888"/>
                      </a:lnTo>
                      <a:lnTo>
                        <a:pt x="191296" y="431040"/>
                      </a:lnTo>
                      <a:lnTo>
                        <a:pt x="172852" y="461976"/>
                      </a:lnTo>
                      <a:lnTo>
                        <a:pt x="152400" y="415958"/>
                      </a:lnTo>
                      <a:lnTo>
                        <a:pt x="114304" y="403258"/>
                      </a:lnTo>
                      <a:lnTo>
                        <a:pt x="25400" y="314358"/>
                      </a:lnTo>
                      <a:lnTo>
                        <a:pt x="19052" y="206408"/>
                      </a:lnTo>
                      <a:lnTo>
                        <a:pt x="0" y="130208"/>
                      </a:lnTo>
                      <a:lnTo>
                        <a:pt x="769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38960924-DE75-4BA4-8B5C-6FC210DAEC70}"/>
                    </a:ext>
                  </a:extLst>
                </p:cNvPr>
                <p:cNvSpPr/>
                <p:nvPr/>
              </p:nvSpPr>
              <p:spPr>
                <a:xfrm>
                  <a:off x="41086364" y="30272832"/>
                  <a:ext cx="210860" cy="254792"/>
                </a:xfrm>
                <a:custGeom>
                  <a:avLst/>
                  <a:gdLst>
                    <a:gd name="connsiteX0" fmla="*/ 142600 w 210860"/>
                    <a:gd name="connsiteY0" fmla="*/ 0 h 254792"/>
                    <a:gd name="connsiteX1" fmla="*/ 185996 w 210860"/>
                    <a:gd name="connsiteY1" fmla="*/ 44710 h 254792"/>
                    <a:gd name="connsiteX2" fmla="*/ 137836 w 210860"/>
                    <a:gd name="connsiteY2" fmla="*/ 92868 h 254792"/>
                    <a:gd name="connsiteX3" fmla="*/ 160060 w 210860"/>
                    <a:gd name="connsiteY3" fmla="*/ 134144 h 254792"/>
                    <a:gd name="connsiteX4" fmla="*/ 160060 w 210860"/>
                    <a:gd name="connsiteY4" fmla="*/ 169068 h 254792"/>
                    <a:gd name="connsiteX5" fmla="*/ 210860 w 210860"/>
                    <a:gd name="connsiteY5" fmla="*/ 184944 h 254792"/>
                    <a:gd name="connsiteX6" fmla="*/ 198160 w 210860"/>
                    <a:gd name="connsiteY6" fmla="*/ 232568 h 254792"/>
                    <a:gd name="connsiteX7" fmla="*/ 29884 w 210860"/>
                    <a:gd name="connsiteY7" fmla="*/ 254792 h 254792"/>
                    <a:gd name="connsiteX8" fmla="*/ 20360 w 210860"/>
                    <a:gd name="connsiteY8" fmla="*/ 229392 h 254792"/>
                    <a:gd name="connsiteX9" fmla="*/ 33060 w 210860"/>
                    <a:gd name="connsiteY9" fmla="*/ 156368 h 254792"/>
                    <a:gd name="connsiteX10" fmla="*/ 14012 w 210860"/>
                    <a:gd name="connsiteY10" fmla="*/ 80168 h 254792"/>
                    <a:gd name="connsiteX11" fmla="*/ 0 w 210860"/>
                    <a:gd name="connsiteY11" fmla="*/ 66158 h 254792"/>
                    <a:gd name="connsiteX12" fmla="*/ 71160 w 210860"/>
                    <a:gd name="connsiteY12" fmla="*/ 21432 h 254792"/>
                    <a:gd name="connsiteX13" fmla="*/ 142600 w 210860"/>
                    <a:gd name="connsiteY13" fmla="*/ 0 h 254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0860" h="254792">
                      <a:moveTo>
                        <a:pt x="142600" y="0"/>
                      </a:moveTo>
                      <a:lnTo>
                        <a:pt x="185996" y="44710"/>
                      </a:lnTo>
                      <a:lnTo>
                        <a:pt x="137836" y="92868"/>
                      </a:lnTo>
                      <a:lnTo>
                        <a:pt x="160060" y="134144"/>
                      </a:lnTo>
                      <a:lnTo>
                        <a:pt x="160060" y="169068"/>
                      </a:lnTo>
                      <a:lnTo>
                        <a:pt x="210860" y="184944"/>
                      </a:lnTo>
                      <a:lnTo>
                        <a:pt x="198160" y="232568"/>
                      </a:lnTo>
                      <a:lnTo>
                        <a:pt x="29884" y="254792"/>
                      </a:lnTo>
                      <a:lnTo>
                        <a:pt x="20360" y="229392"/>
                      </a:lnTo>
                      <a:lnTo>
                        <a:pt x="33060" y="156368"/>
                      </a:lnTo>
                      <a:lnTo>
                        <a:pt x="14012" y="80168"/>
                      </a:lnTo>
                      <a:lnTo>
                        <a:pt x="0" y="66158"/>
                      </a:lnTo>
                      <a:lnTo>
                        <a:pt x="71160" y="21432"/>
                      </a:lnTo>
                      <a:lnTo>
                        <a:pt x="1426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31265F4-6863-442A-8316-9B544FF93BDE}"/>
                    </a:ext>
                  </a:extLst>
                </p:cNvPr>
                <p:cNvSpPr/>
                <p:nvPr/>
              </p:nvSpPr>
              <p:spPr>
                <a:xfrm>
                  <a:off x="40349284" y="29608464"/>
                  <a:ext cx="241504" cy="242540"/>
                </a:xfrm>
                <a:custGeom>
                  <a:avLst/>
                  <a:gdLst>
                    <a:gd name="connsiteX0" fmla="*/ 181972 w 241504"/>
                    <a:gd name="connsiteY0" fmla="*/ 0 h 242540"/>
                    <a:gd name="connsiteX1" fmla="*/ 191496 w 241504"/>
                    <a:gd name="connsiteY1" fmla="*/ 71436 h 242540"/>
                    <a:gd name="connsiteX2" fmla="*/ 212928 w 241504"/>
                    <a:gd name="connsiteY2" fmla="*/ 88104 h 242540"/>
                    <a:gd name="connsiteX3" fmla="*/ 220072 w 241504"/>
                    <a:gd name="connsiteY3" fmla="*/ 140492 h 242540"/>
                    <a:gd name="connsiteX4" fmla="*/ 241504 w 241504"/>
                    <a:gd name="connsiteY4" fmla="*/ 164304 h 242540"/>
                    <a:gd name="connsiteX5" fmla="*/ 191084 w 241504"/>
                    <a:gd name="connsiteY5" fmla="*/ 242540 h 242540"/>
                    <a:gd name="connsiteX6" fmla="*/ 4964 w 241504"/>
                    <a:gd name="connsiteY6" fmla="*/ 236536 h 242540"/>
                    <a:gd name="connsiteX7" fmla="*/ 0 w 241504"/>
                    <a:gd name="connsiteY7" fmla="*/ 238068 h 242540"/>
                    <a:gd name="connsiteX8" fmla="*/ 3380 w 241504"/>
                    <a:gd name="connsiteY8" fmla="*/ 133348 h 242540"/>
                    <a:gd name="connsiteX9" fmla="*/ 58148 w 241504"/>
                    <a:gd name="connsiteY9" fmla="*/ 126204 h 242540"/>
                    <a:gd name="connsiteX10" fmla="*/ 84340 w 241504"/>
                    <a:gd name="connsiteY10" fmla="*/ 78580 h 242540"/>
                    <a:gd name="connsiteX11" fmla="*/ 98628 w 241504"/>
                    <a:gd name="connsiteY11" fmla="*/ 47624 h 242540"/>
                    <a:gd name="connsiteX12" fmla="*/ 124820 w 241504"/>
                    <a:gd name="connsiteY12" fmla="*/ 2380 h 242540"/>
                    <a:gd name="connsiteX13" fmla="*/ 181972 w 241504"/>
                    <a:gd name="connsiteY13" fmla="*/ 0 h 242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1504" h="242540">
                      <a:moveTo>
                        <a:pt x="181972" y="0"/>
                      </a:moveTo>
                      <a:lnTo>
                        <a:pt x="191496" y="71436"/>
                      </a:lnTo>
                      <a:lnTo>
                        <a:pt x="212928" y="88104"/>
                      </a:lnTo>
                      <a:lnTo>
                        <a:pt x="220072" y="140492"/>
                      </a:lnTo>
                      <a:lnTo>
                        <a:pt x="241504" y="164304"/>
                      </a:lnTo>
                      <a:lnTo>
                        <a:pt x="191084" y="242540"/>
                      </a:lnTo>
                      <a:lnTo>
                        <a:pt x="4964" y="236536"/>
                      </a:lnTo>
                      <a:lnTo>
                        <a:pt x="0" y="238068"/>
                      </a:lnTo>
                      <a:lnTo>
                        <a:pt x="3380" y="133348"/>
                      </a:lnTo>
                      <a:lnTo>
                        <a:pt x="58148" y="126204"/>
                      </a:lnTo>
                      <a:lnTo>
                        <a:pt x="84340" y="78580"/>
                      </a:lnTo>
                      <a:lnTo>
                        <a:pt x="98628" y="47624"/>
                      </a:lnTo>
                      <a:lnTo>
                        <a:pt x="124820" y="2380"/>
                      </a:lnTo>
                      <a:lnTo>
                        <a:pt x="1819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ACDCB717-B22F-429D-ADD7-00C3A7D3DB49}"/>
                    </a:ext>
                  </a:extLst>
                </p:cNvPr>
                <p:cNvSpPr/>
                <p:nvPr/>
              </p:nvSpPr>
              <p:spPr>
                <a:xfrm>
                  <a:off x="39211992" y="29715620"/>
                  <a:ext cx="400104" cy="305944"/>
                </a:xfrm>
                <a:custGeom>
                  <a:avLst/>
                  <a:gdLst>
                    <a:gd name="connsiteX0" fmla="*/ 185788 w 400104"/>
                    <a:gd name="connsiteY0" fmla="*/ 0 h 305944"/>
                    <a:gd name="connsiteX1" fmla="*/ 223888 w 400104"/>
                    <a:gd name="connsiteY1" fmla="*/ 23812 h 305944"/>
                    <a:gd name="connsiteX2" fmla="*/ 321520 w 400104"/>
                    <a:gd name="connsiteY2" fmla="*/ 23812 h 305944"/>
                    <a:gd name="connsiteX3" fmla="*/ 330532 w 400104"/>
                    <a:gd name="connsiteY3" fmla="*/ 14800 h 305944"/>
                    <a:gd name="connsiteX4" fmla="*/ 326284 w 400104"/>
                    <a:gd name="connsiteY4" fmla="*/ 71436 h 305944"/>
                    <a:gd name="connsiteX5" fmla="*/ 395340 w 400104"/>
                    <a:gd name="connsiteY5" fmla="*/ 142874 h 305944"/>
                    <a:gd name="connsiteX6" fmla="*/ 400104 w 400104"/>
                    <a:gd name="connsiteY6" fmla="*/ 242886 h 305944"/>
                    <a:gd name="connsiteX7" fmla="*/ 364384 w 400104"/>
                    <a:gd name="connsiteY7" fmla="*/ 292892 h 305944"/>
                    <a:gd name="connsiteX8" fmla="*/ 181664 w 400104"/>
                    <a:gd name="connsiteY8" fmla="*/ 305944 h 305944"/>
                    <a:gd name="connsiteX9" fmla="*/ 169120 w 400104"/>
                    <a:gd name="connsiteY9" fmla="*/ 283368 h 305944"/>
                    <a:gd name="connsiteX10" fmla="*/ 133400 w 400104"/>
                    <a:gd name="connsiteY10" fmla="*/ 276224 h 305944"/>
                    <a:gd name="connsiteX11" fmla="*/ 92920 w 400104"/>
                    <a:gd name="connsiteY11" fmla="*/ 302418 h 305944"/>
                    <a:gd name="connsiteX12" fmla="*/ 0 w 400104"/>
                    <a:gd name="connsiteY12" fmla="*/ 240472 h 305944"/>
                    <a:gd name="connsiteX13" fmla="*/ 5608 w 400104"/>
                    <a:gd name="connsiteY13" fmla="*/ 230980 h 305944"/>
                    <a:gd name="connsiteX14" fmla="*/ 50056 w 400104"/>
                    <a:gd name="connsiteY14" fmla="*/ 110330 h 305944"/>
                    <a:gd name="connsiteX15" fmla="*/ 42376 w 400104"/>
                    <a:gd name="connsiteY15" fmla="*/ 65340 h 305944"/>
                    <a:gd name="connsiteX16" fmla="*/ 116732 w 400104"/>
                    <a:gd name="connsiteY16" fmla="*/ 64292 h 305944"/>
                    <a:gd name="connsiteX17" fmla="*/ 185788 w 400104"/>
                    <a:gd name="connsiteY17" fmla="*/ 0 h 30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0104" h="305944">
                      <a:moveTo>
                        <a:pt x="185788" y="0"/>
                      </a:moveTo>
                      <a:lnTo>
                        <a:pt x="223888" y="23812"/>
                      </a:lnTo>
                      <a:lnTo>
                        <a:pt x="321520" y="23812"/>
                      </a:lnTo>
                      <a:lnTo>
                        <a:pt x="330532" y="14800"/>
                      </a:lnTo>
                      <a:lnTo>
                        <a:pt x="326284" y="71436"/>
                      </a:lnTo>
                      <a:lnTo>
                        <a:pt x="395340" y="142874"/>
                      </a:lnTo>
                      <a:lnTo>
                        <a:pt x="400104" y="242886"/>
                      </a:lnTo>
                      <a:lnTo>
                        <a:pt x="364384" y="292892"/>
                      </a:lnTo>
                      <a:lnTo>
                        <a:pt x="181664" y="305944"/>
                      </a:lnTo>
                      <a:lnTo>
                        <a:pt x="169120" y="283368"/>
                      </a:lnTo>
                      <a:lnTo>
                        <a:pt x="133400" y="276224"/>
                      </a:lnTo>
                      <a:lnTo>
                        <a:pt x="92920" y="302418"/>
                      </a:lnTo>
                      <a:lnTo>
                        <a:pt x="0" y="240472"/>
                      </a:lnTo>
                      <a:lnTo>
                        <a:pt x="5608" y="230980"/>
                      </a:lnTo>
                      <a:lnTo>
                        <a:pt x="50056" y="110330"/>
                      </a:lnTo>
                      <a:lnTo>
                        <a:pt x="42376" y="65340"/>
                      </a:lnTo>
                      <a:lnTo>
                        <a:pt x="116732" y="64292"/>
                      </a:lnTo>
                      <a:lnTo>
                        <a:pt x="1857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8FB28CA5-0DBA-4037-8070-6834141057C8}"/>
                    </a:ext>
                  </a:extLst>
                </p:cNvPr>
                <p:cNvSpPr/>
                <p:nvPr/>
              </p:nvSpPr>
              <p:spPr>
                <a:xfrm>
                  <a:off x="39932080" y="29832424"/>
                  <a:ext cx="128052" cy="145084"/>
                </a:xfrm>
                <a:custGeom>
                  <a:avLst/>
                  <a:gdLst>
                    <a:gd name="connsiteX0" fmla="*/ 67584 w 128052"/>
                    <a:gd name="connsiteY0" fmla="*/ 0 h 145084"/>
                    <a:gd name="connsiteX1" fmla="*/ 106256 w 128052"/>
                    <a:gd name="connsiteY1" fmla="*/ 45120 h 145084"/>
                    <a:gd name="connsiteX2" fmla="*/ 128052 w 128052"/>
                    <a:gd name="connsiteY2" fmla="*/ 102716 h 145084"/>
                    <a:gd name="connsiteX3" fmla="*/ 15768 w 128052"/>
                    <a:gd name="connsiteY3" fmla="*/ 136400 h 145084"/>
                    <a:gd name="connsiteX4" fmla="*/ 0 w 128052"/>
                    <a:gd name="connsiteY4" fmla="*/ 145084 h 145084"/>
                    <a:gd name="connsiteX5" fmla="*/ 13388 w 128052"/>
                    <a:gd name="connsiteY5" fmla="*/ 2256 h 145084"/>
                    <a:gd name="connsiteX6" fmla="*/ 67584 w 128052"/>
                    <a:gd name="connsiteY6" fmla="*/ 0 h 1450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052" h="145084">
                      <a:moveTo>
                        <a:pt x="67584" y="0"/>
                      </a:moveTo>
                      <a:lnTo>
                        <a:pt x="106256" y="45120"/>
                      </a:lnTo>
                      <a:lnTo>
                        <a:pt x="128052" y="102716"/>
                      </a:lnTo>
                      <a:lnTo>
                        <a:pt x="15768" y="136400"/>
                      </a:lnTo>
                      <a:lnTo>
                        <a:pt x="0" y="145084"/>
                      </a:lnTo>
                      <a:lnTo>
                        <a:pt x="13388" y="2256"/>
                      </a:lnTo>
                      <a:lnTo>
                        <a:pt x="675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CB9BEB66-0883-421D-B067-C396AEEC5348}"/>
                    </a:ext>
                  </a:extLst>
                </p:cNvPr>
                <p:cNvSpPr/>
                <p:nvPr/>
              </p:nvSpPr>
              <p:spPr>
                <a:xfrm>
                  <a:off x="41006972" y="29817218"/>
                  <a:ext cx="496628" cy="521772"/>
                </a:xfrm>
                <a:custGeom>
                  <a:avLst/>
                  <a:gdLst>
                    <a:gd name="connsiteX0" fmla="*/ 178336 w 496628"/>
                    <a:gd name="connsiteY0" fmla="*/ 0 h 521772"/>
                    <a:gd name="connsiteX1" fmla="*/ 229928 w 496628"/>
                    <a:gd name="connsiteY1" fmla="*/ 11906 h 521772"/>
                    <a:gd name="connsiteX2" fmla="*/ 172780 w 496628"/>
                    <a:gd name="connsiteY2" fmla="*/ 88106 h 521772"/>
                    <a:gd name="connsiteX3" fmla="*/ 176424 w 496628"/>
                    <a:gd name="connsiteY3" fmla="*/ 93372 h 521772"/>
                    <a:gd name="connsiteX4" fmla="*/ 201352 w 496628"/>
                    <a:gd name="connsiteY4" fmla="*/ 129382 h 521772"/>
                    <a:gd name="connsiteX5" fmla="*/ 236276 w 496628"/>
                    <a:gd name="connsiteY5" fmla="*/ 157958 h 521772"/>
                    <a:gd name="connsiteX6" fmla="*/ 264852 w 496628"/>
                    <a:gd name="connsiteY6" fmla="*/ 135732 h 521772"/>
                    <a:gd name="connsiteX7" fmla="*/ 283904 w 496628"/>
                    <a:gd name="connsiteY7" fmla="*/ 199232 h 521772"/>
                    <a:gd name="connsiteX8" fmla="*/ 344228 w 496628"/>
                    <a:gd name="connsiteY8" fmla="*/ 246858 h 521772"/>
                    <a:gd name="connsiteX9" fmla="*/ 468052 w 496628"/>
                    <a:gd name="connsiteY9" fmla="*/ 243682 h 521772"/>
                    <a:gd name="connsiteX10" fmla="*/ 496628 w 496628"/>
                    <a:gd name="connsiteY10" fmla="*/ 275432 h 521772"/>
                    <a:gd name="connsiteX11" fmla="*/ 458528 w 496628"/>
                    <a:gd name="connsiteY11" fmla="*/ 335758 h 521772"/>
                    <a:gd name="connsiteX12" fmla="*/ 410904 w 496628"/>
                    <a:gd name="connsiteY12" fmla="*/ 335758 h 521772"/>
                    <a:gd name="connsiteX13" fmla="*/ 426780 w 496628"/>
                    <a:gd name="connsiteY13" fmla="*/ 386558 h 521772"/>
                    <a:gd name="connsiteX14" fmla="*/ 407728 w 496628"/>
                    <a:gd name="connsiteY14" fmla="*/ 396082 h 521772"/>
                    <a:gd name="connsiteX15" fmla="*/ 404552 w 496628"/>
                    <a:gd name="connsiteY15" fmla="*/ 431006 h 521772"/>
                    <a:gd name="connsiteX16" fmla="*/ 302952 w 496628"/>
                    <a:gd name="connsiteY16" fmla="*/ 462758 h 521772"/>
                    <a:gd name="connsiteX17" fmla="*/ 265388 w 496628"/>
                    <a:gd name="connsiteY17" fmla="*/ 500324 h 521772"/>
                    <a:gd name="connsiteX18" fmla="*/ 221992 w 496628"/>
                    <a:gd name="connsiteY18" fmla="*/ 455614 h 521772"/>
                    <a:gd name="connsiteX19" fmla="*/ 150552 w 496628"/>
                    <a:gd name="connsiteY19" fmla="*/ 477046 h 521772"/>
                    <a:gd name="connsiteX20" fmla="*/ 79392 w 496628"/>
                    <a:gd name="connsiteY20" fmla="*/ 521772 h 521772"/>
                    <a:gd name="connsiteX21" fmla="*/ 58476 w 496628"/>
                    <a:gd name="connsiteY21" fmla="*/ 500858 h 521772"/>
                    <a:gd name="connsiteX22" fmla="*/ 64828 w 496628"/>
                    <a:gd name="connsiteY22" fmla="*/ 453232 h 521772"/>
                    <a:gd name="connsiteX23" fmla="*/ 112452 w 496628"/>
                    <a:gd name="connsiteY23" fmla="*/ 456406 h 521772"/>
                    <a:gd name="connsiteX24" fmla="*/ 118804 w 496628"/>
                    <a:gd name="connsiteY24" fmla="*/ 440532 h 521772"/>
                    <a:gd name="connsiteX25" fmla="*/ 106104 w 496628"/>
                    <a:gd name="connsiteY25" fmla="*/ 399258 h 521772"/>
                    <a:gd name="connsiteX26" fmla="*/ 52128 w 496628"/>
                    <a:gd name="connsiteY26" fmla="*/ 402432 h 521772"/>
                    <a:gd name="connsiteX27" fmla="*/ 39428 w 496628"/>
                    <a:gd name="connsiteY27" fmla="*/ 335758 h 521772"/>
                    <a:gd name="connsiteX28" fmla="*/ 0 w 496628"/>
                    <a:gd name="connsiteY28" fmla="*/ 296328 h 521772"/>
                    <a:gd name="connsiteX29" fmla="*/ 38636 w 496628"/>
                    <a:gd name="connsiteY29" fmla="*/ 262732 h 521772"/>
                    <a:gd name="connsiteX30" fmla="*/ 110072 w 496628"/>
                    <a:gd name="connsiteY30" fmla="*/ 265114 h 521772"/>
                    <a:gd name="connsiteX31" fmla="*/ 152932 w 496628"/>
                    <a:gd name="connsiteY31" fmla="*/ 255588 h 521772"/>
                    <a:gd name="connsiteX32" fmla="*/ 176748 w 496628"/>
                    <a:gd name="connsiteY32" fmla="*/ 215106 h 521772"/>
                    <a:gd name="connsiteX33" fmla="*/ 119596 w 496628"/>
                    <a:gd name="connsiteY33" fmla="*/ 160338 h 521772"/>
                    <a:gd name="connsiteX34" fmla="*/ 124360 w 496628"/>
                    <a:gd name="connsiteY34" fmla="*/ 107950 h 521772"/>
                    <a:gd name="connsiteX35" fmla="*/ 123440 w 496628"/>
                    <a:gd name="connsiteY35" fmla="*/ 118052 h 521772"/>
                    <a:gd name="connsiteX36" fmla="*/ 88640 w 496628"/>
                    <a:gd name="connsiteY36" fmla="*/ 91282 h 521772"/>
                    <a:gd name="connsiteX37" fmla="*/ 81496 w 496628"/>
                    <a:gd name="connsiteY37" fmla="*/ 50802 h 521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496628" h="521772">
                      <a:moveTo>
                        <a:pt x="178336" y="0"/>
                      </a:moveTo>
                      <a:lnTo>
                        <a:pt x="229928" y="11906"/>
                      </a:lnTo>
                      <a:lnTo>
                        <a:pt x="172780" y="88106"/>
                      </a:lnTo>
                      <a:lnTo>
                        <a:pt x="176424" y="93372"/>
                      </a:lnTo>
                      <a:lnTo>
                        <a:pt x="201352" y="129382"/>
                      </a:lnTo>
                      <a:lnTo>
                        <a:pt x="236276" y="157958"/>
                      </a:lnTo>
                      <a:lnTo>
                        <a:pt x="264852" y="135732"/>
                      </a:lnTo>
                      <a:lnTo>
                        <a:pt x="283904" y="199232"/>
                      </a:lnTo>
                      <a:lnTo>
                        <a:pt x="344228" y="246858"/>
                      </a:lnTo>
                      <a:lnTo>
                        <a:pt x="468052" y="243682"/>
                      </a:lnTo>
                      <a:lnTo>
                        <a:pt x="496628" y="275432"/>
                      </a:lnTo>
                      <a:lnTo>
                        <a:pt x="458528" y="335758"/>
                      </a:lnTo>
                      <a:lnTo>
                        <a:pt x="410904" y="335758"/>
                      </a:lnTo>
                      <a:lnTo>
                        <a:pt x="426780" y="386558"/>
                      </a:lnTo>
                      <a:lnTo>
                        <a:pt x="407728" y="396082"/>
                      </a:lnTo>
                      <a:lnTo>
                        <a:pt x="404552" y="431006"/>
                      </a:lnTo>
                      <a:lnTo>
                        <a:pt x="302952" y="462758"/>
                      </a:lnTo>
                      <a:lnTo>
                        <a:pt x="265388" y="500324"/>
                      </a:lnTo>
                      <a:lnTo>
                        <a:pt x="221992" y="455614"/>
                      </a:lnTo>
                      <a:lnTo>
                        <a:pt x="150552" y="477046"/>
                      </a:lnTo>
                      <a:lnTo>
                        <a:pt x="79392" y="521772"/>
                      </a:lnTo>
                      <a:lnTo>
                        <a:pt x="58476" y="500858"/>
                      </a:lnTo>
                      <a:lnTo>
                        <a:pt x="64828" y="453232"/>
                      </a:lnTo>
                      <a:lnTo>
                        <a:pt x="112452" y="456406"/>
                      </a:lnTo>
                      <a:lnTo>
                        <a:pt x="118804" y="440532"/>
                      </a:lnTo>
                      <a:lnTo>
                        <a:pt x="106104" y="399258"/>
                      </a:lnTo>
                      <a:lnTo>
                        <a:pt x="52128" y="402432"/>
                      </a:lnTo>
                      <a:lnTo>
                        <a:pt x="39428" y="335758"/>
                      </a:lnTo>
                      <a:lnTo>
                        <a:pt x="0" y="296328"/>
                      </a:lnTo>
                      <a:lnTo>
                        <a:pt x="38636" y="262732"/>
                      </a:lnTo>
                      <a:lnTo>
                        <a:pt x="110072" y="265114"/>
                      </a:lnTo>
                      <a:lnTo>
                        <a:pt x="152932" y="255588"/>
                      </a:lnTo>
                      <a:lnTo>
                        <a:pt x="176748" y="215106"/>
                      </a:lnTo>
                      <a:lnTo>
                        <a:pt x="119596" y="160338"/>
                      </a:lnTo>
                      <a:lnTo>
                        <a:pt x="124360" y="107950"/>
                      </a:lnTo>
                      <a:lnTo>
                        <a:pt x="123440" y="118052"/>
                      </a:lnTo>
                      <a:lnTo>
                        <a:pt x="88640" y="91282"/>
                      </a:lnTo>
                      <a:lnTo>
                        <a:pt x="81496" y="50802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FDB3FE24-0D2F-4F0D-A040-D746743B0D2B}"/>
                    </a:ext>
                  </a:extLst>
                </p:cNvPr>
                <p:cNvSpPr/>
                <p:nvPr/>
              </p:nvSpPr>
              <p:spPr>
                <a:xfrm>
                  <a:off x="39538276" y="29706474"/>
                  <a:ext cx="116680" cy="157406"/>
                </a:xfrm>
                <a:custGeom>
                  <a:avLst/>
                  <a:gdLst>
                    <a:gd name="connsiteX0" fmla="*/ 28196 w 116680"/>
                    <a:gd name="connsiteY0" fmla="*/ 0 h 157406"/>
                    <a:gd name="connsiteX1" fmla="*/ 69056 w 116680"/>
                    <a:gd name="connsiteY1" fmla="*/ 35338 h 157406"/>
                    <a:gd name="connsiteX2" fmla="*/ 116680 w 116680"/>
                    <a:gd name="connsiteY2" fmla="*/ 125826 h 157406"/>
                    <a:gd name="connsiteX3" fmla="*/ 69312 w 116680"/>
                    <a:gd name="connsiteY3" fmla="*/ 157406 h 157406"/>
                    <a:gd name="connsiteX4" fmla="*/ 69056 w 116680"/>
                    <a:gd name="connsiteY4" fmla="*/ 152020 h 157406"/>
                    <a:gd name="connsiteX5" fmla="*/ 0 w 116680"/>
                    <a:gd name="connsiteY5" fmla="*/ 80582 h 157406"/>
                    <a:gd name="connsiteX6" fmla="*/ 4248 w 116680"/>
                    <a:gd name="connsiteY6" fmla="*/ 23946 h 157406"/>
                    <a:gd name="connsiteX7" fmla="*/ 28196 w 116680"/>
                    <a:gd name="connsiteY7" fmla="*/ 0 h 157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6680" h="157406">
                      <a:moveTo>
                        <a:pt x="28196" y="0"/>
                      </a:moveTo>
                      <a:lnTo>
                        <a:pt x="69056" y="35338"/>
                      </a:lnTo>
                      <a:lnTo>
                        <a:pt x="116680" y="125826"/>
                      </a:lnTo>
                      <a:lnTo>
                        <a:pt x="69312" y="157406"/>
                      </a:lnTo>
                      <a:lnTo>
                        <a:pt x="69056" y="152020"/>
                      </a:lnTo>
                      <a:lnTo>
                        <a:pt x="0" y="80582"/>
                      </a:lnTo>
                      <a:lnTo>
                        <a:pt x="4248" y="23946"/>
                      </a:lnTo>
                      <a:lnTo>
                        <a:pt x="281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AABB13A8-68B5-4B2F-95B6-BE492BF19304}"/>
                    </a:ext>
                  </a:extLst>
                </p:cNvPr>
                <p:cNvSpPr/>
                <p:nvPr/>
              </p:nvSpPr>
              <p:spPr>
                <a:xfrm>
                  <a:off x="39393656" y="29827538"/>
                  <a:ext cx="549968" cy="534240"/>
                </a:xfrm>
                <a:custGeom>
                  <a:avLst/>
                  <a:gdLst>
                    <a:gd name="connsiteX0" fmla="*/ 366076 w 549968"/>
                    <a:gd name="connsiteY0" fmla="*/ 0 h 534240"/>
                    <a:gd name="connsiteX1" fmla="*/ 458944 w 549968"/>
                    <a:gd name="connsiteY1" fmla="*/ 61912 h 534240"/>
                    <a:gd name="connsiteX2" fmla="*/ 477992 w 549968"/>
                    <a:gd name="connsiteY2" fmla="*/ 33338 h 534240"/>
                    <a:gd name="connsiteX3" fmla="*/ 549968 w 549968"/>
                    <a:gd name="connsiteY3" fmla="*/ 26794 h 534240"/>
                    <a:gd name="connsiteX4" fmla="*/ 538424 w 549968"/>
                    <a:gd name="connsiteY4" fmla="*/ 149970 h 534240"/>
                    <a:gd name="connsiteX5" fmla="*/ 335120 w 549968"/>
                    <a:gd name="connsiteY5" fmla="*/ 261938 h 534240"/>
                    <a:gd name="connsiteX6" fmla="*/ 262096 w 549968"/>
                    <a:gd name="connsiteY6" fmla="*/ 338138 h 534240"/>
                    <a:gd name="connsiteX7" fmla="*/ 262096 w 549968"/>
                    <a:gd name="connsiteY7" fmla="*/ 458786 h 534240"/>
                    <a:gd name="connsiteX8" fmla="*/ 269080 w 549968"/>
                    <a:gd name="connsiteY8" fmla="*/ 534240 h 534240"/>
                    <a:gd name="connsiteX9" fmla="*/ 146752 w 549968"/>
                    <a:gd name="connsiteY9" fmla="*/ 520178 h 534240"/>
                    <a:gd name="connsiteX10" fmla="*/ 144620 w 549968"/>
                    <a:gd name="connsiteY10" fmla="*/ 519112 h 534240"/>
                    <a:gd name="connsiteX11" fmla="*/ 77944 w 549968"/>
                    <a:gd name="connsiteY11" fmla="*/ 490538 h 534240"/>
                    <a:gd name="connsiteX12" fmla="*/ 71088 w 549968"/>
                    <a:gd name="connsiteY12" fmla="*/ 456260 h 534240"/>
                    <a:gd name="connsiteX13" fmla="*/ 73184 w 549968"/>
                    <a:gd name="connsiteY13" fmla="*/ 452438 h 534240"/>
                    <a:gd name="connsiteX14" fmla="*/ 89848 w 549968"/>
                    <a:gd name="connsiteY14" fmla="*/ 390526 h 534240"/>
                    <a:gd name="connsiteX15" fmla="*/ 158908 w 549968"/>
                    <a:gd name="connsiteY15" fmla="*/ 371474 h 534240"/>
                    <a:gd name="connsiteX16" fmla="*/ 201768 w 549968"/>
                    <a:gd name="connsiteY16" fmla="*/ 309562 h 534240"/>
                    <a:gd name="connsiteX17" fmla="*/ 113664 w 549968"/>
                    <a:gd name="connsiteY17" fmla="*/ 302418 h 534240"/>
                    <a:gd name="connsiteX18" fmla="*/ 66040 w 549968"/>
                    <a:gd name="connsiteY18" fmla="*/ 340518 h 534240"/>
                    <a:gd name="connsiteX19" fmla="*/ 1744 w 549968"/>
                    <a:gd name="connsiteY19" fmla="*/ 295274 h 534240"/>
                    <a:gd name="connsiteX20" fmla="*/ 35080 w 549968"/>
                    <a:gd name="connsiteY20" fmla="*/ 254794 h 534240"/>
                    <a:gd name="connsiteX21" fmla="*/ 11268 w 549968"/>
                    <a:gd name="connsiteY21" fmla="*/ 214312 h 534240"/>
                    <a:gd name="connsiteX22" fmla="*/ 0 w 549968"/>
                    <a:gd name="connsiteY22" fmla="*/ 194026 h 534240"/>
                    <a:gd name="connsiteX23" fmla="*/ 182720 w 549968"/>
                    <a:gd name="connsiteY23" fmla="*/ 180974 h 534240"/>
                    <a:gd name="connsiteX24" fmla="*/ 218440 w 549968"/>
                    <a:gd name="connsiteY24" fmla="*/ 130968 h 534240"/>
                    <a:gd name="connsiteX25" fmla="*/ 213932 w 549968"/>
                    <a:gd name="connsiteY25" fmla="*/ 36342 h 534240"/>
                    <a:gd name="connsiteX26" fmla="*/ 254460 w 549968"/>
                    <a:gd name="connsiteY26" fmla="*/ 9324 h 534240"/>
                    <a:gd name="connsiteX27" fmla="*/ 258920 w 549968"/>
                    <a:gd name="connsiteY27" fmla="*/ 11906 h 534240"/>
                    <a:gd name="connsiteX28" fmla="*/ 292256 w 549968"/>
                    <a:gd name="connsiteY28" fmla="*/ 52386 h 534240"/>
                    <a:gd name="connsiteX29" fmla="*/ 366076 w 549968"/>
                    <a:gd name="connsiteY29" fmla="*/ 0 h 534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9968" h="534240">
                      <a:moveTo>
                        <a:pt x="366076" y="0"/>
                      </a:moveTo>
                      <a:lnTo>
                        <a:pt x="458944" y="61912"/>
                      </a:lnTo>
                      <a:lnTo>
                        <a:pt x="477992" y="33338"/>
                      </a:lnTo>
                      <a:lnTo>
                        <a:pt x="549968" y="26794"/>
                      </a:lnTo>
                      <a:lnTo>
                        <a:pt x="538424" y="149970"/>
                      </a:lnTo>
                      <a:lnTo>
                        <a:pt x="335120" y="261938"/>
                      </a:lnTo>
                      <a:lnTo>
                        <a:pt x="262096" y="338138"/>
                      </a:lnTo>
                      <a:lnTo>
                        <a:pt x="262096" y="458786"/>
                      </a:lnTo>
                      <a:lnTo>
                        <a:pt x="269080" y="534240"/>
                      </a:lnTo>
                      <a:lnTo>
                        <a:pt x="146752" y="520178"/>
                      </a:lnTo>
                      <a:lnTo>
                        <a:pt x="144620" y="519112"/>
                      </a:lnTo>
                      <a:lnTo>
                        <a:pt x="77944" y="490538"/>
                      </a:lnTo>
                      <a:lnTo>
                        <a:pt x="71088" y="456260"/>
                      </a:lnTo>
                      <a:lnTo>
                        <a:pt x="73184" y="452438"/>
                      </a:lnTo>
                      <a:lnTo>
                        <a:pt x="89848" y="390526"/>
                      </a:lnTo>
                      <a:lnTo>
                        <a:pt x="158908" y="371474"/>
                      </a:lnTo>
                      <a:lnTo>
                        <a:pt x="201768" y="309562"/>
                      </a:lnTo>
                      <a:lnTo>
                        <a:pt x="113664" y="302418"/>
                      </a:lnTo>
                      <a:lnTo>
                        <a:pt x="66040" y="340518"/>
                      </a:lnTo>
                      <a:lnTo>
                        <a:pt x="1744" y="295274"/>
                      </a:lnTo>
                      <a:lnTo>
                        <a:pt x="35080" y="254794"/>
                      </a:lnTo>
                      <a:lnTo>
                        <a:pt x="11268" y="214312"/>
                      </a:lnTo>
                      <a:lnTo>
                        <a:pt x="0" y="194026"/>
                      </a:lnTo>
                      <a:lnTo>
                        <a:pt x="182720" y="180974"/>
                      </a:lnTo>
                      <a:lnTo>
                        <a:pt x="218440" y="130968"/>
                      </a:lnTo>
                      <a:lnTo>
                        <a:pt x="213932" y="36342"/>
                      </a:lnTo>
                      <a:lnTo>
                        <a:pt x="254460" y="9324"/>
                      </a:lnTo>
                      <a:lnTo>
                        <a:pt x="258920" y="11906"/>
                      </a:lnTo>
                      <a:lnTo>
                        <a:pt x="292256" y="52386"/>
                      </a:lnTo>
                      <a:lnTo>
                        <a:pt x="366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ECFC5B5E-7D99-4BC7-9A8E-B329FBE86E7E}"/>
                    </a:ext>
                  </a:extLst>
                </p:cNvPr>
                <p:cNvSpPr/>
                <p:nvPr/>
              </p:nvSpPr>
              <p:spPr>
                <a:xfrm>
                  <a:off x="40947976" y="29953744"/>
                  <a:ext cx="235744" cy="159802"/>
                </a:xfrm>
                <a:custGeom>
                  <a:avLst/>
                  <a:gdLst>
                    <a:gd name="connsiteX0" fmla="*/ 85724 w 235744"/>
                    <a:gd name="connsiteY0" fmla="*/ 0 h 159802"/>
                    <a:gd name="connsiteX1" fmla="*/ 135728 w 235744"/>
                    <a:gd name="connsiteY1" fmla="*/ 23812 h 159802"/>
                    <a:gd name="connsiteX2" fmla="*/ 111920 w 235744"/>
                    <a:gd name="connsiteY2" fmla="*/ 50006 h 159802"/>
                    <a:gd name="connsiteX3" fmla="*/ 147636 w 235744"/>
                    <a:gd name="connsiteY3" fmla="*/ 69056 h 159802"/>
                    <a:gd name="connsiteX4" fmla="*/ 196604 w 235744"/>
                    <a:gd name="connsiteY4" fmla="*/ 41074 h 159802"/>
                    <a:gd name="connsiteX5" fmla="*/ 235744 w 235744"/>
                    <a:gd name="connsiteY5" fmla="*/ 78580 h 159802"/>
                    <a:gd name="connsiteX6" fmla="*/ 211928 w 235744"/>
                    <a:gd name="connsiteY6" fmla="*/ 119062 h 159802"/>
                    <a:gd name="connsiteX7" fmla="*/ 169068 w 235744"/>
                    <a:gd name="connsiteY7" fmla="*/ 128588 h 159802"/>
                    <a:gd name="connsiteX8" fmla="*/ 97632 w 235744"/>
                    <a:gd name="connsiteY8" fmla="*/ 126206 h 159802"/>
                    <a:gd name="connsiteX9" fmla="*/ 58996 w 235744"/>
                    <a:gd name="connsiteY9" fmla="*/ 159802 h 159802"/>
                    <a:gd name="connsiteX10" fmla="*/ 0 w 235744"/>
                    <a:gd name="connsiteY10" fmla="*/ 100806 h 159802"/>
                    <a:gd name="connsiteX11" fmla="*/ 11152 w 235744"/>
                    <a:gd name="connsiteY11" fmla="*/ 22714 h 159802"/>
                    <a:gd name="connsiteX12" fmla="*/ 64292 w 235744"/>
                    <a:gd name="connsiteY12" fmla="*/ 19050 h 159802"/>
                    <a:gd name="connsiteX13" fmla="*/ 85724 w 235744"/>
                    <a:gd name="connsiteY13" fmla="*/ 0 h 159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35744" h="159802">
                      <a:moveTo>
                        <a:pt x="85724" y="0"/>
                      </a:moveTo>
                      <a:lnTo>
                        <a:pt x="135728" y="23812"/>
                      </a:lnTo>
                      <a:lnTo>
                        <a:pt x="111920" y="50006"/>
                      </a:lnTo>
                      <a:lnTo>
                        <a:pt x="147636" y="69056"/>
                      </a:lnTo>
                      <a:lnTo>
                        <a:pt x="196604" y="41074"/>
                      </a:lnTo>
                      <a:lnTo>
                        <a:pt x="235744" y="78580"/>
                      </a:lnTo>
                      <a:lnTo>
                        <a:pt x="211928" y="119062"/>
                      </a:lnTo>
                      <a:lnTo>
                        <a:pt x="169068" y="128588"/>
                      </a:lnTo>
                      <a:lnTo>
                        <a:pt x="97632" y="126206"/>
                      </a:lnTo>
                      <a:lnTo>
                        <a:pt x="58996" y="159802"/>
                      </a:lnTo>
                      <a:lnTo>
                        <a:pt x="0" y="100806"/>
                      </a:lnTo>
                      <a:lnTo>
                        <a:pt x="11152" y="22714"/>
                      </a:lnTo>
                      <a:lnTo>
                        <a:pt x="64292" y="19050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23F230D1-3E92-4877-934B-5868986511CC}"/>
                    </a:ext>
                  </a:extLst>
                </p:cNvPr>
                <p:cNvSpPr/>
                <p:nvPr/>
              </p:nvSpPr>
              <p:spPr>
                <a:xfrm>
                  <a:off x="40900352" y="29844206"/>
                  <a:ext cx="244228" cy="178594"/>
                </a:xfrm>
                <a:custGeom>
                  <a:avLst/>
                  <a:gdLst>
                    <a:gd name="connsiteX0" fmla="*/ 142872 w 244228"/>
                    <a:gd name="connsiteY0" fmla="*/ 0 h 178594"/>
                    <a:gd name="connsiteX1" fmla="*/ 193284 w 244228"/>
                    <a:gd name="connsiteY1" fmla="*/ 21102 h 178594"/>
                    <a:gd name="connsiteX2" fmla="*/ 188116 w 244228"/>
                    <a:gd name="connsiteY2" fmla="*/ 23814 h 178594"/>
                    <a:gd name="connsiteX3" fmla="*/ 195260 w 244228"/>
                    <a:gd name="connsiteY3" fmla="*/ 64294 h 178594"/>
                    <a:gd name="connsiteX4" fmla="*/ 230060 w 244228"/>
                    <a:gd name="connsiteY4" fmla="*/ 91064 h 178594"/>
                    <a:gd name="connsiteX5" fmla="*/ 226216 w 244228"/>
                    <a:gd name="connsiteY5" fmla="*/ 133350 h 178594"/>
                    <a:gd name="connsiteX6" fmla="*/ 244228 w 244228"/>
                    <a:gd name="connsiteY6" fmla="*/ 150612 h 178594"/>
                    <a:gd name="connsiteX7" fmla="*/ 195260 w 244228"/>
                    <a:gd name="connsiteY7" fmla="*/ 178594 h 178594"/>
                    <a:gd name="connsiteX8" fmla="*/ 159544 w 244228"/>
                    <a:gd name="connsiteY8" fmla="*/ 159544 h 178594"/>
                    <a:gd name="connsiteX9" fmla="*/ 183352 w 244228"/>
                    <a:gd name="connsiteY9" fmla="*/ 133350 h 178594"/>
                    <a:gd name="connsiteX10" fmla="*/ 133348 w 244228"/>
                    <a:gd name="connsiteY10" fmla="*/ 109538 h 178594"/>
                    <a:gd name="connsiteX11" fmla="*/ 111916 w 244228"/>
                    <a:gd name="connsiteY11" fmla="*/ 128588 h 178594"/>
                    <a:gd name="connsiteX12" fmla="*/ 58776 w 244228"/>
                    <a:gd name="connsiteY12" fmla="*/ 132252 h 178594"/>
                    <a:gd name="connsiteX13" fmla="*/ 63496 w 244228"/>
                    <a:gd name="connsiteY13" fmla="*/ 99218 h 178594"/>
                    <a:gd name="connsiteX14" fmla="*/ 0 w 244228"/>
                    <a:gd name="connsiteY14" fmla="*/ 92870 h 178594"/>
                    <a:gd name="connsiteX15" fmla="*/ 0 w 244228"/>
                    <a:gd name="connsiteY15" fmla="*/ 63064 h 178594"/>
                    <a:gd name="connsiteX16" fmla="*/ 4760 w 244228"/>
                    <a:gd name="connsiteY16" fmla="*/ 59532 h 178594"/>
                    <a:gd name="connsiteX17" fmla="*/ 142872 w 244228"/>
                    <a:gd name="connsiteY1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4228" h="178594">
                      <a:moveTo>
                        <a:pt x="142872" y="0"/>
                      </a:moveTo>
                      <a:lnTo>
                        <a:pt x="193284" y="21102"/>
                      </a:lnTo>
                      <a:lnTo>
                        <a:pt x="188116" y="23814"/>
                      </a:lnTo>
                      <a:lnTo>
                        <a:pt x="195260" y="64294"/>
                      </a:lnTo>
                      <a:lnTo>
                        <a:pt x="230060" y="91064"/>
                      </a:lnTo>
                      <a:lnTo>
                        <a:pt x="226216" y="133350"/>
                      </a:lnTo>
                      <a:lnTo>
                        <a:pt x="244228" y="150612"/>
                      </a:lnTo>
                      <a:lnTo>
                        <a:pt x="195260" y="178594"/>
                      </a:lnTo>
                      <a:lnTo>
                        <a:pt x="159544" y="159544"/>
                      </a:lnTo>
                      <a:lnTo>
                        <a:pt x="183352" y="133350"/>
                      </a:lnTo>
                      <a:lnTo>
                        <a:pt x="133348" y="109538"/>
                      </a:lnTo>
                      <a:lnTo>
                        <a:pt x="111916" y="128588"/>
                      </a:lnTo>
                      <a:lnTo>
                        <a:pt x="58776" y="132252"/>
                      </a:lnTo>
                      <a:lnTo>
                        <a:pt x="63496" y="99218"/>
                      </a:lnTo>
                      <a:lnTo>
                        <a:pt x="0" y="92870"/>
                      </a:lnTo>
                      <a:lnTo>
                        <a:pt x="0" y="63064"/>
                      </a:lnTo>
                      <a:lnTo>
                        <a:pt x="4760" y="59532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1E754797-76E0-4E26-A5E1-3668D6535318}"/>
                    </a:ext>
                  </a:extLst>
                </p:cNvPr>
                <p:cNvSpPr/>
                <p:nvPr/>
              </p:nvSpPr>
              <p:spPr>
                <a:xfrm>
                  <a:off x="40703952" y="29672756"/>
                  <a:ext cx="337696" cy="234514"/>
                </a:xfrm>
                <a:custGeom>
                  <a:avLst/>
                  <a:gdLst>
                    <a:gd name="connsiteX0" fmla="*/ 67812 w 337696"/>
                    <a:gd name="connsiteY0" fmla="*/ 0 h 234514"/>
                    <a:gd name="connsiteX1" fmla="*/ 136868 w 337696"/>
                    <a:gd name="connsiteY1" fmla="*/ 42864 h 234514"/>
                    <a:gd name="connsiteX2" fmla="*/ 177348 w 337696"/>
                    <a:gd name="connsiteY2" fmla="*/ 16668 h 234514"/>
                    <a:gd name="connsiteX3" fmla="*/ 213068 w 337696"/>
                    <a:gd name="connsiteY3" fmla="*/ 85724 h 234514"/>
                    <a:gd name="connsiteX4" fmla="*/ 236880 w 337696"/>
                    <a:gd name="connsiteY4" fmla="*/ 71438 h 234514"/>
                    <a:gd name="connsiteX5" fmla="*/ 313080 w 337696"/>
                    <a:gd name="connsiteY5" fmla="*/ 121444 h 234514"/>
                    <a:gd name="connsiteX6" fmla="*/ 337696 w 337696"/>
                    <a:gd name="connsiteY6" fmla="*/ 172128 h 234514"/>
                    <a:gd name="connsiteX7" fmla="*/ 201160 w 337696"/>
                    <a:gd name="connsiteY7" fmla="*/ 230982 h 234514"/>
                    <a:gd name="connsiteX8" fmla="*/ 196400 w 337696"/>
                    <a:gd name="connsiteY8" fmla="*/ 234514 h 234514"/>
                    <a:gd name="connsiteX9" fmla="*/ 196400 w 337696"/>
                    <a:gd name="connsiteY9" fmla="*/ 232568 h 234514"/>
                    <a:gd name="connsiteX10" fmla="*/ 0 w 337696"/>
                    <a:gd name="connsiteY10" fmla="*/ 232568 h 234514"/>
                    <a:gd name="connsiteX11" fmla="*/ 27328 w 337696"/>
                    <a:gd name="connsiteY11" fmla="*/ 152400 h 234514"/>
                    <a:gd name="connsiteX12" fmla="*/ 82096 w 337696"/>
                    <a:gd name="connsiteY12" fmla="*/ 114300 h 234514"/>
                    <a:gd name="connsiteX13" fmla="*/ 70192 w 337696"/>
                    <a:gd name="connsiteY13" fmla="*/ 66676 h 234514"/>
                    <a:gd name="connsiteX14" fmla="*/ 27328 w 337696"/>
                    <a:gd name="connsiteY14" fmla="*/ 23812 h 234514"/>
                    <a:gd name="connsiteX15" fmla="*/ 36584 w 337696"/>
                    <a:gd name="connsiteY15" fmla="*/ 14870 h 234514"/>
                    <a:gd name="connsiteX16" fmla="*/ 67812 w 337696"/>
                    <a:gd name="connsiteY16" fmla="*/ 0 h 234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7696" h="234514">
                      <a:moveTo>
                        <a:pt x="67812" y="0"/>
                      </a:moveTo>
                      <a:lnTo>
                        <a:pt x="136868" y="42864"/>
                      </a:lnTo>
                      <a:lnTo>
                        <a:pt x="177348" y="16668"/>
                      </a:lnTo>
                      <a:lnTo>
                        <a:pt x="213068" y="85724"/>
                      </a:lnTo>
                      <a:lnTo>
                        <a:pt x="236880" y="71438"/>
                      </a:lnTo>
                      <a:lnTo>
                        <a:pt x="313080" y="121444"/>
                      </a:lnTo>
                      <a:lnTo>
                        <a:pt x="337696" y="172128"/>
                      </a:lnTo>
                      <a:lnTo>
                        <a:pt x="201160" y="230982"/>
                      </a:lnTo>
                      <a:lnTo>
                        <a:pt x="196400" y="234514"/>
                      </a:lnTo>
                      <a:lnTo>
                        <a:pt x="196400" y="232568"/>
                      </a:lnTo>
                      <a:lnTo>
                        <a:pt x="0" y="232568"/>
                      </a:lnTo>
                      <a:lnTo>
                        <a:pt x="27328" y="152400"/>
                      </a:lnTo>
                      <a:lnTo>
                        <a:pt x="82096" y="114300"/>
                      </a:lnTo>
                      <a:lnTo>
                        <a:pt x="70192" y="66676"/>
                      </a:lnTo>
                      <a:lnTo>
                        <a:pt x="27328" y="23812"/>
                      </a:lnTo>
                      <a:lnTo>
                        <a:pt x="36584" y="14870"/>
                      </a:lnTo>
                      <a:lnTo>
                        <a:pt x="678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3D0B174C-6319-4734-8568-1C48252712E3}"/>
                    </a:ext>
                  </a:extLst>
                </p:cNvPr>
                <p:cNvSpPr/>
                <p:nvPr/>
              </p:nvSpPr>
              <p:spPr>
                <a:xfrm>
                  <a:off x="39971664" y="28958380"/>
                  <a:ext cx="326232" cy="223840"/>
                </a:xfrm>
                <a:custGeom>
                  <a:avLst/>
                  <a:gdLst>
                    <a:gd name="connsiteX0" fmla="*/ 130968 w 326232"/>
                    <a:gd name="connsiteY0" fmla="*/ 0 h 223840"/>
                    <a:gd name="connsiteX1" fmla="*/ 190500 w 326232"/>
                    <a:gd name="connsiteY1" fmla="*/ 59532 h 223840"/>
                    <a:gd name="connsiteX2" fmla="*/ 273840 w 326232"/>
                    <a:gd name="connsiteY2" fmla="*/ 61914 h 223840"/>
                    <a:gd name="connsiteX3" fmla="*/ 312964 w 326232"/>
                    <a:gd name="connsiteY3" fmla="*/ 101038 h 223840"/>
                    <a:gd name="connsiteX4" fmla="*/ 326232 w 326232"/>
                    <a:gd name="connsiteY4" fmla="*/ 145258 h 223840"/>
                    <a:gd name="connsiteX5" fmla="*/ 314324 w 326232"/>
                    <a:gd name="connsiteY5" fmla="*/ 169070 h 223840"/>
                    <a:gd name="connsiteX6" fmla="*/ 319088 w 326232"/>
                    <a:gd name="connsiteY6" fmla="*/ 214314 h 223840"/>
                    <a:gd name="connsiteX7" fmla="*/ 300036 w 326232"/>
                    <a:gd name="connsiteY7" fmla="*/ 223840 h 223840"/>
                    <a:gd name="connsiteX8" fmla="*/ 221456 w 326232"/>
                    <a:gd name="connsiteY8" fmla="*/ 173832 h 223840"/>
                    <a:gd name="connsiteX9" fmla="*/ 176212 w 326232"/>
                    <a:gd name="connsiteY9" fmla="*/ 128588 h 223840"/>
                    <a:gd name="connsiteX10" fmla="*/ 140492 w 326232"/>
                    <a:gd name="connsiteY10" fmla="*/ 145258 h 223840"/>
                    <a:gd name="connsiteX11" fmla="*/ 95248 w 326232"/>
                    <a:gd name="connsiteY11" fmla="*/ 178596 h 223840"/>
                    <a:gd name="connsiteX12" fmla="*/ 52384 w 326232"/>
                    <a:gd name="connsiteY12" fmla="*/ 176214 h 223840"/>
                    <a:gd name="connsiteX13" fmla="*/ 0 w 326232"/>
                    <a:gd name="connsiteY13" fmla="*/ 116684 h 223840"/>
                    <a:gd name="connsiteX14" fmla="*/ 1376 w 326232"/>
                    <a:gd name="connsiteY14" fmla="*/ 53392 h 223840"/>
                    <a:gd name="connsiteX15" fmla="*/ 35716 w 326232"/>
                    <a:gd name="connsiteY15" fmla="*/ 19052 h 223840"/>
                    <a:gd name="connsiteX16" fmla="*/ 83344 w 326232"/>
                    <a:gd name="connsiteY16" fmla="*/ 42864 h 223840"/>
                    <a:gd name="connsiteX17" fmla="*/ 130968 w 326232"/>
                    <a:gd name="connsiteY17" fmla="*/ 0 h 223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6232" h="223840">
                      <a:moveTo>
                        <a:pt x="130968" y="0"/>
                      </a:moveTo>
                      <a:lnTo>
                        <a:pt x="190500" y="59532"/>
                      </a:lnTo>
                      <a:lnTo>
                        <a:pt x="273840" y="61914"/>
                      </a:lnTo>
                      <a:lnTo>
                        <a:pt x="312964" y="101038"/>
                      </a:lnTo>
                      <a:lnTo>
                        <a:pt x="326232" y="145258"/>
                      </a:lnTo>
                      <a:lnTo>
                        <a:pt x="314324" y="169070"/>
                      </a:lnTo>
                      <a:lnTo>
                        <a:pt x="319088" y="214314"/>
                      </a:lnTo>
                      <a:lnTo>
                        <a:pt x="300036" y="223840"/>
                      </a:lnTo>
                      <a:lnTo>
                        <a:pt x="221456" y="173832"/>
                      </a:lnTo>
                      <a:lnTo>
                        <a:pt x="176212" y="128588"/>
                      </a:lnTo>
                      <a:lnTo>
                        <a:pt x="140492" y="145258"/>
                      </a:lnTo>
                      <a:lnTo>
                        <a:pt x="95248" y="178596"/>
                      </a:lnTo>
                      <a:lnTo>
                        <a:pt x="52384" y="176214"/>
                      </a:lnTo>
                      <a:lnTo>
                        <a:pt x="0" y="116684"/>
                      </a:lnTo>
                      <a:lnTo>
                        <a:pt x="1376" y="53392"/>
                      </a:lnTo>
                      <a:lnTo>
                        <a:pt x="35716" y="19052"/>
                      </a:lnTo>
                      <a:lnTo>
                        <a:pt x="83344" y="42864"/>
                      </a:lnTo>
                      <a:lnTo>
                        <a:pt x="1309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084233EA-D72C-4A72-94A9-CB6C4A10FE3B}"/>
                    </a:ext>
                  </a:extLst>
                </p:cNvPr>
                <p:cNvSpPr/>
                <p:nvPr/>
              </p:nvSpPr>
              <p:spPr>
                <a:xfrm>
                  <a:off x="39512080" y="29377480"/>
                  <a:ext cx="207168" cy="414426"/>
                </a:xfrm>
                <a:custGeom>
                  <a:avLst/>
                  <a:gdLst>
                    <a:gd name="connsiteX0" fmla="*/ 111920 w 207168"/>
                    <a:gd name="connsiteY0" fmla="*/ 0 h 414426"/>
                    <a:gd name="connsiteX1" fmla="*/ 149528 w 207168"/>
                    <a:gd name="connsiteY1" fmla="*/ 0 h 414426"/>
                    <a:gd name="connsiteX2" fmla="*/ 142876 w 207168"/>
                    <a:gd name="connsiteY2" fmla="*/ 64296 h 414426"/>
                    <a:gd name="connsiteX3" fmla="*/ 161928 w 207168"/>
                    <a:gd name="connsiteY3" fmla="*/ 90488 h 414426"/>
                    <a:gd name="connsiteX4" fmla="*/ 161928 w 207168"/>
                    <a:gd name="connsiteY4" fmla="*/ 202408 h 414426"/>
                    <a:gd name="connsiteX5" fmla="*/ 138112 w 207168"/>
                    <a:gd name="connsiteY5" fmla="*/ 226220 h 414426"/>
                    <a:gd name="connsiteX6" fmla="*/ 207168 w 207168"/>
                    <a:gd name="connsiteY6" fmla="*/ 321470 h 414426"/>
                    <a:gd name="connsiteX7" fmla="*/ 200024 w 207168"/>
                    <a:gd name="connsiteY7" fmla="*/ 364332 h 414426"/>
                    <a:gd name="connsiteX8" fmla="*/ 121616 w 207168"/>
                    <a:gd name="connsiteY8" fmla="*/ 414426 h 414426"/>
                    <a:gd name="connsiteX9" fmla="*/ 95252 w 207168"/>
                    <a:gd name="connsiteY9" fmla="*/ 364332 h 414426"/>
                    <a:gd name="connsiteX10" fmla="*/ 54392 w 207168"/>
                    <a:gd name="connsiteY10" fmla="*/ 328994 h 414426"/>
                    <a:gd name="connsiteX11" fmla="*/ 78584 w 207168"/>
                    <a:gd name="connsiteY11" fmla="*/ 304800 h 414426"/>
                    <a:gd name="connsiteX12" fmla="*/ 80964 w 207168"/>
                    <a:gd name="connsiteY12" fmla="*/ 257176 h 414426"/>
                    <a:gd name="connsiteX13" fmla="*/ 0 w 207168"/>
                    <a:gd name="connsiteY13" fmla="*/ 190500 h 414426"/>
                    <a:gd name="connsiteX14" fmla="*/ 4764 w 207168"/>
                    <a:gd name="connsiteY14" fmla="*/ 159544 h 414426"/>
                    <a:gd name="connsiteX15" fmla="*/ 26196 w 207168"/>
                    <a:gd name="connsiteY15" fmla="*/ 126208 h 414426"/>
                    <a:gd name="connsiteX16" fmla="*/ 30960 w 207168"/>
                    <a:gd name="connsiteY16" fmla="*/ 50008 h 414426"/>
                    <a:gd name="connsiteX17" fmla="*/ 111920 w 207168"/>
                    <a:gd name="connsiteY17" fmla="*/ 0 h 414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07168" h="414426">
                      <a:moveTo>
                        <a:pt x="111920" y="0"/>
                      </a:moveTo>
                      <a:lnTo>
                        <a:pt x="149528" y="0"/>
                      </a:lnTo>
                      <a:lnTo>
                        <a:pt x="142876" y="64296"/>
                      </a:lnTo>
                      <a:lnTo>
                        <a:pt x="161928" y="90488"/>
                      </a:lnTo>
                      <a:lnTo>
                        <a:pt x="161928" y="202408"/>
                      </a:lnTo>
                      <a:lnTo>
                        <a:pt x="138112" y="226220"/>
                      </a:lnTo>
                      <a:lnTo>
                        <a:pt x="207168" y="321470"/>
                      </a:lnTo>
                      <a:lnTo>
                        <a:pt x="200024" y="364332"/>
                      </a:lnTo>
                      <a:lnTo>
                        <a:pt x="121616" y="414426"/>
                      </a:lnTo>
                      <a:lnTo>
                        <a:pt x="95252" y="364332"/>
                      </a:lnTo>
                      <a:lnTo>
                        <a:pt x="54392" y="328994"/>
                      </a:lnTo>
                      <a:lnTo>
                        <a:pt x="78584" y="304800"/>
                      </a:lnTo>
                      <a:lnTo>
                        <a:pt x="80964" y="257176"/>
                      </a:lnTo>
                      <a:lnTo>
                        <a:pt x="0" y="190500"/>
                      </a:lnTo>
                      <a:lnTo>
                        <a:pt x="4764" y="159544"/>
                      </a:lnTo>
                      <a:lnTo>
                        <a:pt x="26196" y="126208"/>
                      </a:lnTo>
                      <a:lnTo>
                        <a:pt x="30960" y="50008"/>
                      </a:lnTo>
                      <a:lnTo>
                        <a:pt x="1119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76EBAD73-1733-4DD4-BB8B-6581A76C6DB8}"/>
                    </a:ext>
                  </a:extLst>
                </p:cNvPr>
                <p:cNvSpPr/>
                <p:nvPr/>
              </p:nvSpPr>
              <p:spPr>
                <a:xfrm>
                  <a:off x="40540156" y="29080418"/>
                  <a:ext cx="153024" cy="368502"/>
                </a:xfrm>
                <a:custGeom>
                  <a:avLst/>
                  <a:gdLst>
                    <a:gd name="connsiteX0" fmla="*/ 65732 w 153024"/>
                    <a:gd name="connsiteY0" fmla="*/ 0 h 368502"/>
                    <a:gd name="connsiteX1" fmla="*/ 64920 w 153024"/>
                    <a:gd name="connsiteY1" fmla="*/ 8932 h 368502"/>
                    <a:gd name="connsiteX2" fmla="*/ 105400 w 153024"/>
                    <a:gd name="connsiteY2" fmla="*/ 51942 h 368502"/>
                    <a:gd name="connsiteX3" fmla="*/ 105400 w 153024"/>
                    <a:gd name="connsiteY3" fmla="*/ 175620 h 368502"/>
                    <a:gd name="connsiteX4" fmla="*/ 129212 w 153024"/>
                    <a:gd name="connsiteY4" fmla="*/ 194670 h 368502"/>
                    <a:gd name="connsiteX5" fmla="*/ 136356 w 153024"/>
                    <a:gd name="connsiteY5" fmla="*/ 251820 h 368502"/>
                    <a:gd name="connsiteX6" fmla="*/ 153024 w 153024"/>
                    <a:gd name="connsiteY6" fmla="*/ 270870 h 368502"/>
                    <a:gd name="connsiteX7" fmla="*/ 136356 w 153024"/>
                    <a:gd name="connsiteY7" fmla="*/ 316114 h 368502"/>
                    <a:gd name="connsiteX8" fmla="*/ 139716 w 153024"/>
                    <a:gd name="connsiteY8" fmla="*/ 368502 h 368502"/>
                    <a:gd name="connsiteX9" fmla="*/ 74444 w 153024"/>
                    <a:gd name="connsiteY9" fmla="*/ 368502 h 368502"/>
                    <a:gd name="connsiteX10" fmla="*/ 48252 w 153024"/>
                    <a:gd name="connsiteY10" fmla="*/ 213720 h 368502"/>
                    <a:gd name="connsiteX11" fmla="*/ 12532 w 153024"/>
                    <a:gd name="connsiteY11" fmla="*/ 211338 h 368502"/>
                    <a:gd name="connsiteX12" fmla="*/ 7768 w 153024"/>
                    <a:gd name="connsiteY12" fmla="*/ 170858 h 368502"/>
                    <a:gd name="connsiteX13" fmla="*/ 26820 w 153024"/>
                    <a:gd name="connsiteY13" fmla="*/ 161332 h 368502"/>
                    <a:gd name="connsiteX14" fmla="*/ 19676 w 153024"/>
                    <a:gd name="connsiteY14" fmla="*/ 154188 h 368502"/>
                    <a:gd name="connsiteX15" fmla="*/ 7768 w 153024"/>
                    <a:gd name="connsiteY15" fmla="*/ 137520 h 368502"/>
                    <a:gd name="connsiteX16" fmla="*/ 0 w 153024"/>
                    <a:gd name="connsiteY16" fmla="*/ 47382 h 368502"/>
                    <a:gd name="connsiteX17" fmla="*/ 10148 w 153024"/>
                    <a:gd name="connsiteY17" fmla="*/ 51794 h 368502"/>
                    <a:gd name="connsiteX18" fmla="*/ 65732 w 153024"/>
                    <a:gd name="connsiteY18" fmla="*/ 0 h 368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3024" h="368502">
                      <a:moveTo>
                        <a:pt x="65732" y="0"/>
                      </a:moveTo>
                      <a:lnTo>
                        <a:pt x="64920" y="8932"/>
                      </a:lnTo>
                      <a:lnTo>
                        <a:pt x="105400" y="51942"/>
                      </a:lnTo>
                      <a:lnTo>
                        <a:pt x="105400" y="175620"/>
                      </a:lnTo>
                      <a:lnTo>
                        <a:pt x="129212" y="194670"/>
                      </a:lnTo>
                      <a:lnTo>
                        <a:pt x="136356" y="251820"/>
                      </a:lnTo>
                      <a:lnTo>
                        <a:pt x="153024" y="270870"/>
                      </a:lnTo>
                      <a:lnTo>
                        <a:pt x="136356" y="316114"/>
                      </a:lnTo>
                      <a:lnTo>
                        <a:pt x="139716" y="368502"/>
                      </a:lnTo>
                      <a:lnTo>
                        <a:pt x="74444" y="368502"/>
                      </a:lnTo>
                      <a:lnTo>
                        <a:pt x="48252" y="213720"/>
                      </a:lnTo>
                      <a:lnTo>
                        <a:pt x="12532" y="211338"/>
                      </a:lnTo>
                      <a:lnTo>
                        <a:pt x="7768" y="170858"/>
                      </a:lnTo>
                      <a:lnTo>
                        <a:pt x="26820" y="161332"/>
                      </a:lnTo>
                      <a:lnTo>
                        <a:pt x="19676" y="154188"/>
                      </a:lnTo>
                      <a:lnTo>
                        <a:pt x="7768" y="137520"/>
                      </a:lnTo>
                      <a:lnTo>
                        <a:pt x="0" y="47382"/>
                      </a:lnTo>
                      <a:lnTo>
                        <a:pt x="10148" y="51794"/>
                      </a:lnTo>
                      <a:lnTo>
                        <a:pt x="6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F245B48E-F69D-4862-860C-B6DEDEFEECD7}"/>
                    </a:ext>
                  </a:extLst>
                </p:cNvPr>
                <p:cNvSpPr/>
                <p:nvPr/>
              </p:nvSpPr>
              <p:spPr>
                <a:xfrm>
                  <a:off x="40414576" y="29448920"/>
                  <a:ext cx="371472" cy="456404"/>
                </a:xfrm>
                <a:custGeom>
                  <a:avLst/>
                  <a:gdLst>
                    <a:gd name="connsiteX0" fmla="*/ 207168 w 371472"/>
                    <a:gd name="connsiteY0" fmla="*/ 0 h 456404"/>
                    <a:gd name="connsiteX1" fmla="*/ 265296 w 371472"/>
                    <a:gd name="connsiteY1" fmla="*/ 0 h 456404"/>
                    <a:gd name="connsiteX2" fmla="*/ 273844 w 371472"/>
                    <a:gd name="connsiteY2" fmla="*/ 133348 h 456404"/>
                    <a:gd name="connsiteX3" fmla="*/ 311944 w 371472"/>
                    <a:gd name="connsiteY3" fmla="*/ 166686 h 456404"/>
                    <a:gd name="connsiteX4" fmla="*/ 307180 w 371472"/>
                    <a:gd name="connsiteY4" fmla="*/ 247648 h 456404"/>
                    <a:gd name="connsiteX5" fmla="*/ 325960 w 371472"/>
                    <a:gd name="connsiteY5" fmla="*/ 238706 h 456404"/>
                    <a:gd name="connsiteX6" fmla="*/ 316704 w 371472"/>
                    <a:gd name="connsiteY6" fmla="*/ 247648 h 456404"/>
                    <a:gd name="connsiteX7" fmla="*/ 359568 w 371472"/>
                    <a:gd name="connsiteY7" fmla="*/ 290512 h 456404"/>
                    <a:gd name="connsiteX8" fmla="*/ 371472 w 371472"/>
                    <a:gd name="connsiteY8" fmla="*/ 338136 h 456404"/>
                    <a:gd name="connsiteX9" fmla="*/ 316704 w 371472"/>
                    <a:gd name="connsiteY9" fmla="*/ 376236 h 456404"/>
                    <a:gd name="connsiteX10" fmla="*/ 289376 w 371472"/>
                    <a:gd name="connsiteY10" fmla="*/ 456404 h 456404"/>
                    <a:gd name="connsiteX11" fmla="*/ 288924 w 371472"/>
                    <a:gd name="connsiteY11" fmla="*/ 456404 h 456404"/>
                    <a:gd name="connsiteX12" fmla="*/ 234948 w 371472"/>
                    <a:gd name="connsiteY12" fmla="*/ 405604 h 456404"/>
                    <a:gd name="connsiteX13" fmla="*/ 125792 w 371472"/>
                    <a:gd name="connsiteY13" fmla="*/ 402084 h 456404"/>
                    <a:gd name="connsiteX14" fmla="*/ 176212 w 371472"/>
                    <a:gd name="connsiteY14" fmla="*/ 323848 h 456404"/>
                    <a:gd name="connsiteX15" fmla="*/ 154780 w 371472"/>
                    <a:gd name="connsiteY15" fmla="*/ 300036 h 456404"/>
                    <a:gd name="connsiteX16" fmla="*/ 147636 w 371472"/>
                    <a:gd name="connsiteY16" fmla="*/ 247648 h 456404"/>
                    <a:gd name="connsiteX17" fmla="*/ 126204 w 371472"/>
                    <a:gd name="connsiteY17" fmla="*/ 230980 h 456404"/>
                    <a:gd name="connsiteX18" fmla="*/ 116680 w 371472"/>
                    <a:gd name="connsiteY18" fmla="*/ 159544 h 456404"/>
                    <a:gd name="connsiteX19" fmla="*/ 59528 w 371472"/>
                    <a:gd name="connsiteY19" fmla="*/ 161924 h 456404"/>
                    <a:gd name="connsiteX20" fmla="*/ 46868 w 371472"/>
                    <a:gd name="connsiteY20" fmla="*/ 183796 h 456404"/>
                    <a:gd name="connsiteX21" fmla="*/ 26192 w 371472"/>
                    <a:gd name="connsiteY21" fmla="*/ 166686 h 456404"/>
                    <a:gd name="connsiteX22" fmla="*/ 35720 w 371472"/>
                    <a:gd name="connsiteY22" fmla="*/ 138112 h 456404"/>
                    <a:gd name="connsiteX23" fmla="*/ 11904 w 371472"/>
                    <a:gd name="connsiteY23" fmla="*/ 138112 h 456404"/>
                    <a:gd name="connsiteX24" fmla="*/ 0 w 371472"/>
                    <a:gd name="connsiteY24" fmla="*/ 92868 h 456404"/>
                    <a:gd name="connsiteX25" fmla="*/ 40480 w 371472"/>
                    <a:gd name="connsiteY25" fmla="*/ 64292 h 456404"/>
                    <a:gd name="connsiteX26" fmla="*/ 54768 w 371472"/>
                    <a:gd name="connsiteY26" fmla="*/ 26192 h 456404"/>
                    <a:gd name="connsiteX27" fmla="*/ 140492 w 371472"/>
                    <a:gd name="connsiteY27" fmla="*/ 26192 h 456404"/>
                    <a:gd name="connsiteX28" fmla="*/ 176212 w 371472"/>
                    <a:gd name="connsiteY28" fmla="*/ 66674 h 456404"/>
                    <a:gd name="connsiteX29" fmla="*/ 209548 w 371472"/>
                    <a:gd name="connsiteY29" fmla="*/ 47624 h 456404"/>
                    <a:gd name="connsiteX30" fmla="*/ 207168 w 371472"/>
                    <a:gd name="connsiteY30" fmla="*/ 0 h 456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71472" h="456404">
                      <a:moveTo>
                        <a:pt x="207168" y="0"/>
                      </a:moveTo>
                      <a:lnTo>
                        <a:pt x="265296" y="0"/>
                      </a:lnTo>
                      <a:lnTo>
                        <a:pt x="273844" y="133348"/>
                      </a:lnTo>
                      <a:lnTo>
                        <a:pt x="311944" y="166686"/>
                      </a:lnTo>
                      <a:lnTo>
                        <a:pt x="307180" y="247648"/>
                      </a:lnTo>
                      <a:lnTo>
                        <a:pt x="325960" y="238706"/>
                      </a:lnTo>
                      <a:lnTo>
                        <a:pt x="316704" y="247648"/>
                      </a:lnTo>
                      <a:lnTo>
                        <a:pt x="359568" y="290512"/>
                      </a:lnTo>
                      <a:lnTo>
                        <a:pt x="371472" y="338136"/>
                      </a:lnTo>
                      <a:lnTo>
                        <a:pt x="316704" y="376236"/>
                      </a:lnTo>
                      <a:lnTo>
                        <a:pt x="289376" y="456404"/>
                      </a:lnTo>
                      <a:lnTo>
                        <a:pt x="288924" y="456404"/>
                      </a:lnTo>
                      <a:lnTo>
                        <a:pt x="234948" y="405604"/>
                      </a:lnTo>
                      <a:lnTo>
                        <a:pt x="125792" y="402084"/>
                      </a:lnTo>
                      <a:lnTo>
                        <a:pt x="176212" y="323848"/>
                      </a:lnTo>
                      <a:lnTo>
                        <a:pt x="154780" y="300036"/>
                      </a:lnTo>
                      <a:lnTo>
                        <a:pt x="147636" y="247648"/>
                      </a:lnTo>
                      <a:lnTo>
                        <a:pt x="126204" y="230980"/>
                      </a:lnTo>
                      <a:lnTo>
                        <a:pt x="116680" y="159544"/>
                      </a:lnTo>
                      <a:lnTo>
                        <a:pt x="59528" y="161924"/>
                      </a:lnTo>
                      <a:lnTo>
                        <a:pt x="46868" y="183796"/>
                      </a:lnTo>
                      <a:lnTo>
                        <a:pt x="26192" y="166686"/>
                      </a:lnTo>
                      <a:lnTo>
                        <a:pt x="35720" y="138112"/>
                      </a:lnTo>
                      <a:lnTo>
                        <a:pt x="11904" y="138112"/>
                      </a:lnTo>
                      <a:lnTo>
                        <a:pt x="0" y="92868"/>
                      </a:lnTo>
                      <a:lnTo>
                        <a:pt x="40480" y="64292"/>
                      </a:lnTo>
                      <a:lnTo>
                        <a:pt x="54768" y="26192"/>
                      </a:lnTo>
                      <a:lnTo>
                        <a:pt x="140492" y="26192"/>
                      </a:lnTo>
                      <a:lnTo>
                        <a:pt x="176212" y="66674"/>
                      </a:lnTo>
                      <a:lnTo>
                        <a:pt x="209548" y="47624"/>
                      </a:lnTo>
                      <a:lnTo>
                        <a:pt x="2071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AF4A4516-40CB-4836-8DAE-4DEBF06F6EED}"/>
                    </a:ext>
                  </a:extLst>
                </p:cNvPr>
                <p:cNvSpPr/>
                <p:nvPr/>
              </p:nvSpPr>
              <p:spPr>
                <a:xfrm>
                  <a:off x="40378856" y="29108400"/>
                  <a:ext cx="188120" cy="188120"/>
                </a:xfrm>
                <a:custGeom>
                  <a:avLst/>
                  <a:gdLst>
                    <a:gd name="connsiteX0" fmla="*/ 116680 w 188120"/>
                    <a:gd name="connsiteY0" fmla="*/ 0 h 188120"/>
                    <a:gd name="connsiteX1" fmla="*/ 161300 w 188120"/>
                    <a:gd name="connsiteY1" fmla="*/ 19400 h 188120"/>
                    <a:gd name="connsiteX2" fmla="*/ 169068 w 188120"/>
                    <a:gd name="connsiteY2" fmla="*/ 109538 h 188120"/>
                    <a:gd name="connsiteX3" fmla="*/ 180976 w 188120"/>
                    <a:gd name="connsiteY3" fmla="*/ 126206 h 188120"/>
                    <a:gd name="connsiteX4" fmla="*/ 188120 w 188120"/>
                    <a:gd name="connsiteY4" fmla="*/ 133350 h 188120"/>
                    <a:gd name="connsiteX5" fmla="*/ 169068 w 188120"/>
                    <a:gd name="connsiteY5" fmla="*/ 142876 h 188120"/>
                    <a:gd name="connsiteX6" fmla="*/ 170728 w 188120"/>
                    <a:gd name="connsiteY6" fmla="*/ 156984 h 188120"/>
                    <a:gd name="connsiteX7" fmla="*/ 166688 w 188120"/>
                    <a:gd name="connsiteY7" fmla="*/ 157164 h 188120"/>
                    <a:gd name="connsiteX8" fmla="*/ 123824 w 188120"/>
                    <a:gd name="connsiteY8" fmla="*/ 188120 h 188120"/>
                    <a:gd name="connsiteX9" fmla="*/ 92868 w 188120"/>
                    <a:gd name="connsiteY9" fmla="*/ 159544 h 188120"/>
                    <a:gd name="connsiteX10" fmla="*/ 0 w 188120"/>
                    <a:gd name="connsiteY10" fmla="*/ 154780 h 188120"/>
                    <a:gd name="connsiteX11" fmla="*/ 9524 w 188120"/>
                    <a:gd name="connsiteY11" fmla="*/ 102394 h 188120"/>
                    <a:gd name="connsiteX12" fmla="*/ 26192 w 188120"/>
                    <a:gd name="connsiteY12" fmla="*/ 76200 h 188120"/>
                    <a:gd name="connsiteX13" fmla="*/ 26076 w 188120"/>
                    <a:gd name="connsiteY13" fmla="*/ 70128 h 188120"/>
                    <a:gd name="connsiteX14" fmla="*/ 52388 w 188120"/>
                    <a:gd name="connsiteY14" fmla="*/ 76200 h 188120"/>
                    <a:gd name="connsiteX15" fmla="*/ 116680 w 188120"/>
                    <a:gd name="connsiteY15" fmla="*/ 0 h 18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8120" h="188120">
                      <a:moveTo>
                        <a:pt x="116680" y="0"/>
                      </a:moveTo>
                      <a:lnTo>
                        <a:pt x="161300" y="19400"/>
                      </a:lnTo>
                      <a:lnTo>
                        <a:pt x="169068" y="109538"/>
                      </a:lnTo>
                      <a:lnTo>
                        <a:pt x="180976" y="126206"/>
                      </a:lnTo>
                      <a:lnTo>
                        <a:pt x="188120" y="133350"/>
                      </a:lnTo>
                      <a:lnTo>
                        <a:pt x="169068" y="142876"/>
                      </a:lnTo>
                      <a:lnTo>
                        <a:pt x="170728" y="156984"/>
                      </a:lnTo>
                      <a:lnTo>
                        <a:pt x="166688" y="157164"/>
                      </a:lnTo>
                      <a:lnTo>
                        <a:pt x="123824" y="188120"/>
                      </a:lnTo>
                      <a:lnTo>
                        <a:pt x="92868" y="159544"/>
                      </a:lnTo>
                      <a:lnTo>
                        <a:pt x="0" y="154780"/>
                      </a:lnTo>
                      <a:lnTo>
                        <a:pt x="9524" y="102394"/>
                      </a:lnTo>
                      <a:lnTo>
                        <a:pt x="26192" y="76200"/>
                      </a:lnTo>
                      <a:lnTo>
                        <a:pt x="26076" y="70128"/>
                      </a:lnTo>
                      <a:lnTo>
                        <a:pt x="52388" y="76200"/>
                      </a:lnTo>
                      <a:lnTo>
                        <a:pt x="11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7FE6AC0A-38E8-4C8B-89E8-82A489F58034}"/>
                    </a:ext>
                  </a:extLst>
                </p:cNvPr>
                <p:cNvSpPr/>
                <p:nvPr/>
              </p:nvSpPr>
              <p:spPr>
                <a:xfrm>
                  <a:off x="39711280" y="29011772"/>
                  <a:ext cx="427072" cy="365708"/>
                </a:xfrm>
                <a:custGeom>
                  <a:avLst/>
                  <a:gdLst>
                    <a:gd name="connsiteX0" fmla="*/ 261760 w 427072"/>
                    <a:gd name="connsiteY0" fmla="*/ 0 h 365708"/>
                    <a:gd name="connsiteX1" fmla="*/ 260384 w 427072"/>
                    <a:gd name="connsiteY1" fmla="*/ 63292 h 365708"/>
                    <a:gd name="connsiteX2" fmla="*/ 312768 w 427072"/>
                    <a:gd name="connsiteY2" fmla="*/ 122822 h 365708"/>
                    <a:gd name="connsiteX3" fmla="*/ 347208 w 427072"/>
                    <a:gd name="connsiteY3" fmla="*/ 124736 h 365708"/>
                    <a:gd name="connsiteX4" fmla="*/ 398496 w 427072"/>
                    <a:gd name="connsiteY4" fmla="*/ 179972 h 365708"/>
                    <a:gd name="connsiteX5" fmla="*/ 398496 w 427072"/>
                    <a:gd name="connsiteY5" fmla="*/ 213308 h 365708"/>
                    <a:gd name="connsiteX6" fmla="*/ 417544 w 427072"/>
                    <a:gd name="connsiteY6" fmla="*/ 229978 h 365708"/>
                    <a:gd name="connsiteX7" fmla="*/ 427072 w 427072"/>
                    <a:gd name="connsiteY7" fmla="*/ 275222 h 365708"/>
                    <a:gd name="connsiteX8" fmla="*/ 393732 w 427072"/>
                    <a:gd name="connsiteY8" fmla="*/ 303796 h 365708"/>
                    <a:gd name="connsiteX9" fmla="*/ 274672 w 427072"/>
                    <a:gd name="connsiteY9" fmla="*/ 301416 h 365708"/>
                    <a:gd name="connsiteX10" fmla="*/ 207996 w 427072"/>
                    <a:gd name="connsiteY10" fmla="*/ 329992 h 365708"/>
                    <a:gd name="connsiteX11" fmla="*/ 155608 w 427072"/>
                    <a:gd name="connsiteY11" fmla="*/ 299034 h 365708"/>
                    <a:gd name="connsiteX12" fmla="*/ 96076 w 427072"/>
                    <a:gd name="connsiteY12" fmla="*/ 365708 h 365708"/>
                    <a:gd name="connsiteX13" fmla="*/ 0 w 427072"/>
                    <a:gd name="connsiteY13" fmla="*/ 322780 h 365708"/>
                    <a:gd name="connsiteX14" fmla="*/ 5588 w 427072"/>
                    <a:gd name="connsiteY14" fmla="*/ 313322 h 365708"/>
                    <a:gd name="connsiteX15" fmla="*/ 976 w 427072"/>
                    <a:gd name="connsiteY15" fmla="*/ 228060 h 365708"/>
                    <a:gd name="connsiteX16" fmla="*/ 7968 w 427072"/>
                    <a:gd name="connsiteY16" fmla="*/ 225216 h 365708"/>
                    <a:gd name="connsiteX17" fmla="*/ 181800 w 427072"/>
                    <a:gd name="connsiteY17" fmla="*/ 68052 h 365708"/>
                    <a:gd name="connsiteX18" fmla="*/ 188944 w 427072"/>
                    <a:gd name="connsiteY18" fmla="*/ 27572 h 365708"/>
                    <a:gd name="connsiteX19" fmla="*/ 234188 w 427072"/>
                    <a:gd name="connsiteY19" fmla="*/ 27572 h 365708"/>
                    <a:gd name="connsiteX20" fmla="*/ 261760 w 427072"/>
                    <a:gd name="connsiteY20" fmla="*/ 0 h 365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27072" h="365708">
                      <a:moveTo>
                        <a:pt x="261760" y="0"/>
                      </a:moveTo>
                      <a:lnTo>
                        <a:pt x="260384" y="63292"/>
                      </a:lnTo>
                      <a:lnTo>
                        <a:pt x="312768" y="122822"/>
                      </a:lnTo>
                      <a:lnTo>
                        <a:pt x="347208" y="124736"/>
                      </a:lnTo>
                      <a:lnTo>
                        <a:pt x="398496" y="179972"/>
                      </a:lnTo>
                      <a:lnTo>
                        <a:pt x="398496" y="213308"/>
                      </a:lnTo>
                      <a:lnTo>
                        <a:pt x="417544" y="229978"/>
                      </a:lnTo>
                      <a:lnTo>
                        <a:pt x="427072" y="275222"/>
                      </a:lnTo>
                      <a:lnTo>
                        <a:pt x="393732" y="303796"/>
                      </a:lnTo>
                      <a:lnTo>
                        <a:pt x="274672" y="301416"/>
                      </a:lnTo>
                      <a:lnTo>
                        <a:pt x="207996" y="329992"/>
                      </a:lnTo>
                      <a:lnTo>
                        <a:pt x="155608" y="299034"/>
                      </a:lnTo>
                      <a:lnTo>
                        <a:pt x="96076" y="365708"/>
                      </a:lnTo>
                      <a:lnTo>
                        <a:pt x="0" y="322780"/>
                      </a:lnTo>
                      <a:lnTo>
                        <a:pt x="5588" y="313322"/>
                      </a:lnTo>
                      <a:lnTo>
                        <a:pt x="976" y="228060"/>
                      </a:lnTo>
                      <a:lnTo>
                        <a:pt x="7968" y="225216"/>
                      </a:lnTo>
                      <a:lnTo>
                        <a:pt x="181800" y="68052"/>
                      </a:lnTo>
                      <a:lnTo>
                        <a:pt x="188944" y="27572"/>
                      </a:lnTo>
                      <a:lnTo>
                        <a:pt x="234188" y="27572"/>
                      </a:lnTo>
                      <a:lnTo>
                        <a:pt x="2617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8D645F5-4BDB-4CAC-BFE5-EA6054C1369D}"/>
                    </a:ext>
                  </a:extLst>
                </p:cNvPr>
                <p:cNvSpPr/>
                <p:nvPr/>
              </p:nvSpPr>
              <p:spPr>
                <a:xfrm>
                  <a:off x="39935944" y="29059418"/>
                  <a:ext cx="469104" cy="451414"/>
                </a:xfrm>
                <a:custGeom>
                  <a:avLst/>
                  <a:gdLst>
                    <a:gd name="connsiteX0" fmla="*/ 348684 w 469104"/>
                    <a:gd name="connsiteY0" fmla="*/ 0 h 451414"/>
                    <a:gd name="connsiteX1" fmla="*/ 350044 w 469104"/>
                    <a:gd name="connsiteY1" fmla="*/ 1358 h 451414"/>
                    <a:gd name="connsiteX2" fmla="*/ 388144 w 469104"/>
                    <a:gd name="connsiteY2" fmla="*/ 20406 h 451414"/>
                    <a:gd name="connsiteX3" fmla="*/ 447676 w 469104"/>
                    <a:gd name="connsiteY3" fmla="*/ 56126 h 451414"/>
                    <a:gd name="connsiteX4" fmla="*/ 464344 w 469104"/>
                    <a:gd name="connsiteY4" fmla="*/ 118038 h 451414"/>
                    <a:gd name="connsiteX5" fmla="*/ 468988 w 469104"/>
                    <a:gd name="connsiteY5" fmla="*/ 119110 h 451414"/>
                    <a:gd name="connsiteX6" fmla="*/ 469104 w 469104"/>
                    <a:gd name="connsiteY6" fmla="*/ 125182 h 451414"/>
                    <a:gd name="connsiteX7" fmla="*/ 452436 w 469104"/>
                    <a:gd name="connsiteY7" fmla="*/ 151376 h 451414"/>
                    <a:gd name="connsiteX8" fmla="*/ 442912 w 469104"/>
                    <a:gd name="connsiteY8" fmla="*/ 203762 h 451414"/>
                    <a:gd name="connsiteX9" fmla="*/ 444672 w 469104"/>
                    <a:gd name="connsiteY9" fmla="*/ 203852 h 451414"/>
                    <a:gd name="connsiteX10" fmla="*/ 442912 w 469104"/>
                    <a:gd name="connsiteY10" fmla="*/ 206146 h 451414"/>
                    <a:gd name="connsiteX11" fmla="*/ 433388 w 469104"/>
                    <a:gd name="connsiteY11" fmla="*/ 289488 h 451414"/>
                    <a:gd name="connsiteX12" fmla="*/ 426244 w 469104"/>
                    <a:gd name="connsiteY12" fmla="*/ 315682 h 451414"/>
                    <a:gd name="connsiteX13" fmla="*/ 411956 w 469104"/>
                    <a:gd name="connsiteY13" fmla="*/ 451414 h 451414"/>
                    <a:gd name="connsiteX14" fmla="*/ 359568 w 469104"/>
                    <a:gd name="connsiteY14" fmla="*/ 449032 h 451414"/>
                    <a:gd name="connsiteX15" fmla="*/ 347664 w 469104"/>
                    <a:gd name="connsiteY15" fmla="*/ 410932 h 451414"/>
                    <a:gd name="connsiteX16" fmla="*/ 254792 w 469104"/>
                    <a:gd name="connsiteY16" fmla="*/ 370450 h 451414"/>
                    <a:gd name="connsiteX17" fmla="*/ 219076 w 469104"/>
                    <a:gd name="connsiteY17" fmla="*/ 382358 h 451414"/>
                    <a:gd name="connsiteX18" fmla="*/ 78580 w 469104"/>
                    <a:gd name="connsiteY18" fmla="*/ 318062 h 451414"/>
                    <a:gd name="connsiteX19" fmla="*/ 0 w 469104"/>
                    <a:gd name="connsiteY19" fmla="*/ 315682 h 451414"/>
                    <a:gd name="connsiteX20" fmla="*/ 0 w 469104"/>
                    <a:gd name="connsiteY20" fmla="*/ 275202 h 451414"/>
                    <a:gd name="connsiteX21" fmla="*/ 50008 w 469104"/>
                    <a:gd name="connsiteY21" fmla="*/ 253770 h 451414"/>
                    <a:gd name="connsiteX22" fmla="*/ 169068 w 469104"/>
                    <a:gd name="connsiteY22" fmla="*/ 256150 h 451414"/>
                    <a:gd name="connsiteX23" fmla="*/ 202408 w 469104"/>
                    <a:gd name="connsiteY23" fmla="*/ 227576 h 451414"/>
                    <a:gd name="connsiteX24" fmla="*/ 192880 w 469104"/>
                    <a:gd name="connsiteY24" fmla="*/ 182332 h 451414"/>
                    <a:gd name="connsiteX25" fmla="*/ 173832 w 469104"/>
                    <a:gd name="connsiteY25" fmla="*/ 165662 h 451414"/>
                    <a:gd name="connsiteX26" fmla="*/ 173832 w 469104"/>
                    <a:gd name="connsiteY26" fmla="*/ 132326 h 451414"/>
                    <a:gd name="connsiteX27" fmla="*/ 122544 w 469104"/>
                    <a:gd name="connsiteY27" fmla="*/ 77090 h 451414"/>
                    <a:gd name="connsiteX28" fmla="*/ 130968 w 469104"/>
                    <a:gd name="connsiteY28" fmla="*/ 77558 h 451414"/>
                    <a:gd name="connsiteX29" fmla="*/ 176212 w 469104"/>
                    <a:gd name="connsiteY29" fmla="*/ 44220 h 451414"/>
                    <a:gd name="connsiteX30" fmla="*/ 211932 w 469104"/>
                    <a:gd name="connsiteY30" fmla="*/ 27550 h 451414"/>
                    <a:gd name="connsiteX31" fmla="*/ 257176 w 469104"/>
                    <a:gd name="connsiteY31" fmla="*/ 72794 h 451414"/>
                    <a:gd name="connsiteX32" fmla="*/ 335756 w 469104"/>
                    <a:gd name="connsiteY32" fmla="*/ 122802 h 451414"/>
                    <a:gd name="connsiteX33" fmla="*/ 354808 w 469104"/>
                    <a:gd name="connsiteY33" fmla="*/ 113276 h 451414"/>
                    <a:gd name="connsiteX34" fmla="*/ 350044 w 469104"/>
                    <a:gd name="connsiteY34" fmla="*/ 68032 h 451414"/>
                    <a:gd name="connsiteX35" fmla="*/ 361952 w 469104"/>
                    <a:gd name="connsiteY35" fmla="*/ 44220 h 451414"/>
                    <a:gd name="connsiteX36" fmla="*/ 348684 w 469104"/>
                    <a:gd name="connsiteY36" fmla="*/ 0 h 451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69104" h="451414">
                      <a:moveTo>
                        <a:pt x="348684" y="0"/>
                      </a:moveTo>
                      <a:lnTo>
                        <a:pt x="350044" y="1358"/>
                      </a:lnTo>
                      <a:lnTo>
                        <a:pt x="388144" y="20406"/>
                      </a:lnTo>
                      <a:lnTo>
                        <a:pt x="447676" y="56126"/>
                      </a:lnTo>
                      <a:lnTo>
                        <a:pt x="464344" y="118038"/>
                      </a:lnTo>
                      <a:lnTo>
                        <a:pt x="468988" y="119110"/>
                      </a:lnTo>
                      <a:lnTo>
                        <a:pt x="469104" y="125182"/>
                      </a:lnTo>
                      <a:lnTo>
                        <a:pt x="452436" y="151376"/>
                      </a:lnTo>
                      <a:lnTo>
                        <a:pt x="442912" y="203762"/>
                      </a:lnTo>
                      <a:lnTo>
                        <a:pt x="444672" y="203852"/>
                      </a:lnTo>
                      <a:lnTo>
                        <a:pt x="442912" y="206146"/>
                      </a:lnTo>
                      <a:lnTo>
                        <a:pt x="433388" y="289488"/>
                      </a:lnTo>
                      <a:lnTo>
                        <a:pt x="426244" y="315682"/>
                      </a:lnTo>
                      <a:lnTo>
                        <a:pt x="411956" y="451414"/>
                      </a:lnTo>
                      <a:lnTo>
                        <a:pt x="359568" y="449032"/>
                      </a:lnTo>
                      <a:lnTo>
                        <a:pt x="347664" y="410932"/>
                      </a:lnTo>
                      <a:lnTo>
                        <a:pt x="254792" y="370450"/>
                      </a:lnTo>
                      <a:lnTo>
                        <a:pt x="219076" y="382358"/>
                      </a:lnTo>
                      <a:lnTo>
                        <a:pt x="78580" y="318062"/>
                      </a:lnTo>
                      <a:lnTo>
                        <a:pt x="0" y="315682"/>
                      </a:lnTo>
                      <a:lnTo>
                        <a:pt x="0" y="275202"/>
                      </a:lnTo>
                      <a:lnTo>
                        <a:pt x="50008" y="253770"/>
                      </a:lnTo>
                      <a:lnTo>
                        <a:pt x="169068" y="256150"/>
                      </a:lnTo>
                      <a:lnTo>
                        <a:pt x="202408" y="227576"/>
                      </a:lnTo>
                      <a:lnTo>
                        <a:pt x="192880" y="182332"/>
                      </a:lnTo>
                      <a:lnTo>
                        <a:pt x="173832" y="165662"/>
                      </a:lnTo>
                      <a:lnTo>
                        <a:pt x="173832" y="132326"/>
                      </a:lnTo>
                      <a:lnTo>
                        <a:pt x="122544" y="77090"/>
                      </a:lnTo>
                      <a:lnTo>
                        <a:pt x="130968" y="77558"/>
                      </a:lnTo>
                      <a:lnTo>
                        <a:pt x="176212" y="44220"/>
                      </a:lnTo>
                      <a:lnTo>
                        <a:pt x="211932" y="27550"/>
                      </a:lnTo>
                      <a:lnTo>
                        <a:pt x="257176" y="72794"/>
                      </a:lnTo>
                      <a:lnTo>
                        <a:pt x="335756" y="122802"/>
                      </a:lnTo>
                      <a:lnTo>
                        <a:pt x="354808" y="113276"/>
                      </a:lnTo>
                      <a:lnTo>
                        <a:pt x="350044" y="68032"/>
                      </a:lnTo>
                      <a:lnTo>
                        <a:pt x="361952" y="44220"/>
                      </a:lnTo>
                      <a:lnTo>
                        <a:pt x="3486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3557E40C-1A7A-4B3C-BD53-6C53FD140EB5}"/>
                    </a:ext>
                  </a:extLst>
                </p:cNvPr>
                <p:cNvSpPr/>
                <p:nvPr/>
              </p:nvSpPr>
              <p:spPr>
                <a:xfrm>
                  <a:off x="40339624" y="29263270"/>
                  <a:ext cx="225672" cy="290424"/>
                </a:xfrm>
                <a:custGeom>
                  <a:avLst/>
                  <a:gdLst>
                    <a:gd name="connsiteX0" fmla="*/ 40992 w 225672"/>
                    <a:gd name="connsiteY0" fmla="*/ 0 h 290424"/>
                    <a:gd name="connsiteX1" fmla="*/ 132100 w 225672"/>
                    <a:gd name="connsiteY1" fmla="*/ 4674 h 290424"/>
                    <a:gd name="connsiteX2" fmla="*/ 163056 w 225672"/>
                    <a:gd name="connsiteY2" fmla="*/ 33250 h 290424"/>
                    <a:gd name="connsiteX3" fmla="*/ 205920 w 225672"/>
                    <a:gd name="connsiteY3" fmla="*/ 2294 h 290424"/>
                    <a:gd name="connsiteX4" fmla="*/ 209960 w 225672"/>
                    <a:gd name="connsiteY4" fmla="*/ 2114 h 290424"/>
                    <a:gd name="connsiteX5" fmla="*/ 213064 w 225672"/>
                    <a:gd name="connsiteY5" fmla="*/ 28486 h 290424"/>
                    <a:gd name="connsiteX6" fmla="*/ 225672 w 225672"/>
                    <a:gd name="connsiteY6" fmla="*/ 29326 h 290424"/>
                    <a:gd name="connsiteX7" fmla="*/ 160676 w 225672"/>
                    <a:gd name="connsiteY7" fmla="*/ 61824 h 290424"/>
                    <a:gd name="connsiteX8" fmla="*/ 132100 w 225672"/>
                    <a:gd name="connsiteY8" fmla="*/ 107068 h 290424"/>
                    <a:gd name="connsiteX9" fmla="*/ 133496 w 225672"/>
                    <a:gd name="connsiteY9" fmla="*/ 211842 h 290424"/>
                    <a:gd name="connsiteX10" fmla="*/ 129720 w 225672"/>
                    <a:gd name="connsiteY10" fmla="*/ 211842 h 290424"/>
                    <a:gd name="connsiteX11" fmla="*/ 115432 w 225672"/>
                    <a:gd name="connsiteY11" fmla="*/ 249942 h 290424"/>
                    <a:gd name="connsiteX12" fmla="*/ 74952 w 225672"/>
                    <a:gd name="connsiteY12" fmla="*/ 278518 h 290424"/>
                    <a:gd name="connsiteX13" fmla="*/ 77388 w 225672"/>
                    <a:gd name="connsiteY13" fmla="*/ 287776 h 290424"/>
                    <a:gd name="connsiteX14" fmla="*/ 5896 w 225672"/>
                    <a:gd name="connsiteY14" fmla="*/ 290424 h 290424"/>
                    <a:gd name="connsiteX15" fmla="*/ 0 w 225672"/>
                    <a:gd name="connsiteY15" fmla="*/ 247186 h 290424"/>
                    <a:gd name="connsiteX16" fmla="*/ 8276 w 225672"/>
                    <a:gd name="connsiteY16" fmla="*/ 247562 h 290424"/>
                    <a:gd name="connsiteX17" fmla="*/ 22564 w 225672"/>
                    <a:gd name="connsiteY17" fmla="*/ 111830 h 290424"/>
                    <a:gd name="connsiteX18" fmla="*/ 29708 w 225672"/>
                    <a:gd name="connsiteY18" fmla="*/ 85636 h 290424"/>
                    <a:gd name="connsiteX19" fmla="*/ 39232 w 225672"/>
                    <a:gd name="connsiteY19" fmla="*/ 2294 h 290424"/>
                    <a:gd name="connsiteX20" fmla="*/ 40992 w 225672"/>
                    <a:gd name="connsiteY20" fmla="*/ 0 h 290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25672" h="290424">
                      <a:moveTo>
                        <a:pt x="40992" y="0"/>
                      </a:moveTo>
                      <a:lnTo>
                        <a:pt x="132100" y="4674"/>
                      </a:lnTo>
                      <a:lnTo>
                        <a:pt x="163056" y="33250"/>
                      </a:lnTo>
                      <a:lnTo>
                        <a:pt x="205920" y="2294"/>
                      </a:lnTo>
                      <a:lnTo>
                        <a:pt x="209960" y="2114"/>
                      </a:lnTo>
                      <a:lnTo>
                        <a:pt x="213064" y="28486"/>
                      </a:lnTo>
                      <a:lnTo>
                        <a:pt x="225672" y="29326"/>
                      </a:lnTo>
                      <a:lnTo>
                        <a:pt x="160676" y="61824"/>
                      </a:lnTo>
                      <a:lnTo>
                        <a:pt x="132100" y="107068"/>
                      </a:lnTo>
                      <a:lnTo>
                        <a:pt x="133496" y="211842"/>
                      </a:lnTo>
                      <a:lnTo>
                        <a:pt x="129720" y="211842"/>
                      </a:lnTo>
                      <a:lnTo>
                        <a:pt x="115432" y="249942"/>
                      </a:lnTo>
                      <a:lnTo>
                        <a:pt x="74952" y="278518"/>
                      </a:lnTo>
                      <a:lnTo>
                        <a:pt x="77388" y="287776"/>
                      </a:lnTo>
                      <a:lnTo>
                        <a:pt x="5896" y="290424"/>
                      </a:lnTo>
                      <a:lnTo>
                        <a:pt x="0" y="247186"/>
                      </a:lnTo>
                      <a:lnTo>
                        <a:pt x="8276" y="247562"/>
                      </a:lnTo>
                      <a:lnTo>
                        <a:pt x="22564" y="111830"/>
                      </a:lnTo>
                      <a:lnTo>
                        <a:pt x="29708" y="85636"/>
                      </a:lnTo>
                      <a:lnTo>
                        <a:pt x="39232" y="2294"/>
                      </a:lnTo>
                      <a:lnTo>
                        <a:pt x="4099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60227999-63CD-4D34-8AC2-17699E2A63A1}"/>
                    </a:ext>
                  </a:extLst>
                </p:cNvPr>
                <p:cNvSpPr/>
                <p:nvPr/>
              </p:nvSpPr>
              <p:spPr>
                <a:xfrm>
                  <a:off x="40471724" y="29292596"/>
                  <a:ext cx="152400" cy="222998"/>
                </a:xfrm>
                <a:custGeom>
                  <a:avLst/>
                  <a:gdLst>
                    <a:gd name="connsiteX0" fmla="*/ 93572 w 152400"/>
                    <a:gd name="connsiteY0" fmla="*/ 0 h 222998"/>
                    <a:gd name="connsiteX1" fmla="*/ 116684 w 152400"/>
                    <a:gd name="connsiteY1" fmla="*/ 1542 h 222998"/>
                    <a:gd name="connsiteX2" fmla="*/ 142876 w 152400"/>
                    <a:gd name="connsiteY2" fmla="*/ 156324 h 222998"/>
                    <a:gd name="connsiteX3" fmla="*/ 150020 w 152400"/>
                    <a:gd name="connsiteY3" fmla="*/ 156324 h 222998"/>
                    <a:gd name="connsiteX4" fmla="*/ 152400 w 152400"/>
                    <a:gd name="connsiteY4" fmla="*/ 203948 h 222998"/>
                    <a:gd name="connsiteX5" fmla="*/ 119064 w 152400"/>
                    <a:gd name="connsiteY5" fmla="*/ 222998 h 222998"/>
                    <a:gd name="connsiteX6" fmla="*/ 83344 w 152400"/>
                    <a:gd name="connsiteY6" fmla="*/ 182516 h 222998"/>
                    <a:gd name="connsiteX7" fmla="*/ 1396 w 152400"/>
                    <a:gd name="connsiteY7" fmla="*/ 182516 h 222998"/>
                    <a:gd name="connsiteX8" fmla="*/ 0 w 152400"/>
                    <a:gd name="connsiteY8" fmla="*/ 77742 h 222998"/>
                    <a:gd name="connsiteX9" fmla="*/ 28576 w 152400"/>
                    <a:gd name="connsiteY9" fmla="*/ 32498 h 222998"/>
                    <a:gd name="connsiteX10" fmla="*/ 93572 w 152400"/>
                    <a:gd name="connsiteY10" fmla="*/ 0 h 222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222998">
                      <a:moveTo>
                        <a:pt x="93572" y="0"/>
                      </a:moveTo>
                      <a:lnTo>
                        <a:pt x="116684" y="1542"/>
                      </a:lnTo>
                      <a:lnTo>
                        <a:pt x="142876" y="156324"/>
                      </a:lnTo>
                      <a:lnTo>
                        <a:pt x="150020" y="156324"/>
                      </a:lnTo>
                      <a:lnTo>
                        <a:pt x="152400" y="203948"/>
                      </a:lnTo>
                      <a:lnTo>
                        <a:pt x="119064" y="222998"/>
                      </a:lnTo>
                      <a:lnTo>
                        <a:pt x="83344" y="182516"/>
                      </a:lnTo>
                      <a:lnTo>
                        <a:pt x="1396" y="182516"/>
                      </a:lnTo>
                      <a:lnTo>
                        <a:pt x="0" y="77742"/>
                      </a:lnTo>
                      <a:lnTo>
                        <a:pt x="28576" y="32498"/>
                      </a:lnTo>
                      <a:lnTo>
                        <a:pt x="93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D13CD351-32BD-43E9-9C2E-A3745D3F69E0}"/>
                    </a:ext>
                  </a:extLst>
                </p:cNvPr>
                <p:cNvSpPr/>
                <p:nvPr/>
              </p:nvSpPr>
              <p:spPr>
                <a:xfrm>
                  <a:off x="40347900" y="29551046"/>
                  <a:ext cx="113544" cy="190472"/>
                </a:xfrm>
                <a:custGeom>
                  <a:avLst/>
                  <a:gdLst>
                    <a:gd name="connsiteX0" fmla="*/ 69112 w 113544"/>
                    <a:gd name="connsiteY0" fmla="*/ 0 h 190472"/>
                    <a:gd name="connsiteX1" fmla="*/ 78580 w 113544"/>
                    <a:gd name="connsiteY1" fmla="*/ 35986 h 190472"/>
                    <a:gd name="connsiteX2" fmla="*/ 102396 w 113544"/>
                    <a:gd name="connsiteY2" fmla="*/ 35986 h 190472"/>
                    <a:gd name="connsiteX3" fmla="*/ 92868 w 113544"/>
                    <a:gd name="connsiteY3" fmla="*/ 64560 h 190472"/>
                    <a:gd name="connsiteX4" fmla="*/ 113544 w 113544"/>
                    <a:gd name="connsiteY4" fmla="*/ 81670 h 190472"/>
                    <a:gd name="connsiteX5" fmla="*/ 100012 w 113544"/>
                    <a:gd name="connsiteY5" fmla="*/ 105042 h 190472"/>
                    <a:gd name="connsiteX6" fmla="*/ 85724 w 113544"/>
                    <a:gd name="connsiteY6" fmla="*/ 135998 h 190472"/>
                    <a:gd name="connsiteX7" fmla="*/ 59532 w 113544"/>
                    <a:gd name="connsiteY7" fmla="*/ 183622 h 190472"/>
                    <a:gd name="connsiteX8" fmla="*/ 7024 w 113544"/>
                    <a:gd name="connsiteY8" fmla="*/ 190472 h 190472"/>
                    <a:gd name="connsiteX9" fmla="*/ 0 w 113544"/>
                    <a:gd name="connsiteY9" fmla="*/ 35986 h 190472"/>
                    <a:gd name="connsiteX10" fmla="*/ 4764 w 113544"/>
                    <a:gd name="connsiteY10" fmla="*/ 12174 h 190472"/>
                    <a:gd name="connsiteX11" fmla="*/ 9380 w 113544"/>
                    <a:gd name="connsiteY11" fmla="*/ 2212 h 190472"/>
                    <a:gd name="connsiteX12" fmla="*/ 69112 w 113544"/>
                    <a:gd name="connsiteY12" fmla="*/ 0 h 19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3544" h="190472">
                      <a:moveTo>
                        <a:pt x="69112" y="0"/>
                      </a:moveTo>
                      <a:lnTo>
                        <a:pt x="78580" y="35986"/>
                      </a:lnTo>
                      <a:lnTo>
                        <a:pt x="102396" y="35986"/>
                      </a:lnTo>
                      <a:lnTo>
                        <a:pt x="92868" y="64560"/>
                      </a:lnTo>
                      <a:lnTo>
                        <a:pt x="113544" y="81670"/>
                      </a:lnTo>
                      <a:lnTo>
                        <a:pt x="100012" y="105042"/>
                      </a:lnTo>
                      <a:lnTo>
                        <a:pt x="85724" y="135998"/>
                      </a:lnTo>
                      <a:lnTo>
                        <a:pt x="59532" y="183622"/>
                      </a:lnTo>
                      <a:lnTo>
                        <a:pt x="7024" y="190472"/>
                      </a:lnTo>
                      <a:lnTo>
                        <a:pt x="0" y="35986"/>
                      </a:lnTo>
                      <a:lnTo>
                        <a:pt x="4764" y="12174"/>
                      </a:lnTo>
                      <a:lnTo>
                        <a:pt x="9380" y="2212"/>
                      </a:lnTo>
                      <a:lnTo>
                        <a:pt x="691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CA953E6F-0708-49C3-B0DF-C5D2A57E5E81}"/>
                    </a:ext>
                  </a:extLst>
                </p:cNvPr>
                <p:cNvSpPr/>
                <p:nvPr/>
              </p:nvSpPr>
              <p:spPr>
                <a:xfrm>
                  <a:off x="39931180" y="29375166"/>
                  <a:ext cx="362052" cy="290446"/>
                </a:xfrm>
                <a:custGeom>
                  <a:avLst/>
                  <a:gdLst>
                    <a:gd name="connsiteX0" fmla="*/ 6936 w 362052"/>
                    <a:gd name="connsiteY0" fmla="*/ 0 h 290446"/>
                    <a:gd name="connsiteX1" fmla="*/ 83344 w 362052"/>
                    <a:gd name="connsiteY1" fmla="*/ 2314 h 290446"/>
                    <a:gd name="connsiteX2" fmla="*/ 223840 w 362052"/>
                    <a:gd name="connsiteY2" fmla="*/ 66610 h 290446"/>
                    <a:gd name="connsiteX3" fmla="*/ 259556 w 362052"/>
                    <a:gd name="connsiteY3" fmla="*/ 54702 h 290446"/>
                    <a:gd name="connsiteX4" fmla="*/ 352428 w 362052"/>
                    <a:gd name="connsiteY4" fmla="*/ 95184 h 290446"/>
                    <a:gd name="connsiteX5" fmla="*/ 362052 w 362052"/>
                    <a:gd name="connsiteY5" fmla="*/ 125990 h 290446"/>
                    <a:gd name="connsiteX6" fmla="*/ 359572 w 362052"/>
                    <a:gd name="connsiteY6" fmla="*/ 188054 h 290446"/>
                    <a:gd name="connsiteX7" fmla="*/ 292896 w 362052"/>
                    <a:gd name="connsiteY7" fmla="*/ 247584 h 290446"/>
                    <a:gd name="connsiteX8" fmla="*/ 269084 w 362052"/>
                    <a:gd name="connsiteY8" fmla="*/ 290446 h 290446"/>
                    <a:gd name="connsiteX9" fmla="*/ 235744 w 362052"/>
                    <a:gd name="connsiteY9" fmla="*/ 252346 h 290446"/>
                    <a:gd name="connsiteX10" fmla="*/ 188120 w 362052"/>
                    <a:gd name="connsiteY10" fmla="*/ 238058 h 290446"/>
                    <a:gd name="connsiteX11" fmla="*/ 164308 w 362052"/>
                    <a:gd name="connsiteY11" fmla="*/ 233298 h 290446"/>
                    <a:gd name="connsiteX12" fmla="*/ 47628 w 362052"/>
                    <a:gd name="connsiteY12" fmla="*/ 228534 h 290446"/>
                    <a:gd name="connsiteX13" fmla="*/ 38100 w 362052"/>
                    <a:gd name="connsiteY13" fmla="*/ 188054 h 290446"/>
                    <a:gd name="connsiteX14" fmla="*/ 28576 w 362052"/>
                    <a:gd name="connsiteY14" fmla="*/ 133284 h 290446"/>
                    <a:gd name="connsiteX15" fmla="*/ 0 w 362052"/>
                    <a:gd name="connsiteY15" fmla="*/ 102328 h 290446"/>
                    <a:gd name="connsiteX16" fmla="*/ 6936 w 362052"/>
                    <a:gd name="connsiteY16" fmla="*/ 0 h 290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2052" h="290446">
                      <a:moveTo>
                        <a:pt x="6936" y="0"/>
                      </a:moveTo>
                      <a:lnTo>
                        <a:pt x="83344" y="2314"/>
                      </a:lnTo>
                      <a:lnTo>
                        <a:pt x="223840" y="66610"/>
                      </a:lnTo>
                      <a:lnTo>
                        <a:pt x="259556" y="54702"/>
                      </a:lnTo>
                      <a:lnTo>
                        <a:pt x="352428" y="95184"/>
                      </a:lnTo>
                      <a:lnTo>
                        <a:pt x="362052" y="125990"/>
                      </a:lnTo>
                      <a:lnTo>
                        <a:pt x="359572" y="188054"/>
                      </a:lnTo>
                      <a:lnTo>
                        <a:pt x="292896" y="247584"/>
                      </a:lnTo>
                      <a:lnTo>
                        <a:pt x="269084" y="290446"/>
                      </a:lnTo>
                      <a:lnTo>
                        <a:pt x="235744" y="252346"/>
                      </a:lnTo>
                      <a:lnTo>
                        <a:pt x="188120" y="238058"/>
                      </a:lnTo>
                      <a:lnTo>
                        <a:pt x="164308" y="233298"/>
                      </a:lnTo>
                      <a:lnTo>
                        <a:pt x="47628" y="228534"/>
                      </a:lnTo>
                      <a:lnTo>
                        <a:pt x="38100" y="188054"/>
                      </a:lnTo>
                      <a:lnTo>
                        <a:pt x="28576" y="133284"/>
                      </a:lnTo>
                      <a:lnTo>
                        <a:pt x="0" y="102328"/>
                      </a:lnTo>
                      <a:lnTo>
                        <a:pt x="69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09D8E2B1-3043-4721-A2BB-36A49192F9E7}"/>
                    </a:ext>
                  </a:extLst>
                </p:cNvPr>
                <p:cNvSpPr/>
                <p:nvPr/>
              </p:nvSpPr>
              <p:spPr>
                <a:xfrm>
                  <a:off x="39938324" y="29501156"/>
                  <a:ext cx="418956" cy="378302"/>
                </a:xfrm>
                <a:custGeom>
                  <a:avLst/>
                  <a:gdLst>
                    <a:gd name="connsiteX0" fmla="*/ 354908 w 418956"/>
                    <a:gd name="connsiteY0" fmla="*/ 0 h 378302"/>
                    <a:gd name="connsiteX1" fmla="*/ 357188 w 418956"/>
                    <a:gd name="connsiteY1" fmla="*/ 7294 h 378302"/>
                    <a:gd name="connsiteX2" fmla="*/ 401300 w 418956"/>
                    <a:gd name="connsiteY2" fmla="*/ 9300 h 378302"/>
                    <a:gd name="connsiteX3" fmla="*/ 407196 w 418956"/>
                    <a:gd name="connsiteY3" fmla="*/ 52538 h 378302"/>
                    <a:gd name="connsiteX4" fmla="*/ 418956 w 418956"/>
                    <a:gd name="connsiteY4" fmla="*/ 52102 h 378302"/>
                    <a:gd name="connsiteX5" fmla="*/ 414340 w 418956"/>
                    <a:gd name="connsiteY5" fmla="*/ 62064 h 378302"/>
                    <a:gd name="connsiteX6" fmla="*/ 409576 w 418956"/>
                    <a:gd name="connsiteY6" fmla="*/ 85876 h 378302"/>
                    <a:gd name="connsiteX7" fmla="*/ 416600 w 418956"/>
                    <a:gd name="connsiteY7" fmla="*/ 240362 h 378302"/>
                    <a:gd name="connsiteX8" fmla="*/ 414340 w 418956"/>
                    <a:gd name="connsiteY8" fmla="*/ 240656 h 378302"/>
                    <a:gd name="connsiteX9" fmla="*/ 410960 w 418956"/>
                    <a:gd name="connsiteY9" fmla="*/ 345376 h 378302"/>
                    <a:gd name="connsiteX10" fmla="*/ 304348 w 418956"/>
                    <a:gd name="connsiteY10" fmla="*/ 378302 h 378302"/>
                    <a:gd name="connsiteX11" fmla="*/ 292896 w 418956"/>
                    <a:gd name="connsiteY11" fmla="*/ 333524 h 378302"/>
                    <a:gd name="connsiteX12" fmla="*/ 204788 w 418956"/>
                    <a:gd name="connsiteY12" fmla="*/ 335908 h 378302"/>
                    <a:gd name="connsiteX13" fmla="*/ 185740 w 418956"/>
                    <a:gd name="connsiteY13" fmla="*/ 314476 h 378302"/>
                    <a:gd name="connsiteX14" fmla="*/ 150020 w 418956"/>
                    <a:gd name="connsiteY14" fmla="*/ 314476 h 378302"/>
                    <a:gd name="connsiteX15" fmla="*/ 116684 w 418956"/>
                    <a:gd name="connsiteY15" fmla="*/ 285900 h 378302"/>
                    <a:gd name="connsiteX16" fmla="*/ 85724 w 418956"/>
                    <a:gd name="connsiteY16" fmla="*/ 285900 h 378302"/>
                    <a:gd name="connsiteX17" fmla="*/ 59620 w 418956"/>
                    <a:gd name="connsiteY17" fmla="*/ 322888 h 378302"/>
                    <a:gd name="connsiteX18" fmla="*/ 0 w 418956"/>
                    <a:gd name="connsiteY18" fmla="*/ 269232 h 378302"/>
                    <a:gd name="connsiteX19" fmla="*/ 16668 w 418956"/>
                    <a:gd name="connsiteY19" fmla="*/ 216844 h 378302"/>
                    <a:gd name="connsiteX20" fmla="*/ 85724 w 418956"/>
                    <a:gd name="connsiteY20" fmla="*/ 202556 h 378302"/>
                    <a:gd name="connsiteX21" fmla="*/ 104776 w 418956"/>
                    <a:gd name="connsiteY21" fmla="*/ 157312 h 378302"/>
                    <a:gd name="connsiteX22" fmla="*/ 180976 w 418956"/>
                    <a:gd name="connsiteY22" fmla="*/ 133500 h 378302"/>
                    <a:gd name="connsiteX23" fmla="*/ 183092 w 418956"/>
                    <a:gd name="connsiteY23" fmla="*/ 112702 h 378302"/>
                    <a:gd name="connsiteX24" fmla="*/ 228600 w 418956"/>
                    <a:gd name="connsiteY24" fmla="*/ 126356 h 378302"/>
                    <a:gd name="connsiteX25" fmla="*/ 261940 w 418956"/>
                    <a:gd name="connsiteY25" fmla="*/ 164456 h 378302"/>
                    <a:gd name="connsiteX26" fmla="*/ 285752 w 418956"/>
                    <a:gd name="connsiteY26" fmla="*/ 121594 h 378302"/>
                    <a:gd name="connsiteX27" fmla="*/ 352428 w 418956"/>
                    <a:gd name="connsiteY27" fmla="*/ 62064 h 378302"/>
                    <a:gd name="connsiteX28" fmla="*/ 354908 w 418956"/>
                    <a:gd name="connsiteY28" fmla="*/ 0 h 378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18956" h="378302">
                      <a:moveTo>
                        <a:pt x="354908" y="0"/>
                      </a:moveTo>
                      <a:lnTo>
                        <a:pt x="357188" y="7294"/>
                      </a:lnTo>
                      <a:lnTo>
                        <a:pt x="401300" y="9300"/>
                      </a:lnTo>
                      <a:lnTo>
                        <a:pt x="407196" y="52538"/>
                      </a:lnTo>
                      <a:lnTo>
                        <a:pt x="418956" y="52102"/>
                      </a:lnTo>
                      <a:lnTo>
                        <a:pt x="414340" y="62064"/>
                      </a:lnTo>
                      <a:lnTo>
                        <a:pt x="409576" y="85876"/>
                      </a:lnTo>
                      <a:lnTo>
                        <a:pt x="416600" y="240362"/>
                      </a:lnTo>
                      <a:lnTo>
                        <a:pt x="414340" y="240656"/>
                      </a:lnTo>
                      <a:lnTo>
                        <a:pt x="410960" y="345376"/>
                      </a:lnTo>
                      <a:lnTo>
                        <a:pt x="304348" y="378302"/>
                      </a:lnTo>
                      <a:lnTo>
                        <a:pt x="292896" y="333524"/>
                      </a:lnTo>
                      <a:lnTo>
                        <a:pt x="204788" y="335908"/>
                      </a:lnTo>
                      <a:lnTo>
                        <a:pt x="185740" y="314476"/>
                      </a:lnTo>
                      <a:lnTo>
                        <a:pt x="150020" y="314476"/>
                      </a:lnTo>
                      <a:lnTo>
                        <a:pt x="116684" y="285900"/>
                      </a:lnTo>
                      <a:lnTo>
                        <a:pt x="85724" y="285900"/>
                      </a:lnTo>
                      <a:lnTo>
                        <a:pt x="59620" y="322888"/>
                      </a:lnTo>
                      <a:lnTo>
                        <a:pt x="0" y="269232"/>
                      </a:lnTo>
                      <a:lnTo>
                        <a:pt x="16668" y="216844"/>
                      </a:lnTo>
                      <a:lnTo>
                        <a:pt x="85724" y="202556"/>
                      </a:lnTo>
                      <a:lnTo>
                        <a:pt x="104776" y="157312"/>
                      </a:lnTo>
                      <a:lnTo>
                        <a:pt x="180976" y="133500"/>
                      </a:lnTo>
                      <a:lnTo>
                        <a:pt x="183092" y="112702"/>
                      </a:lnTo>
                      <a:lnTo>
                        <a:pt x="228600" y="126356"/>
                      </a:lnTo>
                      <a:lnTo>
                        <a:pt x="261940" y="164456"/>
                      </a:lnTo>
                      <a:lnTo>
                        <a:pt x="285752" y="121594"/>
                      </a:lnTo>
                      <a:lnTo>
                        <a:pt x="352428" y="62064"/>
                      </a:lnTo>
                      <a:lnTo>
                        <a:pt x="3549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94A2C6C0-B088-4FC6-9919-D2CA6B5CAA2A}"/>
                    </a:ext>
                  </a:extLst>
                </p:cNvPr>
                <p:cNvSpPr/>
                <p:nvPr/>
              </p:nvSpPr>
              <p:spPr>
                <a:xfrm>
                  <a:off x="39650192" y="29310806"/>
                  <a:ext cx="471224" cy="431006"/>
                </a:xfrm>
                <a:custGeom>
                  <a:avLst/>
                  <a:gdLst>
                    <a:gd name="connsiteX0" fmla="*/ 216696 w 471224"/>
                    <a:gd name="connsiteY0" fmla="*/ 0 h 431006"/>
                    <a:gd name="connsiteX1" fmla="*/ 269084 w 471224"/>
                    <a:gd name="connsiteY1" fmla="*/ 30958 h 431006"/>
                    <a:gd name="connsiteX2" fmla="*/ 285752 w 471224"/>
                    <a:gd name="connsiteY2" fmla="*/ 23814 h 431006"/>
                    <a:gd name="connsiteX3" fmla="*/ 285752 w 471224"/>
                    <a:gd name="connsiteY3" fmla="*/ 64294 h 431006"/>
                    <a:gd name="connsiteX4" fmla="*/ 287924 w 471224"/>
                    <a:gd name="connsiteY4" fmla="*/ 64360 h 431006"/>
                    <a:gd name="connsiteX5" fmla="*/ 280988 w 471224"/>
                    <a:gd name="connsiteY5" fmla="*/ 166688 h 431006"/>
                    <a:gd name="connsiteX6" fmla="*/ 309564 w 471224"/>
                    <a:gd name="connsiteY6" fmla="*/ 197644 h 431006"/>
                    <a:gd name="connsiteX7" fmla="*/ 319088 w 471224"/>
                    <a:gd name="connsiteY7" fmla="*/ 252414 h 431006"/>
                    <a:gd name="connsiteX8" fmla="*/ 328616 w 471224"/>
                    <a:gd name="connsiteY8" fmla="*/ 292894 h 431006"/>
                    <a:gd name="connsiteX9" fmla="*/ 445296 w 471224"/>
                    <a:gd name="connsiteY9" fmla="*/ 297658 h 431006"/>
                    <a:gd name="connsiteX10" fmla="*/ 469108 w 471224"/>
                    <a:gd name="connsiteY10" fmla="*/ 302418 h 431006"/>
                    <a:gd name="connsiteX11" fmla="*/ 471224 w 471224"/>
                    <a:gd name="connsiteY11" fmla="*/ 303052 h 431006"/>
                    <a:gd name="connsiteX12" fmla="*/ 469108 w 471224"/>
                    <a:gd name="connsiteY12" fmla="*/ 323850 h 431006"/>
                    <a:gd name="connsiteX13" fmla="*/ 392908 w 471224"/>
                    <a:gd name="connsiteY13" fmla="*/ 347662 h 431006"/>
                    <a:gd name="connsiteX14" fmla="*/ 373856 w 471224"/>
                    <a:gd name="connsiteY14" fmla="*/ 392906 h 431006"/>
                    <a:gd name="connsiteX15" fmla="*/ 304800 w 471224"/>
                    <a:gd name="connsiteY15" fmla="*/ 407194 h 431006"/>
                    <a:gd name="connsiteX16" fmla="*/ 303184 w 471224"/>
                    <a:gd name="connsiteY16" fmla="*/ 412268 h 431006"/>
                    <a:gd name="connsiteX17" fmla="*/ 300040 w 471224"/>
                    <a:gd name="connsiteY17" fmla="*/ 411958 h 431006"/>
                    <a:gd name="connsiteX18" fmla="*/ 216696 w 471224"/>
                    <a:gd name="connsiteY18" fmla="*/ 423862 h 431006"/>
                    <a:gd name="connsiteX19" fmla="*/ 171452 w 471224"/>
                    <a:gd name="connsiteY19" fmla="*/ 392906 h 431006"/>
                    <a:gd name="connsiteX20" fmla="*/ 133352 w 471224"/>
                    <a:gd name="connsiteY20" fmla="*/ 431006 h 431006"/>
                    <a:gd name="connsiteX21" fmla="*/ 66428 w 471224"/>
                    <a:gd name="connsiteY21" fmla="*/ 403918 h 431006"/>
                    <a:gd name="connsiteX22" fmla="*/ 69056 w 471224"/>
                    <a:gd name="connsiteY22" fmla="*/ 388144 h 431006"/>
                    <a:gd name="connsiteX23" fmla="*/ 0 w 471224"/>
                    <a:gd name="connsiteY23" fmla="*/ 292894 h 431006"/>
                    <a:gd name="connsiteX24" fmla="*/ 23816 w 471224"/>
                    <a:gd name="connsiteY24" fmla="*/ 269082 h 431006"/>
                    <a:gd name="connsiteX25" fmla="*/ 23816 w 471224"/>
                    <a:gd name="connsiteY25" fmla="*/ 157162 h 431006"/>
                    <a:gd name="connsiteX26" fmla="*/ 4764 w 471224"/>
                    <a:gd name="connsiteY26" fmla="*/ 130970 h 431006"/>
                    <a:gd name="connsiteX27" fmla="*/ 11416 w 471224"/>
                    <a:gd name="connsiteY27" fmla="*/ 66674 h 431006"/>
                    <a:gd name="connsiteX28" fmla="*/ 35720 w 471224"/>
                    <a:gd name="connsiteY28" fmla="*/ 66674 h 431006"/>
                    <a:gd name="connsiteX29" fmla="*/ 61088 w 471224"/>
                    <a:gd name="connsiteY29" fmla="*/ 23746 h 431006"/>
                    <a:gd name="connsiteX30" fmla="*/ 157164 w 471224"/>
                    <a:gd name="connsiteY30" fmla="*/ 66674 h 431006"/>
                    <a:gd name="connsiteX31" fmla="*/ 216696 w 471224"/>
                    <a:gd name="connsiteY31" fmla="*/ 0 h 431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71224" h="431006">
                      <a:moveTo>
                        <a:pt x="216696" y="0"/>
                      </a:moveTo>
                      <a:lnTo>
                        <a:pt x="269084" y="30958"/>
                      </a:lnTo>
                      <a:lnTo>
                        <a:pt x="285752" y="23814"/>
                      </a:lnTo>
                      <a:lnTo>
                        <a:pt x="285752" y="64294"/>
                      </a:lnTo>
                      <a:lnTo>
                        <a:pt x="287924" y="64360"/>
                      </a:lnTo>
                      <a:lnTo>
                        <a:pt x="280988" y="166688"/>
                      </a:lnTo>
                      <a:lnTo>
                        <a:pt x="309564" y="197644"/>
                      </a:lnTo>
                      <a:lnTo>
                        <a:pt x="319088" y="252414"/>
                      </a:lnTo>
                      <a:lnTo>
                        <a:pt x="328616" y="292894"/>
                      </a:lnTo>
                      <a:lnTo>
                        <a:pt x="445296" y="297658"/>
                      </a:lnTo>
                      <a:lnTo>
                        <a:pt x="469108" y="302418"/>
                      </a:lnTo>
                      <a:lnTo>
                        <a:pt x="471224" y="303052"/>
                      </a:lnTo>
                      <a:lnTo>
                        <a:pt x="469108" y="323850"/>
                      </a:lnTo>
                      <a:lnTo>
                        <a:pt x="392908" y="347662"/>
                      </a:lnTo>
                      <a:lnTo>
                        <a:pt x="373856" y="392906"/>
                      </a:lnTo>
                      <a:lnTo>
                        <a:pt x="304800" y="407194"/>
                      </a:lnTo>
                      <a:lnTo>
                        <a:pt x="303184" y="412268"/>
                      </a:lnTo>
                      <a:lnTo>
                        <a:pt x="300040" y="411958"/>
                      </a:lnTo>
                      <a:lnTo>
                        <a:pt x="216696" y="423862"/>
                      </a:lnTo>
                      <a:lnTo>
                        <a:pt x="171452" y="392906"/>
                      </a:lnTo>
                      <a:lnTo>
                        <a:pt x="133352" y="431006"/>
                      </a:lnTo>
                      <a:lnTo>
                        <a:pt x="66428" y="403918"/>
                      </a:lnTo>
                      <a:lnTo>
                        <a:pt x="69056" y="388144"/>
                      </a:lnTo>
                      <a:lnTo>
                        <a:pt x="0" y="292894"/>
                      </a:lnTo>
                      <a:lnTo>
                        <a:pt x="23816" y="269082"/>
                      </a:lnTo>
                      <a:lnTo>
                        <a:pt x="23816" y="157162"/>
                      </a:lnTo>
                      <a:lnTo>
                        <a:pt x="4764" y="130970"/>
                      </a:lnTo>
                      <a:lnTo>
                        <a:pt x="11416" y="66674"/>
                      </a:lnTo>
                      <a:lnTo>
                        <a:pt x="35720" y="66674"/>
                      </a:lnTo>
                      <a:lnTo>
                        <a:pt x="61088" y="23746"/>
                      </a:lnTo>
                      <a:lnTo>
                        <a:pt x="157164" y="66674"/>
                      </a:lnTo>
                      <a:lnTo>
                        <a:pt x="21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F6ABB0C-EF3F-487A-8404-69D4EC9A004C}"/>
                    </a:ext>
                  </a:extLst>
                </p:cNvPr>
                <p:cNvSpPr/>
                <p:nvPr/>
              </p:nvSpPr>
              <p:spPr>
                <a:xfrm>
                  <a:off x="39633696" y="29714724"/>
                  <a:ext cx="171280" cy="165200"/>
                </a:xfrm>
                <a:custGeom>
                  <a:avLst/>
                  <a:gdLst>
                    <a:gd name="connsiteX0" fmla="*/ 82924 w 171280"/>
                    <a:gd name="connsiteY0" fmla="*/ 0 h 165200"/>
                    <a:gd name="connsiteX1" fmla="*/ 146860 w 171280"/>
                    <a:gd name="connsiteY1" fmla="*/ 25880 h 165200"/>
                    <a:gd name="connsiteX2" fmla="*/ 149848 w 171280"/>
                    <a:gd name="connsiteY2" fmla="*/ 31852 h 165200"/>
                    <a:gd name="connsiteX3" fmla="*/ 171280 w 171280"/>
                    <a:gd name="connsiteY3" fmla="*/ 55664 h 165200"/>
                    <a:gd name="connsiteX4" fmla="*/ 171280 w 171280"/>
                    <a:gd name="connsiteY4" fmla="*/ 89000 h 165200"/>
                    <a:gd name="connsiteX5" fmla="*/ 151532 w 171280"/>
                    <a:gd name="connsiteY5" fmla="*/ 129812 h 165200"/>
                    <a:gd name="connsiteX6" fmla="*/ 126036 w 171280"/>
                    <a:gd name="connsiteY6" fmla="*/ 112814 h 165200"/>
                    <a:gd name="connsiteX7" fmla="*/ 52216 w 171280"/>
                    <a:gd name="connsiteY7" fmla="*/ 165200 h 165200"/>
                    <a:gd name="connsiteX8" fmla="*/ 18880 w 171280"/>
                    <a:gd name="connsiteY8" fmla="*/ 124720 h 165200"/>
                    <a:gd name="connsiteX9" fmla="*/ 14420 w 171280"/>
                    <a:gd name="connsiteY9" fmla="*/ 122138 h 165200"/>
                    <a:gd name="connsiteX10" fmla="*/ 21260 w 171280"/>
                    <a:gd name="connsiteY10" fmla="*/ 117576 h 165200"/>
                    <a:gd name="connsiteX11" fmla="*/ 0 w 171280"/>
                    <a:gd name="connsiteY11" fmla="*/ 77182 h 165200"/>
                    <a:gd name="connsiteX12" fmla="*/ 78408 w 171280"/>
                    <a:gd name="connsiteY12" fmla="*/ 27088 h 165200"/>
                    <a:gd name="connsiteX13" fmla="*/ 82924 w 171280"/>
                    <a:gd name="connsiteY13" fmla="*/ 0 h 165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1280" h="165200">
                      <a:moveTo>
                        <a:pt x="82924" y="0"/>
                      </a:moveTo>
                      <a:lnTo>
                        <a:pt x="146860" y="25880"/>
                      </a:lnTo>
                      <a:lnTo>
                        <a:pt x="149848" y="31852"/>
                      </a:lnTo>
                      <a:lnTo>
                        <a:pt x="171280" y="55664"/>
                      </a:lnTo>
                      <a:lnTo>
                        <a:pt x="171280" y="89000"/>
                      </a:lnTo>
                      <a:lnTo>
                        <a:pt x="151532" y="129812"/>
                      </a:lnTo>
                      <a:lnTo>
                        <a:pt x="126036" y="112814"/>
                      </a:lnTo>
                      <a:lnTo>
                        <a:pt x="52216" y="165200"/>
                      </a:lnTo>
                      <a:lnTo>
                        <a:pt x="18880" y="124720"/>
                      </a:lnTo>
                      <a:lnTo>
                        <a:pt x="14420" y="122138"/>
                      </a:lnTo>
                      <a:lnTo>
                        <a:pt x="21260" y="117576"/>
                      </a:lnTo>
                      <a:lnTo>
                        <a:pt x="0" y="77182"/>
                      </a:lnTo>
                      <a:lnTo>
                        <a:pt x="78408" y="27088"/>
                      </a:lnTo>
                      <a:lnTo>
                        <a:pt x="829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7EAE3A6E-59FC-42CF-8660-1277C6F7B18F}"/>
                    </a:ext>
                  </a:extLst>
                </p:cNvPr>
                <p:cNvSpPr/>
                <p:nvPr/>
              </p:nvSpPr>
              <p:spPr>
                <a:xfrm>
                  <a:off x="39780556" y="29703712"/>
                  <a:ext cx="219108" cy="185738"/>
                </a:xfrm>
                <a:custGeom>
                  <a:avLst/>
                  <a:gdLst>
                    <a:gd name="connsiteX0" fmla="*/ 41088 w 219108"/>
                    <a:gd name="connsiteY0" fmla="*/ 0 h 185738"/>
                    <a:gd name="connsiteX1" fmla="*/ 86332 w 219108"/>
                    <a:gd name="connsiteY1" fmla="*/ 30956 h 185738"/>
                    <a:gd name="connsiteX2" fmla="*/ 169676 w 219108"/>
                    <a:gd name="connsiteY2" fmla="*/ 19052 h 185738"/>
                    <a:gd name="connsiteX3" fmla="*/ 172820 w 219108"/>
                    <a:gd name="connsiteY3" fmla="*/ 19362 h 185738"/>
                    <a:gd name="connsiteX4" fmla="*/ 157768 w 219108"/>
                    <a:gd name="connsiteY4" fmla="*/ 66676 h 185738"/>
                    <a:gd name="connsiteX5" fmla="*/ 217388 w 219108"/>
                    <a:gd name="connsiteY5" fmla="*/ 120332 h 185738"/>
                    <a:gd name="connsiteX6" fmla="*/ 214920 w 219108"/>
                    <a:gd name="connsiteY6" fmla="*/ 123826 h 185738"/>
                    <a:gd name="connsiteX7" fmla="*/ 219108 w 219108"/>
                    <a:gd name="connsiteY7" fmla="*/ 128712 h 185738"/>
                    <a:gd name="connsiteX8" fmla="*/ 164912 w 219108"/>
                    <a:gd name="connsiteY8" fmla="*/ 130968 h 185738"/>
                    <a:gd name="connsiteX9" fmla="*/ 163068 w 219108"/>
                    <a:gd name="connsiteY9" fmla="*/ 150620 h 185738"/>
                    <a:gd name="connsiteX10" fmla="*/ 91092 w 219108"/>
                    <a:gd name="connsiteY10" fmla="*/ 157164 h 185738"/>
                    <a:gd name="connsiteX11" fmla="*/ 72044 w 219108"/>
                    <a:gd name="connsiteY11" fmla="*/ 185738 h 185738"/>
                    <a:gd name="connsiteX12" fmla="*/ 4672 w 219108"/>
                    <a:gd name="connsiteY12" fmla="*/ 140824 h 185738"/>
                    <a:gd name="connsiteX13" fmla="*/ 24420 w 219108"/>
                    <a:gd name="connsiteY13" fmla="*/ 100012 h 185738"/>
                    <a:gd name="connsiteX14" fmla="*/ 24420 w 219108"/>
                    <a:gd name="connsiteY14" fmla="*/ 66676 h 185738"/>
                    <a:gd name="connsiteX15" fmla="*/ 2988 w 219108"/>
                    <a:gd name="connsiteY15" fmla="*/ 42864 h 185738"/>
                    <a:gd name="connsiteX16" fmla="*/ 0 w 219108"/>
                    <a:gd name="connsiteY16" fmla="*/ 36892 h 185738"/>
                    <a:gd name="connsiteX17" fmla="*/ 2988 w 219108"/>
                    <a:gd name="connsiteY17" fmla="*/ 38100 h 185738"/>
                    <a:gd name="connsiteX18" fmla="*/ 41088 w 219108"/>
                    <a:gd name="connsiteY18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9108" h="185738">
                      <a:moveTo>
                        <a:pt x="41088" y="0"/>
                      </a:moveTo>
                      <a:lnTo>
                        <a:pt x="86332" y="30956"/>
                      </a:lnTo>
                      <a:lnTo>
                        <a:pt x="169676" y="19052"/>
                      </a:lnTo>
                      <a:lnTo>
                        <a:pt x="172820" y="19362"/>
                      </a:lnTo>
                      <a:lnTo>
                        <a:pt x="157768" y="66676"/>
                      </a:lnTo>
                      <a:lnTo>
                        <a:pt x="217388" y="120332"/>
                      </a:lnTo>
                      <a:lnTo>
                        <a:pt x="214920" y="123826"/>
                      </a:lnTo>
                      <a:lnTo>
                        <a:pt x="219108" y="128712"/>
                      </a:lnTo>
                      <a:lnTo>
                        <a:pt x="164912" y="130968"/>
                      </a:lnTo>
                      <a:lnTo>
                        <a:pt x="163068" y="150620"/>
                      </a:lnTo>
                      <a:lnTo>
                        <a:pt x="91092" y="157164"/>
                      </a:lnTo>
                      <a:lnTo>
                        <a:pt x="72044" y="185738"/>
                      </a:lnTo>
                      <a:lnTo>
                        <a:pt x="4672" y="140824"/>
                      </a:lnTo>
                      <a:lnTo>
                        <a:pt x="24420" y="100012"/>
                      </a:lnTo>
                      <a:lnTo>
                        <a:pt x="24420" y="66676"/>
                      </a:lnTo>
                      <a:lnTo>
                        <a:pt x="2988" y="42864"/>
                      </a:lnTo>
                      <a:lnTo>
                        <a:pt x="0" y="36892"/>
                      </a:lnTo>
                      <a:lnTo>
                        <a:pt x="2988" y="38100"/>
                      </a:lnTo>
                      <a:lnTo>
                        <a:pt x="41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E7DD7BC-0D20-4D65-AF02-6EA21A211EC1}"/>
                  </a:ext>
                </a:extLst>
              </p:cNvPr>
              <p:cNvSpPr/>
              <p:nvPr/>
            </p:nvSpPr>
            <p:spPr>
              <a:xfrm>
                <a:off x="38970788" y="28514676"/>
                <a:ext cx="2685212" cy="2022474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3" name="正方形/長方形 422">
              <a:extLst>
                <a:ext uri="{FF2B5EF4-FFF2-40B4-BE49-F238E27FC236}">
                  <a16:creationId xmlns:a16="http://schemas.microsoft.com/office/drawing/2014/main" id="{EB773A43-8D15-4326-833A-DBBA5F741A01}"/>
                </a:ext>
              </a:extLst>
            </p:cNvPr>
            <p:cNvSpPr/>
            <p:nvPr/>
          </p:nvSpPr>
          <p:spPr>
            <a:xfrm>
              <a:off x="39781838" y="29265046"/>
              <a:ext cx="1063113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 奈 川</a:t>
              </a:r>
            </a:p>
          </p:txBody>
        </p: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7548D129-1D75-47DA-B0F7-C823B1940B82}"/>
              </a:ext>
            </a:extLst>
          </p:cNvPr>
          <p:cNvGrpSpPr/>
          <p:nvPr/>
        </p:nvGrpSpPr>
        <p:grpSpPr>
          <a:xfrm>
            <a:off x="5520688" y="4292236"/>
            <a:ext cx="3414949" cy="4518660"/>
            <a:chOff x="41544240" y="26906220"/>
            <a:chExt cx="3414949" cy="4518660"/>
          </a:xfrm>
        </p:grpSpPr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6A05CC68-B238-4BD6-B32B-F4927900C595}"/>
                </a:ext>
              </a:extLst>
            </p:cNvPr>
            <p:cNvGrpSpPr/>
            <p:nvPr/>
          </p:nvGrpSpPr>
          <p:grpSpPr>
            <a:xfrm>
              <a:off x="41544240" y="26906220"/>
              <a:ext cx="3414949" cy="4518660"/>
              <a:chOff x="41544240" y="26906220"/>
              <a:chExt cx="3414949" cy="4518660"/>
            </a:xfrm>
          </p:grpSpPr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C992BA49-9931-4BC8-889F-4B8EBD3E0FF1}"/>
                  </a:ext>
                </a:extLst>
              </p:cNvPr>
              <p:cNvGrpSpPr/>
              <p:nvPr/>
            </p:nvGrpSpPr>
            <p:grpSpPr>
              <a:xfrm>
                <a:off x="42323537" y="28377356"/>
                <a:ext cx="850844" cy="797720"/>
                <a:chOff x="46050424" y="28377356"/>
                <a:chExt cx="850844" cy="797720"/>
              </a:xfrm>
              <a:solidFill>
                <a:schemeClr val="bg1"/>
              </a:solidFill>
            </p:grpSpPr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C3076DA9-391D-44E9-8E15-081AC972BEF3}"/>
                    </a:ext>
                  </a:extLst>
                </p:cNvPr>
                <p:cNvSpPr/>
                <p:nvPr/>
              </p:nvSpPr>
              <p:spPr>
                <a:xfrm>
                  <a:off x="46136084" y="28377356"/>
                  <a:ext cx="312080" cy="242888"/>
                </a:xfrm>
                <a:custGeom>
                  <a:avLst/>
                  <a:gdLst>
                    <a:gd name="connsiteX0" fmla="*/ 209708 w 312080"/>
                    <a:gd name="connsiteY0" fmla="*/ 0 h 242888"/>
                    <a:gd name="connsiteX1" fmla="*/ 247808 w 312080"/>
                    <a:gd name="connsiteY1" fmla="*/ 61912 h 242888"/>
                    <a:gd name="connsiteX2" fmla="*/ 295432 w 312080"/>
                    <a:gd name="connsiteY2" fmla="*/ 71438 h 242888"/>
                    <a:gd name="connsiteX3" fmla="*/ 312080 w 312080"/>
                    <a:gd name="connsiteY3" fmla="*/ 110286 h 242888"/>
                    <a:gd name="connsiteX4" fmla="*/ 193516 w 312080"/>
                    <a:gd name="connsiteY4" fmla="*/ 138112 h 242888"/>
                    <a:gd name="connsiteX5" fmla="*/ 193516 w 312080"/>
                    <a:gd name="connsiteY5" fmla="*/ 192882 h 242888"/>
                    <a:gd name="connsiteX6" fmla="*/ 122080 w 312080"/>
                    <a:gd name="connsiteY6" fmla="*/ 242888 h 242888"/>
                    <a:gd name="connsiteX7" fmla="*/ 60164 w 312080"/>
                    <a:gd name="connsiteY7" fmla="*/ 226220 h 242888"/>
                    <a:gd name="connsiteX8" fmla="*/ 0 w 312080"/>
                    <a:gd name="connsiteY8" fmla="*/ 130242 h 242888"/>
                    <a:gd name="connsiteX9" fmla="*/ 16828 w 312080"/>
                    <a:gd name="connsiteY9" fmla="*/ 114300 h 242888"/>
                    <a:gd name="connsiteX10" fmla="*/ 73976 w 312080"/>
                    <a:gd name="connsiteY10" fmla="*/ 121444 h 242888"/>
                    <a:gd name="connsiteX11" fmla="*/ 143032 w 312080"/>
                    <a:gd name="connsiteY11" fmla="*/ 90488 h 242888"/>
                    <a:gd name="connsiteX12" fmla="*/ 209708 w 312080"/>
                    <a:gd name="connsiteY12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2080" h="242888">
                      <a:moveTo>
                        <a:pt x="209708" y="0"/>
                      </a:moveTo>
                      <a:lnTo>
                        <a:pt x="247808" y="61912"/>
                      </a:lnTo>
                      <a:lnTo>
                        <a:pt x="295432" y="71438"/>
                      </a:lnTo>
                      <a:lnTo>
                        <a:pt x="312080" y="110286"/>
                      </a:lnTo>
                      <a:lnTo>
                        <a:pt x="193516" y="138112"/>
                      </a:lnTo>
                      <a:lnTo>
                        <a:pt x="193516" y="192882"/>
                      </a:lnTo>
                      <a:lnTo>
                        <a:pt x="122080" y="242888"/>
                      </a:lnTo>
                      <a:lnTo>
                        <a:pt x="60164" y="226220"/>
                      </a:lnTo>
                      <a:lnTo>
                        <a:pt x="0" y="130242"/>
                      </a:lnTo>
                      <a:lnTo>
                        <a:pt x="16828" y="114300"/>
                      </a:lnTo>
                      <a:lnTo>
                        <a:pt x="73976" y="121444"/>
                      </a:lnTo>
                      <a:lnTo>
                        <a:pt x="143032" y="90488"/>
                      </a:lnTo>
                      <a:lnTo>
                        <a:pt x="209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87E0DAD1-E789-4D05-B57B-40414BE5488A}"/>
                    </a:ext>
                  </a:extLst>
                </p:cNvPr>
                <p:cNvSpPr/>
                <p:nvPr/>
              </p:nvSpPr>
              <p:spPr>
                <a:xfrm>
                  <a:off x="46464084" y="28832176"/>
                  <a:ext cx="437184" cy="342900"/>
                </a:xfrm>
                <a:custGeom>
                  <a:avLst/>
                  <a:gdLst>
                    <a:gd name="connsiteX0" fmla="*/ 110784 w 437184"/>
                    <a:gd name="connsiteY0" fmla="*/ 0 h 342900"/>
                    <a:gd name="connsiteX1" fmla="*/ 179840 w 437184"/>
                    <a:gd name="connsiteY1" fmla="*/ 11904 h 342900"/>
                    <a:gd name="connsiteX2" fmla="*/ 191748 w 437184"/>
                    <a:gd name="connsiteY2" fmla="*/ 61912 h 342900"/>
                    <a:gd name="connsiteX3" fmla="*/ 251280 w 437184"/>
                    <a:gd name="connsiteY3" fmla="*/ 54768 h 342900"/>
                    <a:gd name="connsiteX4" fmla="*/ 263184 w 437184"/>
                    <a:gd name="connsiteY4" fmla="*/ 80962 h 342900"/>
                    <a:gd name="connsiteX5" fmla="*/ 322716 w 437184"/>
                    <a:gd name="connsiteY5" fmla="*/ 76200 h 342900"/>
                    <a:gd name="connsiteX6" fmla="*/ 360816 w 437184"/>
                    <a:gd name="connsiteY6" fmla="*/ 102392 h 342900"/>
                    <a:gd name="connsiteX7" fmla="*/ 379868 w 437184"/>
                    <a:gd name="connsiteY7" fmla="*/ 76200 h 342900"/>
                    <a:gd name="connsiteX8" fmla="*/ 420812 w 437184"/>
                    <a:gd name="connsiteY8" fmla="*/ 73868 h 342900"/>
                    <a:gd name="connsiteX9" fmla="*/ 427016 w 437184"/>
                    <a:gd name="connsiteY9" fmla="*/ 83344 h 342900"/>
                    <a:gd name="connsiteX10" fmla="*/ 437184 w 437184"/>
                    <a:gd name="connsiteY10" fmla="*/ 136734 h 342900"/>
                    <a:gd name="connsiteX11" fmla="*/ 405584 w 437184"/>
                    <a:gd name="connsiteY11" fmla="*/ 180974 h 342900"/>
                    <a:gd name="connsiteX12" fmla="*/ 429396 w 437184"/>
                    <a:gd name="connsiteY12" fmla="*/ 247648 h 342900"/>
                    <a:gd name="connsiteX13" fmla="*/ 377008 w 437184"/>
                    <a:gd name="connsiteY13" fmla="*/ 297656 h 342900"/>
                    <a:gd name="connsiteX14" fmla="*/ 388680 w 437184"/>
                    <a:gd name="connsiteY14" fmla="*/ 332670 h 342900"/>
                    <a:gd name="connsiteX15" fmla="*/ 343672 w 437184"/>
                    <a:gd name="connsiteY15" fmla="*/ 342900 h 342900"/>
                    <a:gd name="connsiteX16" fmla="*/ 250800 w 437184"/>
                    <a:gd name="connsiteY16" fmla="*/ 321468 h 342900"/>
                    <a:gd name="connsiteX17" fmla="*/ 224608 w 437184"/>
                    <a:gd name="connsiteY17" fmla="*/ 269080 h 342900"/>
                    <a:gd name="connsiteX18" fmla="*/ 248420 w 437184"/>
                    <a:gd name="connsiteY18" fmla="*/ 230980 h 342900"/>
                    <a:gd name="connsiteX19" fmla="*/ 179364 w 437184"/>
                    <a:gd name="connsiteY19" fmla="*/ 157162 h 342900"/>
                    <a:gd name="connsiteX20" fmla="*/ 107928 w 437184"/>
                    <a:gd name="connsiteY20" fmla="*/ 207168 h 342900"/>
                    <a:gd name="connsiteX21" fmla="*/ 22200 w 437184"/>
                    <a:gd name="connsiteY21" fmla="*/ 204788 h 342900"/>
                    <a:gd name="connsiteX22" fmla="*/ 0 w 437184"/>
                    <a:gd name="connsiteY22" fmla="*/ 174512 h 342900"/>
                    <a:gd name="connsiteX23" fmla="*/ 6012 w 437184"/>
                    <a:gd name="connsiteY23" fmla="*/ 145256 h 342900"/>
                    <a:gd name="connsiteX24" fmla="*/ 60780 w 437184"/>
                    <a:gd name="connsiteY24" fmla="*/ 140492 h 342900"/>
                    <a:gd name="connsiteX25" fmla="*/ 41728 w 437184"/>
                    <a:gd name="connsiteY25" fmla="*/ 76200 h 342900"/>
                    <a:gd name="connsiteX26" fmla="*/ 82212 w 437184"/>
                    <a:gd name="connsiteY26" fmla="*/ 80962 h 342900"/>
                    <a:gd name="connsiteX27" fmla="*/ 82212 w 437184"/>
                    <a:gd name="connsiteY27" fmla="*/ 21430 h 342900"/>
                    <a:gd name="connsiteX28" fmla="*/ 110784 w 437184"/>
                    <a:gd name="connsiteY28" fmla="*/ 0 h 342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37184" h="342900">
                      <a:moveTo>
                        <a:pt x="110784" y="0"/>
                      </a:moveTo>
                      <a:lnTo>
                        <a:pt x="179840" y="11904"/>
                      </a:lnTo>
                      <a:lnTo>
                        <a:pt x="191748" y="61912"/>
                      </a:lnTo>
                      <a:lnTo>
                        <a:pt x="251280" y="54768"/>
                      </a:lnTo>
                      <a:lnTo>
                        <a:pt x="263184" y="80962"/>
                      </a:lnTo>
                      <a:lnTo>
                        <a:pt x="322716" y="76200"/>
                      </a:lnTo>
                      <a:lnTo>
                        <a:pt x="360816" y="102392"/>
                      </a:lnTo>
                      <a:lnTo>
                        <a:pt x="379868" y="76200"/>
                      </a:lnTo>
                      <a:lnTo>
                        <a:pt x="420812" y="73868"/>
                      </a:lnTo>
                      <a:lnTo>
                        <a:pt x="427016" y="83344"/>
                      </a:lnTo>
                      <a:lnTo>
                        <a:pt x="437184" y="136734"/>
                      </a:lnTo>
                      <a:lnTo>
                        <a:pt x="405584" y="180974"/>
                      </a:lnTo>
                      <a:lnTo>
                        <a:pt x="429396" y="247648"/>
                      </a:lnTo>
                      <a:lnTo>
                        <a:pt x="377008" y="297656"/>
                      </a:lnTo>
                      <a:lnTo>
                        <a:pt x="388680" y="332670"/>
                      </a:lnTo>
                      <a:lnTo>
                        <a:pt x="343672" y="342900"/>
                      </a:lnTo>
                      <a:lnTo>
                        <a:pt x="250800" y="321468"/>
                      </a:lnTo>
                      <a:lnTo>
                        <a:pt x="224608" y="269080"/>
                      </a:lnTo>
                      <a:lnTo>
                        <a:pt x="248420" y="230980"/>
                      </a:lnTo>
                      <a:lnTo>
                        <a:pt x="179364" y="157162"/>
                      </a:lnTo>
                      <a:lnTo>
                        <a:pt x="107928" y="207168"/>
                      </a:lnTo>
                      <a:lnTo>
                        <a:pt x="22200" y="204788"/>
                      </a:lnTo>
                      <a:lnTo>
                        <a:pt x="0" y="174512"/>
                      </a:lnTo>
                      <a:lnTo>
                        <a:pt x="6012" y="145256"/>
                      </a:lnTo>
                      <a:lnTo>
                        <a:pt x="60780" y="140492"/>
                      </a:lnTo>
                      <a:lnTo>
                        <a:pt x="41728" y="76200"/>
                      </a:lnTo>
                      <a:lnTo>
                        <a:pt x="82212" y="80962"/>
                      </a:lnTo>
                      <a:lnTo>
                        <a:pt x="82212" y="21430"/>
                      </a:lnTo>
                      <a:lnTo>
                        <a:pt x="11078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5FF686A6-5573-4CB7-9B94-FB5780409CFE}"/>
                    </a:ext>
                  </a:extLst>
                </p:cNvPr>
                <p:cNvSpPr/>
                <p:nvPr/>
              </p:nvSpPr>
              <p:spPr>
                <a:xfrm>
                  <a:off x="46050424" y="28507598"/>
                  <a:ext cx="274416" cy="285426"/>
                </a:xfrm>
                <a:custGeom>
                  <a:avLst/>
                  <a:gdLst>
                    <a:gd name="connsiteX0" fmla="*/ 85660 w 274416"/>
                    <a:gd name="connsiteY0" fmla="*/ 0 h 285426"/>
                    <a:gd name="connsiteX1" fmla="*/ 145824 w 274416"/>
                    <a:gd name="connsiteY1" fmla="*/ 95978 h 285426"/>
                    <a:gd name="connsiteX2" fmla="*/ 196316 w 274416"/>
                    <a:gd name="connsiteY2" fmla="*/ 109572 h 285426"/>
                    <a:gd name="connsiteX3" fmla="*/ 202976 w 274416"/>
                    <a:gd name="connsiteY3" fmla="*/ 143602 h 285426"/>
                    <a:gd name="connsiteX4" fmla="*/ 274416 w 274416"/>
                    <a:gd name="connsiteY4" fmla="*/ 203134 h 285426"/>
                    <a:gd name="connsiteX5" fmla="*/ 262508 w 274416"/>
                    <a:gd name="connsiteY5" fmla="*/ 248378 h 285426"/>
                    <a:gd name="connsiteX6" fmla="*/ 225460 w 274416"/>
                    <a:gd name="connsiteY6" fmla="*/ 285426 h 285426"/>
                    <a:gd name="connsiteX7" fmla="*/ 164876 w 274416"/>
                    <a:gd name="connsiteY7" fmla="*/ 242662 h 285426"/>
                    <a:gd name="connsiteX8" fmla="*/ 12476 w 274416"/>
                    <a:gd name="connsiteY8" fmla="*/ 90262 h 285426"/>
                    <a:gd name="connsiteX9" fmla="*/ 0 w 274416"/>
                    <a:gd name="connsiteY9" fmla="*/ 87382 h 285426"/>
                    <a:gd name="connsiteX10" fmla="*/ 12000 w 274416"/>
                    <a:gd name="connsiteY10" fmla="*/ 69782 h 285426"/>
                    <a:gd name="connsiteX11" fmla="*/ 85660 w 274416"/>
                    <a:gd name="connsiteY11" fmla="*/ 0 h 28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74416" h="285426">
                      <a:moveTo>
                        <a:pt x="85660" y="0"/>
                      </a:moveTo>
                      <a:lnTo>
                        <a:pt x="145824" y="95978"/>
                      </a:lnTo>
                      <a:lnTo>
                        <a:pt x="196316" y="109572"/>
                      </a:lnTo>
                      <a:lnTo>
                        <a:pt x="202976" y="143602"/>
                      </a:lnTo>
                      <a:lnTo>
                        <a:pt x="274416" y="203134"/>
                      </a:lnTo>
                      <a:lnTo>
                        <a:pt x="262508" y="248378"/>
                      </a:lnTo>
                      <a:lnTo>
                        <a:pt x="225460" y="285426"/>
                      </a:lnTo>
                      <a:lnTo>
                        <a:pt x="164876" y="242662"/>
                      </a:lnTo>
                      <a:lnTo>
                        <a:pt x="12476" y="90262"/>
                      </a:lnTo>
                      <a:lnTo>
                        <a:pt x="0" y="87382"/>
                      </a:lnTo>
                      <a:lnTo>
                        <a:pt x="12000" y="69782"/>
                      </a:lnTo>
                      <a:lnTo>
                        <a:pt x="85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13B20353-C371-4643-B2DE-84F78FED6219}"/>
                    </a:ext>
                  </a:extLst>
                </p:cNvPr>
                <p:cNvSpPr/>
                <p:nvPr/>
              </p:nvSpPr>
              <p:spPr>
                <a:xfrm>
                  <a:off x="46415324" y="28585782"/>
                  <a:ext cx="469572" cy="348786"/>
                </a:xfrm>
                <a:custGeom>
                  <a:avLst/>
                  <a:gdLst>
                    <a:gd name="connsiteX0" fmla="*/ 58268 w 469572"/>
                    <a:gd name="connsiteY0" fmla="*/ 0 h 348786"/>
                    <a:gd name="connsiteX1" fmla="*/ 70960 w 469572"/>
                    <a:gd name="connsiteY1" fmla="*/ 15412 h 348786"/>
                    <a:gd name="connsiteX2" fmla="*/ 180500 w 469572"/>
                    <a:gd name="connsiteY2" fmla="*/ 70182 h 348786"/>
                    <a:gd name="connsiteX3" fmla="*/ 230504 w 469572"/>
                    <a:gd name="connsiteY3" fmla="*/ 5886 h 348786"/>
                    <a:gd name="connsiteX4" fmla="*/ 266224 w 469572"/>
                    <a:gd name="connsiteY4" fmla="*/ 20174 h 348786"/>
                    <a:gd name="connsiteX5" fmla="*/ 266224 w 469572"/>
                    <a:gd name="connsiteY5" fmla="*/ 65418 h 348786"/>
                    <a:gd name="connsiteX6" fmla="*/ 366236 w 469572"/>
                    <a:gd name="connsiteY6" fmla="*/ 120186 h 348786"/>
                    <a:gd name="connsiteX7" fmla="*/ 401956 w 469572"/>
                    <a:gd name="connsiteY7" fmla="*/ 120186 h 348786"/>
                    <a:gd name="connsiteX8" fmla="*/ 401956 w 469572"/>
                    <a:gd name="connsiteY8" fmla="*/ 184482 h 348786"/>
                    <a:gd name="connsiteX9" fmla="*/ 390048 w 469572"/>
                    <a:gd name="connsiteY9" fmla="*/ 198768 h 348786"/>
                    <a:gd name="connsiteX10" fmla="*/ 469572 w 469572"/>
                    <a:gd name="connsiteY10" fmla="*/ 320262 h 348786"/>
                    <a:gd name="connsiteX11" fmla="*/ 428628 w 469572"/>
                    <a:gd name="connsiteY11" fmla="*/ 322594 h 348786"/>
                    <a:gd name="connsiteX12" fmla="*/ 409576 w 469572"/>
                    <a:gd name="connsiteY12" fmla="*/ 348786 h 348786"/>
                    <a:gd name="connsiteX13" fmla="*/ 371476 w 469572"/>
                    <a:gd name="connsiteY13" fmla="*/ 322594 h 348786"/>
                    <a:gd name="connsiteX14" fmla="*/ 311944 w 469572"/>
                    <a:gd name="connsiteY14" fmla="*/ 327356 h 348786"/>
                    <a:gd name="connsiteX15" fmla="*/ 300040 w 469572"/>
                    <a:gd name="connsiteY15" fmla="*/ 301162 h 348786"/>
                    <a:gd name="connsiteX16" fmla="*/ 240508 w 469572"/>
                    <a:gd name="connsiteY16" fmla="*/ 308306 h 348786"/>
                    <a:gd name="connsiteX17" fmla="*/ 228600 w 469572"/>
                    <a:gd name="connsiteY17" fmla="*/ 258298 h 348786"/>
                    <a:gd name="connsiteX18" fmla="*/ 159544 w 469572"/>
                    <a:gd name="connsiteY18" fmla="*/ 246394 h 348786"/>
                    <a:gd name="connsiteX19" fmla="*/ 137672 w 469572"/>
                    <a:gd name="connsiteY19" fmla="*/ 262800 h 348786"/>
                    <a:gd name="connsiteX20" fmla="*/ 135732 w 469572"/>
                    <a:gd name="connsiteY20" fmla="*/ 260682 h 348786"/>
                    <a:gd name="connsiteX21" fmla="*/ 119064 w 469572"/>
                    <a:gd name="connsiteY21" fmla="*/ 215438 h 348786"/>
                    <a:gd name="connsiteX22" fmla="*/ 59532 w 469572"/>
                    <a:gd name="connsiteY22" fmla="*/ 186862 h 348786"/>
                    <a:gd name="connsiteX23" fmla="*/ 88108 w 469572"/>
                    <a:gd name="connsiteY23" fmla="*/ 143998 h 348786"/>
                    <a:gd name="connsiteX24" fmla="*/ 71440 w 469572"/>
                    <a:gd name="connsiteY24" fmla="*/ 117806 h 348786"/>
                    <a:gd name="connsiteX25" fmla="*/ 23812 w 469572"/>
                    <a:gd name="connsiteY25" fmla="*/ 153524 h 348786"/>
                    <a:gd name="connsiteX26" fmla="*/ 2380 w 469572"/>
                    <a:gd name="connsiteY26" fmla="*/ 86850 h 348786"/>
                    <a:gd name="connsiteX27" fmla="*/ 0 w 469572"/>
                    <a:gd name="connsiteY27" fmla="*/ 10650 h 348786"/>
                    <a:gd name="connsiteX28" fmla="*/ 54772 w 469572"/>
                    <a:gd name="connsiteY28" fmla="*/ 1124 h 348786"/>
                    <a:gd name="connsiteX29" fmla="*/ 58268 w 469572"/>
                    <a:gd name="connsiteY29" fmla="*/ 0 h 348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69572" h="348786">
                      <a:moveTo>
                        <a:pt x="58268" y="0"/>
                      </a:moveTo>
                      <a:lnTo>
                        <a:pt x="70960" y="15412"/>
                      </a:lnTo>
                      <a:lnTo>
                        <a:pt x="180500" y="70182"/>
                      </a:lnTo>
                      <a:lnTo>
                        <a:pt x="230504" y="5886"/>
                      </a:lnTo>
                      <a:lnTo>
                        <a:pt x="266224" y="20174"/>
                      </a:lnTo>
                      <a:lnTo>
                        <a:pt x="266224" y="65418"/>
                      </a:lnTo>
                      <a:lnTo>
                        <a:pt x="366236" y="120186"/>
                      </a:lnTo>
                      <a:lnTo>
                        <a:pt x="401956" y="120186"/>
                      </a:lnTo>
                      <a:lnTo>
                        <a:pt x="401956" y="184482"/>
                      </a:lnTo>
                      <a:lnTo>
                        <a:pt x="390048" y="198768"/>
                      </a:lnTo>
                      <a:lnTo>
                        <a:pt x="469572" y="320262"/>
                      </a:lnTo>
                      <a:lnTo>
                        <a:pt x="428628" y="322594"/>
                      </a:lnTo>
                      <a:lnTo>
                        <a:pt x="409576" y="348786"/>
                      </a:lnTo>
                      <a:lnTo>
                        <a:pt x="371476" y="322594"/>
                      </a:lnTo>
                      <a:lnTo>
                        <a:pt x="311944" y="327356"/>
                      </a:lnTo>
                      <a:lnTo>
                        <a:pt x="300040" y="301162"/>
                      </a:lnTo>
                      <a:lnTo>
                        <a:pt x="240508" y="308306"/>
                      </a:lnTo>
                      <a:lnTo>
                        <a:pt x="228600" y="258298"/>
                      </a:lnTo>
                      <a:lnTo>
                        <a:pt x="159544" y="246394"/>
                      </a:lnTo>
                      <a:lnTo>
                        <a:pt x="137672" y="262800"/>
                      </a:lnTo>
                      <a:lnTo>
                        <a:pt x="135732" y="260682"/>
                      </a:lnTo>
                      <a:lnTo>
                        <a:pt x="119064" y="215438"/>
                      </a:lnTo>
                      <a:lnTo>
                        <a:pt x="59532" y="186862"/>
                      </a:lnTo>
                      <a:lnTo>
                        <a:pt x="88108" y="143998"/>
                      </a:lnTo>
                      <a:lnTo>
                        <a:pt x="71440" y="117806"/>
                      </a:lnTo>
                      <a:lnTo>
                        <a:pt x="23812" y="153524"/>
                      </a:lnTo>
                      <a:lnTo>
                        <a:pt x="2380" y="86850"/>
                      </a:lnTo>
                      <a:cubicBezTo>
                        <a:pt x="1588" y="61450"/>
                        <a:pt x="796" y="36050"/>
                        <a:pt x="0" y="10650"/>
                      </a:cubicBezTo>
                      <a:lnTo>
                        <a:pt x="54772" y="1124"/>
                      </a:lnTo>
                      <a:lnTo>
                        <a:pt x="582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E2D47100-85CA-4A66-B145-90B6343C0FE4}"/>
                    </a:ext>
                  </a:extLst>
                </p:cNvPr>
                <p:cNvSpPr/>
                <p:nvPr/>
              </p:nvSpPr>
              <p:spPr>
                <a:xfrm>
                  <a:off x="46246740" y="28487642"/>
                  <a:ext cx="226852" cy="213392"/>
                </a:xfrm>
                <a:custGeom>
                  <a:avLst/>
                  <a:gdLst>
                    <a:gd name="connsiteX0" fmla="*/ 201424 w 226852"/>
                    <a:gd name="connsiteY0" fmla="*/ 0 h 213392"/>
                    <a:gd name="connsiteX1" fmla="*/ 213352 w 226852"/>
                    <a:gd name="connsiteY1" fmla="*/ 27826 h 213392"/>
                    <a:gd name="connsiteX2" fmla="*/ 206208 w 226852"/>
                    <a:gd name="connsiteY2" fmla="*/ 73070 h 213392"/>
                    <a:gd name="connsiteX3" fmla="*/ 226852 w 226852"/>
                    <a:gd name="connsiteY3" fmla="*/ 98140 h 213392"/>
                    <a:gd name="connsiteX4" fmla="*/ 223356 w 226852"/>
                    <a:gd name="connsiteY4" fmla="*/ 99264 h 213392"/>
                    <a:gd name="connsiteX5" fmla="*/ 168584 w 226852"/>
                    <a:gd name="connsiteY5" fmla="*/ 108790 h 213392"/>
                    <a:gd name="connsiteX6" fmla="*/ 170804 w 226852"/>
                    <a:gd name="connsiteY6" fmla="*/ 179854 h 213392"/>
                    <a:gd name="connsiteX7" fmla="*/ 66464 w 226852"/>
                    <a:gd name="connsiteY7" fmla="*/ 213392 h 213392"/>
                    <a:gd name="connsiteX8" fmla="*/ 6660 w 226852"/>
                    <a:gd name="connsiteY8" fmla="*/ 163558 h 213392"/>
                    <a:gd name="connsiteX9" fmla="*/ 0 w 226852"/>
                    <a:gd name="connsiteY9" fmla="*/ 129528 h 213392"/>
                    <a:gd name="connsiteX10" fmla="*/ 11424 w 226852"/>
                    <a:gd name="connsiteY10" fmla="*/ 132602 h 213392"/>
                    <a:gd name="connsiteX11" fmla="*/ 82860 w 226852"/>
                    <a:gd name="connsiteY11" fmla="*/ 82596 h 213392"/>
                    <a:gd name="connsiteX12" fmla="*/ 82860 w 226852"/>
                    <a:gd name="connsiteY12" fmla="*/ 27826 h 213392"/>
                    <a:gd name="connsiteX13" fmla="*/ 201424 w 226852"/>
                    <a:gd name="connsiteY13" fmla="*/ 0 h 213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6852" h="213392">
                      <a:moveTo>
                        <a:pt x="201424" y="0"/>
                      </a:moveTo>
                      <a:lnTo>
                        <a:pt x="213352" y="27826"/>
                      </a:lnTo>
                      <a:lnTo>
                        <a:pt x="206208" y="73070"/>
                      </a:lnTo>
                      <a:lnTo>
                        <a:pt x="226852" y="98140"/>
                      </a:lnTo>
                      <a:lnTo>
                        <a:pt x="223356" y="99264"/>
                      </a:lnTo>
                      <a:lnTo>
                        <a:pt x="168584" y="108790"/>
                      </a:lnTo>
                      <a:lnTo>
                        <a:pt x="170804" y="179854"/>
                      </a:lnTo>
                      <a:lnTo>
                        <a:pt x="66464" y="213392"/>
                      </a:lnTo>
                      <a:lnTo>
                        <a:pt x="6660" y="163558"/>
                      </a:lnTo>
                      <a:lnTo>
                        <a:pt x="0" y="129528"/>
                      </a:lnTo>
                      <a:lnTo>
                        <a:pt x="11424" y="132602"/>
                      </a:lnTo>
                      <a:lnTo>
                        <a:pt x="82860" y="82596"/>
                      </a:lnTo>
                      <a:lnTo>
                        <a:pt x="82860" y="27826"/>
                      </a:lnTo>
                      <a:lnTo>
                        <a:pt x="2014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0E641CE0-68B6-457F-A871-346BBB2D3399}"/>
                    </a:ext>
                  </a:extLst>
                </p:cNvPr>
                <p:cNvSpPr/>
                <p:nvPr/>
              </p:nvSpPr>
              <p:spPr>
                <a:xfrm>
                  <a:off x="46275884" y="28667496"/>
                  <a:ext cx="277112" cy="339192"/>
                </a:xfrm>
                <a:custGeom>
                  <a:avLst/>
                  <a:gdLst>
                    <a:gd name="connsiteX0" fmla="*/ 141660 w 277112"/>
                    <a:gd name="connsiteY0" fmla="*/ 0 h 339192"/>
                    <a:gd name="connsiteX1" fmla="*/ 141820 w 277112"/>
                    <a:gd name="connsiteY1" fmla="*/ 5136 h 339192"/>
                    <a:gd name="connsiteX2" fmla="*/ 163252 w 277112"/>
                    <a:gd name="connsiteY2" fmla="*/ 71810 h 339192"/>
                    <a:gd name="connsiteX3" fmla="*/ 210880 w 277112"/>
                    <a:gd name="connsiteY3" fmla="*/ 36092 h 339192"/>
                    <a:gd name="connsiteX4" fmla="*/ 227548 w 277112"/>
                    <a:gd name="connsiteY4" fmla="*/ 62284 h 339192"/>
                    <a:gd name="connsiteX5" fmla="*/ 198972 w 277112"/>
                    <a:gd name="connsiteY5" fmla="*/ 105148 h 339192"/>
                    <a:gd name="connsiteX6" fmla="*/ 258504 w 277112"/>
                    <a:gd name="connsiteY6" fmla="*/ 133724 h 339192"/>
                    <a:gd name="connsiteX7" fmla="*/ 275172 w 277112"/>
                    <a:gd name="connsiteY7" fmla="*/ 178968 h 339192"/>
                    <a:gd name="connsiteX8" fmla="*/ 277112 w 277112"/>
                    <a:gd name="connsiteY8" fmla="*/ 181086 h 339192"/>
                    <a:gd name="connsiteX9" fmla="*/ 270412 w 277112"/>
                    <a:gd name="connsiteY9" fmla="*/ 186110 h 339192"/>
                    <a:gd name="connsiteX10" fmla="*/ 270412 w 277112"/>
                    <a:gd name="connsiteY10" fmla="*/ 245642 h 339192"/>
                    <a:gd name="connsiteX11" fmla="*/ 229928 w 277112"/>
                    <a:gd name="connsiteY11" fmla="*/ 240880 h 339192"/>
                    <a:gd name="connsiteX12" fmla="*/ 248980 w 277112"/>
                    <a:gd name="connsiteY12" fmla="*/ 305172 h 339192"/>
                    <a:gd name="connsiteX13" fmla="*/ 194212 w 277112"/>
                    <a:gd name="connsiteY13" fmla="*/ 309936 h 339192"/>
                    <a:gd name="connsiteX14" fmla="*/ 188200 w 277112"/>
                    <a:gd name="connsiteY14" fmla="*/ 339192 h 339192"/>
                    <a:gd name="connsiteX15" fmla="*/ 184208 w 277112"/>
                    <a:gd name="connsiteY15" fmla="*/ 333748 h 339192"/>
                    <a:gd name="connsiteX16" fmla="*/ 127060 w 277112"/>
                    <a:gd name="connsiteY16" fmla="*/ 333748 h 339192"/>
                    <a:gd name="connsiteX17" fmla="*/ 15028 w 277112"/>
                    <a:gd name="connsiteY17" fmla="*/ 263326 h 339192"/>
                    <a:gd name="connsiteX18" fmla="*/ 15616 w 277112"/>
                    <a:gd name="connsiteY18" fmla="*/ 258024 h 339192"/>
                    <a:gd name="connsiteX19" fmla="*/ 68956 w 277112"/>
                    <a:gd name="connsiteY19" fmla="*/ 258024 h 339192"/>
                    <a:gd name="connsiteX20" fmla="*/ 68956 w 277112"/>
                    <a:gd name="connsiteY20" fmla="*/ 174204 h 339192"/>
                    <a:gd name="connsiteX21" fmla="*/ 0 w 277112"/>
                    <a:gd name="connsiteY21" fmla="*/ 125528 h 339192"/>
                    <a:gd name="connsiteX22" fmla="*/ 37048 w 277112"/>
                    <a:gd name="connsiteY22" fmla="*/ 88480 h 339192"/>
                    <a:gd name="connsiteX23" fmla="*/ 48956 w 277112"/>
                    <a:gd name="connsiteY23" fmla="*/ 43236 h 339192"/>
                    <a:gd name="connsiteX24" fmla="*/ 37320 w 277112"/>
                    <a:gd name="connsiteY24" fmla="*/ 33538 h 339192"/>
                    <a:gd name="connsiteX25" fmla="*/ 141660 w 277112"/>
                    <a:gd name="connsiteY25" fmla="*/ 0 h 339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77112" h="339192">
                      <a:moveTo>
                        <a:pt x="141660" y="0"/>
                      </a:moveTo>
                      <a:lnTo>
                        <a:pt x="141820" y="5136"/>
                      </a:lnTo>
                      <a:lnTo>
                        <a:pt x="163252" y="71810"/>
                      </a:lnTo>
                      <a:lnTo>
                        <a:pt x="210880" y="36092"/>
                      </a:lnTo>
                      <a:lnTo>
                        <a:pt x="227548" y="62284"/>
                      </a:lnTo>
                      <a:lnTo>
                        <a:pt x="198972" y="105148"/>
                      </a:lnTo>
                      <a:lnTo>
                        <a:pt x="258504" y="133724"/>
                      </a:lnTo>
                      <a:lnTo>
                        <a:pt x="275172" y="178968"/>
                      </a:lnTo>
                      <a:lnTo>
                        <a:pt x="277112" y="181086"/>
                      </a:lnTo>
                      <a:lnTo>
                        <a:pt x="270412" y="186110"/>
                      </a:lnTo>
                      <a:lnTo>
                        <a:pt x="270412" y="245642"/>
                      </a:lnTo>
                      <a:lnTo>
                        <a:pt x="229928" y="240880"/>
                      </a:lnTo>
                      <a:lnTo>
                        <a:pt x="248980" y="305172"/>
                      </a:lnTo>
                      <a:lnTo>
                        <a:pt x="194212" y="309936"/>
                      </a:lnTo>
                      <a:lnTo>
                        <a:pt x="188200" y="339192"/>
                      </a:lnTo>
                      <a:lnTo>
                        <a:pt x="184208" y="333748"/>
                      </a:lnTo>
                      <a:lnTo>
                        <a:pt x="127060" y="333748"/>
                      </a:lnTo>
                      <a:lnTo>
                        <a:pt x="15028" y="263326"/>
                      </a:lnTo>
                      <a:lnTo>
                        <a:pt x="15616" y="258024"/>
                      </a:lnTo>
                      <a:lnTo>
                        <a:pt x="68956" y="258024"/>
                      </a:lnTo>
                      <a:lnTo>
                        <a:pt x="68956" y="174204"/>
                      </a:lnTo>
                      <a:lnTo>
                        <a:pt x="0" y="125528"/>
                      </a:lnTo>
                      <a:lnTo>
                        <a:pt x="37048" y="88480"/>
                      </a:lnTo>
                      <a:lnTo>
                        <a:pt x="48956" y="43236"/>
                      </a:lnTo>
                      <a:lnTo>
                        <a:pt x="37320" y="33538"/>
                      </a:lnTo>
                      <a:lnTo>
                        <a:pt x="1416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E2AFDA3A-AFE8-4717-A059-E4BEAF2CEAA4}"/>
                  </a:ext>
                </a:extLst>
              </p:cNvPr>
              <p:cNvGrpSpPr/>
              <p:nvPr/>
            </p:nvGrpSpPr>
            <p:grpSpPr>
              <a:xfrm>
                <a:off x="41544240" y="26906220"/>
                <a:ext cx="3413760" cy="4518660"/>
                <a:chOff x="41544240" y="26906220"/>
                <a:chExt cx="3413760" cy="4518660"/>
              </a:xfrm>
              <a:solidFill>
                <a:schemeClr val="bg1"/>
              </a:solidFill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122FBCDD-A40F-476A-AB5B-7D8A78B00F8A}"/>
                    </a:ext>
                  </a:extLst>
                </p:cNvPr>
                <p:cNvSpPr/>
                <p:nvPr/>
              </p:nvSpPr>
              <p:spPr>
                <a:xfrm>
                  <a:off x="41587580" y="26906220"/>
                  <a:ext cx="547616" cy="709136"/>
                </a:xfrm>
                <a:custGeom>
                  <a:avLst/>
                  <a:gdLst>
                    <a:gd name="connsiteX0" fmla="*/ 67148 w 547616"/>
                    <a:gd name="connsiteY0" fmla="*/ 0 h 709136"/>
                    <a:gd name="connsiteX1" fmla="*/ 135728 w 547616"/>
                    <a:gd name="connsiteY1" fmla="*/ 152400 h 709136"/>
                    <a:gd name="connsiteX2" fmla="*/ 211928 w 547616"/>
                    <a:gd name="connsiteY2" fmla="*/ 243840 h 709136"/>
                    <a:gd name="connsiteX3" fmla="*/ 303368 w 547616"/>
                    <a:gd name="connsiteY3" fmla="*/ 304800 h 709136"/>
                    <a:gd name="connsiteX4" fmla="*/ 364328 w 547616"/>
                    <a:gd name="connsiteY4" fmla="*/ 472440 h 709136"/>
                    <a:gd name="connsiteX5" fmla="*/ 478628 w 547616"/>
                    <a:gd name="connsiteY5" fmla="*/ 502920 h 709136"/>
                    <a:gd name="connsiteX6" fmla="*/ 486248 w 547616"/>
                    <a:gd name="connsiteY6" fmla="*/ 609600 h 709136"/>
                    <a:gd name="connsiteX7" fmla="*/ 547616 w 547616"/>
                    <a:gd name="connsiteY7" fmla="*/ 652086 h 709136"/>
                    <a:gd name="connsiteX8" fmla="*/ 498632 w 547616"/>
                    <a:gd name="connsiteY8" fmla="*/ 668656 h 709136"/>
                    <a:gd name="connsiteX9" fmla="*/ 498632 w 547616"/>
                    <a:gd name="connsiteY9" fmla="*/ 687704 h 709136"/>
                    <a:gd name="connsiteX10" fmla="*/ 448628 w 547616"/>
                    <a:gd name="connsiteY10" fmla="*/ 704374 h 709136"/>
                    <a:gd name="connsiteX11" fmla="*/ 417668 w 547616"/>
                    <a:gd name="connsiteY11" fmla="*/ 692468 h 709136"/>
                    <a:gd name="connsiteX12" fmla="*/ 386716 w 547616"/>
                    <a:gd name="connsiteY12" fmla="*/ 709136 h 709136"/>
                    <a:gd name="connsiteX13" fmla="*/ 304636 w 547616"/>
                    <a:gd name="connsiteY13" fmla="*/ 699560 h 709136"/>
                    <a:gd name="connsiteX14" fmla="*/ 285272 w 547616"/>
                    <a:gd name="connsiteY14" fmla="*/ 663892 h 709136"/>
                    <a:gd name="connsiteX15" fmla="*/ 213832 w 547616"/>
                    <a:gd name="connsiteY15" fmla="*/ 606744 h 709136"/>
                    <a:gd name="connsiteX16" fmla="*/ 128108 w 547616"/>
                    <a:gd name="connsiteY16" fmla="*/ 421004 h 709136"/>
                    <a:gd name="connsiteX17" fmla="*/ 132872 w 547616"/>
                    <a:gd name="connsiteY17" fmla="*/ 240030 h 709136"/>
                    <a:gd name="connsiteX18" fmla="*/ 61432 w 547616"/>
                    <a:gd name="connsiteY18" fmla="*/ 201930 h 709136"/>
                    <a:gd name="connsiteX19" fmla="*/ 0 w 547616"/>
                    <a:gd name="connsiteY19" fmla="*/ 74344 h 709136"/>
                    <a:gd name="connsiteX20" fmla="*/ 6188 w 547616"/>
                    <a:gd name="connsiteY20" fmla="*/ 76200 h 709136"/>
                    <a:gd name="connsiteX21" fmla="*/ 6188 w 547616"/>
                    <a:gd name="connsiteY21" fmla="*/ 15240 h 709136"/>
                    <a:gd name="connsiteX22" fmla="*/ 67148 w 547616"/>
                    <a:gd name="connsiteY22" fmla="*/ 0 h 709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47616" h="709136">
                      <a:moveTo>
                        <a:pt x="67148" y="0"/>
                      </a:moveTo>
                      <a:lnTo>
                        <a:pt x="135728" y="152400"/>
                      </a:lnTo>
                      <a:lnTo>
                        <a:pt x="211928" y="243840"/>
                      </a:lnTo>
                      <a:lnTo>
                        <a:pt x="303368" y="304800"/>
                      </a:lnTo>
                      <a:lnTo>
                        <a:pt x="364328" y="472440"/>
                      </a:lnTo>
                      <a:lnTo>
                        <a:pt x="478628" y="502920"/>
                      </a:lnTo>
                      <a:lnTo>
                        <a:pt x="486248" y="609600"/>
                      </a:lnTo>
                      <a:lnTo>
                        <a:pt x="547616" y="652086"/>
                      </a:lnTo>
                      <a:lnTo>
                        <a:pt x="498632" y="668656"/>
                      </a:lnTo>
                      <a:lnTo>
                        <a:pt x="498632" y="687704"/>
                      </a:lnTo>
                      <a:cubicBezTo>
                        <a:pt x="465920" y="697520"/>
                        <a:pt x="482608" y="692016"/>
                        <a:pt x="448628" y="704374"/>
                      </a:cubicBezTo>
                      <a:lnTo>
                        <a:pt x="417668" y="692468"/>
                      </a:lnTo>
                      <a:lnTo>
                        <a:pt x="386716" y="709136"/>
                      </a:lnTo>
                      <a:lnTo>
                        <a:pt x="304636" y="699560"/>
                      </a:lnTo>
                      <a:lnTo>
                        <a:pt x="285272" y="663892"/>
                      </a:lnTo>
                      <a:lnTo>
                        <a:pt x="213832" y="606744"/>
                      </a:lnTo>
                      <a:lnTo>
                        <a:pt x="128108" y="421004"/>
                      </a:lnTo>
                      <a:lnTo>
                        <a:pt x="132872" y="240030"/>
                      </a:lnTo>
                      <a:lnTo>
                        <a:pt x="61432" y="201930"/>
                      </a:lnTo>
                      <a:lnTo>
                        <a:pt x="0" y="74344"/>
                      </a:lnTo>
                      <a:lnTo>
                        <a:pt x="6188" y="76200"/>
                      </a:lnTo>
                      <a:lnTo>
                        <a:pt x="6188" y="15240"/>
                      </a:lnTo>
                      <a:lnTo>
                        <a:pt x="67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5F12090A-5EC0-4ACA-A6C0-89411C2A1F14}"/>
                    </a:ext>
                  </a:extLst>
                </p:cNvPr>
                <p:cNvSpPr/>
                <p:nvPr/>
              </p:nvSpPr>
              <p:spPr>
                <a:xfrm>
                  <a:off x="43391684" y="27637740"/>
                  <a:ext cx="228052" cy="210980"/>
                </a:xfrm>
                <a:custGeom>
                  <a:avLst/>
                  <a:gdLst>
                    <a:gd name="connsiteX0" fmla="*/ 114704 w 228052"/>
                    <a:gd name="connsiteY0" fmla="*/ 0 h 210980"/>
                    <a:gd name="connsiteX1" fmla="*/ 211340 w 228052"/>
                    <a:gd name="connsiteY1" fmla="*/ 0 h 210980"/>
                    <a:gd name="connsiteX2" fmla="*/ 180428 w 228052"/>
                    <a:gd name="connsiteY2" fmla="*/ 80010 h 210980"/>
                    <a:gd name="connsiteX3" fmla="*/ 178048 w 228052"/>
                    <a:gd name="connsiteY3" fmla="*/ 113348 h 210980"/>
                    <a:gd name="connsiteX4" fmla="*/ 228052 w 228052"/>
                    <a:gd name="connsiteY4" fmla="*/ 146684 h 210980"/>
                    <a:gd name="connsiteX5" fmla="*/ 201860 w 228052"/>
                    <a:gd name="connsiteY5" fmla="*/ 180024 h 210980"/>
                    <a:gd name="connsiteX6" fmla="*/ 170904 w 228052"/>
                    <a:gd name="connsiteY6" fmla="*/ 163354 h 210980"/>
                    <a:gd name="connsiteX7" fmla="*/ 85180 w 228052"/>
                    <a:gd name="connsiteY7" fmla="*/ 210980 h 210980"/>
                    <a:gd name="connsiteX8" fmla="*/ 106612 w 228052"/>
                    <a:gd name="connsiteY8" fmla="*/ 132398 h 210980"/>
                    <a:gd name="connsiteX9" fmla="*/ 0 w 228052"/>
                    <a:gd name="connsiteY9" fmla="*/ 24148 h 210980"/>
                    <a:gd name="connsiteX10" fmla="*/ 114704 w 228052"/>
                    <a:gd name="connsiteY10" fmla="*/ 0 h 210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8052" h="210980">
                      <a:moveTo>
                        <a:pt x="114704" y="0"/>
                      </a:moveTo>
                      <a:lnTo>
                        <a:pt x="211340" y="0"/>
                      </a:lnTo>
                      <a:lnTo>
                        <a:pt x="180428" y="80010"/>
                      </a:lnTo>
                      <a:lnTo>
                        <a:pt x="178048" y="113348"/>
                      </a:lnTo>
                      <a:lnTo>
                        <a:pt x="228052" y="146684"/>
                      </a:lnTo>
                      <a:lnTo>
                        <a:pt x="201860" y="180024"/>
                      </a:lnTo>
                      <a:lnTo>
                        <a:pt x="170904" y="163354"/>
                      </a:lnTo>
                      <a:lnTo>
                        <a:pt x="85180" y="210980"/>
                      </a:lnTo>
                      <a:lnTo>
                        <a:pt x="106612" y="132398"/>
                      </a:lnTo>
                      <a:lnTo>
                        <a:pt x="0" y="24148"/>
                      </a:lnTo>
                      <a:lnTo>
                        <a:pt x="114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6B378A6E-4534-4BE1-A465-7FD59E2ED8B5}"/>
                    </a:ext>
                  </a:extLst>
                </p:cNvPr>
                <p:cNvSpPr/>
                <p:nvPr/>
              </p:nvSpPr>
              <p:spPr>
                <a:xfrm>
                  <a:off x="42269568" y="27650480"/>
                  <a:ext cx="450772" cy="233958"/>
                </a:xfrm>
                <a:custGeom>
                  <a:avLst/>
                  <a:gdLst>
                    <a:gd name="connsiteX0" fmla="*/ 91744 w 450772"/>
                    <a:gd name="connsiteY0" fmla="*/ 0 h 233958"/>
                    <a:gd name="connsiteX1" fmla="*/ 230980 w 450772"/>
                    <a:gd name="connsiteY1" fmla="*/ 78700 h 233958"/>
                    <a:gd name="connsiteX2" fmla="*/ 307180 w 450772"/>
                    <a:gd name="connsiteY2" fmla="*/ 78700 h 233958"/>
                    <a:gd name="connsiteX3" fmla="*/ 391000 w 450772"/>
                    <a:gd name="connsiteY3" fmla="*/ 101560 h 233958"/>
                    <a:gd name="connsiteX4" fmla="*/ 450772 w 450772"/>
                    <a:gd name="connsiteY4" fmla="*/ 203172 h 233958"/>
                    <a:gd name="connsiteX5" fmla="*/ 411956 w 450772"/>
                    <a:gd name="connsiteY5" fmla="*/ 233958 h 233958"/>
                    <a:gd name="connsiteX6" fmla="*/ 392908 w 450772"/>
                    <a:gd name="connsiteY6" fmla="*/ 233958 h 233958"/>
                    <a:gd name="connsiteX7" fmla="*/ 328612 w 450772"/>
                    <a:gd name="connsiteY7" fmla="*/ 193476 h 233958"/>
                    <a:gd name="connsiteX8" fmla="*/ 257176 w 450772"/>
                    <a:gd name="connsiteY8" fmla="*/ 193476 h 233958"/>
                    <a:gd name="connsiteX9" fmla="*/ 171452 w 450772"/>
                    <a:gd name="connsiteY9" fmla="*/ 183952 h 233958"/>
                    <a:gd name="connsiteX10" fmla="*/ 130968 w 450772"/>
                    <a:gd name="connsiteY10" fmla="*/ 155376 h 233958"/>
                    <a:gd name="connsiteX11" fmla="*/ 88108 w 450772"/>
                    <a:gd name="connsiteY11" fmla="*/ 150614 h 233958"/>
                    <a:gd name="connsiteX12" fmla="*/ 7144 w 450772"/>
                    <a:gd name="connsiteY12" fmla="*/ 138708 h 233958"/>
                    <a:gd name="connsiteX13" fmla="*/ 0 w 450772"/>
                    <a:gd name="connsiteY13" fmla="*/ 74414 h 233958"/>
                    <a:gd name="connsiteX14" fmla="*/ 52388 w 450772"/>
                    <a:gd name="connsiteY14" fmla="*/ 50600 h 233958"/>
                    <a:gd name="connsiteX15" fmla="*/ 66676 w 450772"/>
                    <a:gd name="connsiteY15" fmla="*/ 14884 h 233958"/>
                    <a:gd name="connsiteX16" fmla="*/ 91744 w 450772"/>
                    <a:gd name="connsiteY16" fmla="*/ 0 h 233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50772" h="233958">
                      <a:moveTo>
                        <a:pt x="91744" y="0"/>
                      </a:moveTo>
                      <a:lnTo>
                        <a:pt x="230980" y="78700"/>
                      </a:lnTo>
                      <a:lnTo>
                        <a:pt x="307180" y="78700"/>
                      </a:lnTo>
                      <a:lnTo>
                        <a:pt x="391000" y="101560"/>
                      </a:lnTo>
                      <a:lnTo>
                        <a:pt x="450772" y="203172"/>
                      </a:lnTo>
                      <a:lnTo>
                        <a:pt x="411956" y="233958"/>
                      </a:lnTo>
                      <a:lnTo>
                        <a:pt x="392908" y="233958"/>
                      </a:lnTo>
                      <a:lnTo>
                        <a:pt x="328612" y="193476"/>
                      </a:lnTo>
                      <a:lnTo>
                        <a:pt x="257176" y="193476"/>
                      </a:lnTo>
                      <a:lnTo>
                        <a:pt x="171452" y="183952"/>
                      </a:lnTo>
                      <a:lnTo>
                        <a:pt x="130968" y="155376"/>
                      </a:lnTo>
                      <a:lnTo>
                        <a:pt x="88108" y="150614"/>
                      </a:lnTo>
                      <a:lnTo>
                        <a:pt x="7144" y="138708"/>
                      </a:lnTo>
                      <a:lnTo>
                        <a:pt x="0" y="74414"/>
                      </a:lnTo>
                      <a:lnTo>
                        <a:pt x="52388" y="50600"/>
                      </a:lnTo>
                      <a:lnTo>
                        <a:pt x="66676" y="14884"/>
                      </a:lnTo>
                      <a:lnTo>
                        <a:pt x="917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A1099B19-704A-40AB-9881-DA5739BE12A6}"/>
                    </a:ext>
                  </a:extLst>
                </p:cNvPr>
                <p:cNvSpPr/>
                <p:nvPr/>
              </p:nvSpPr>
              <p:spPr>
                <a:xfrm>
                  <a:off x="42792760" y="27767280"/>
                  <a:ext cx="381520" cy="276700"/>
                </a:xfrm>
                <a:custGeom>
                  <a:avLst/>
                  <a:gdLst>
                    <a:gd name="connsiteX0" fmla="*/ 302148 w 381520"/>
                    <a:gd name="connsiteY0" fmla="*/ 0 h 276700"/>
                    <a:gd name="connsiteX1" fmla="*/ 355488 w 381520"/>
                    <a:gd name="connsiteY1" fmla="*/ 0 h 276700"/>
                    <a:gd name="connsiteX2" fmla="*/ 381520 w 381520"/>
                    <a:gd name="connsiteY2" fmla="*/ 11156 h 276700"/>
                    <a:gd name="connsiteX3" fmla="*/ 319772 w 381520"/>
                    <a:gd name="connsiteY3" fmla="*/ 95726 h 276700"/>
                    <a:gd name="connsiteX4" fmla="*/ 357872 w 381520"/>
                    <a:gd name="connsiteY4" fmla="*/ 143352 h 276700"/>
                    <a:gd name="connsiteX5" fmla="*/ 338820 w 381520"/>
                    <a:gd name="connsiteY5" fmla="*/ 210026 h 276700"/>
                    <a:gd name="connsiteX6" fmla="*/ 298340 w 381520"/>
                    <a:gd name="connsiteY6" fmla="*/ 186214 h 276700"/>
                    <a:gd name="connsiteX7" fmla="*/ 265004 w 381520"/>
                    <a:gd name="connsiteY7" fmla="*/ 276700 h 276700"/>
                    <a:gd name="connsiteX8" fmla="*/ 205472 w 381520"/>
                    <a:gd name="connsiteY8" fmla="*/ 164784 h 276700"/>
                    <a:gd name="connsiteX9" fmla="*/ 198328 w 381520"/>
                    <a:gd name="connsiteY9" fmla="*/ 131444 h 276700"/>
                    <a:gd name="connsiteX10" fmla="*/ 169752 w 381520"/>
                    <a:gd name="connsiteY10" fmla="*/ 119540 h 276700"/>
                    <a:gd name="connsiteX11" fmla="*/ 79264 w 381520"/>
                    <a:gd name="connsiteY11" fmla="*/ 138588 h 276700"/>
                    <a:gd name="connsiteX12" fmla="*/ 0 w 381520"/>
                    <a:gd name="connsiteY12" fmla="*/ 87778 h 276700"/>
                    <a:gd name="connsiteX13" fmla="*/ 88788 w 381520"/>
                    <a:gd name="connsiteY13" fmla="*/ 45720 h 276700"/>
                    <a:gd name="connsiteX14" fmla="*/ 149748 w 381520"/>
                    <a:gd name="connsiteY14" fmla="*/ 53340 h 276700"/>
                    <a:gd name="connsiteX15" fmla="*/ 233568 w 381520"/>
                    <a:gd name="connsiteY15" fmla="*/ 53340 h 276700"/>
                    <a:gd name="connsiteX16" fmla="*/ 302148 w 381520"/>
                    <a:gd name="connsiteY16" fmla="*/ 0 h 27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81520" h="276700">
                      <a:moveTo>
                        <a:pt x="302148" y="0"/>
                      </a:moveTo>
                      <a:lnTo>
                        <a:pt x="355488" y="0"/>
                      </a:lnTo>
                      <a:lnTo>
                        <a:pt x="381520" y="11156"/>
                      </a:lnTo>
                      <a:lnTo>
                        <a:pt x="319772" y="95726"/>
                      </a:lnTo>
                      <a:lnTo>
                        <a:pt x="357872" y="143352"/>
                      </a:lnTo>
                      <a:lnTo>
                        <a:pt x="338820" y="210026"/>
                      </a:lnTo>
                      <a:lnTo>
                        <a:pt x="298340" y="186214"/>
                      </a:lnTo>
                      <a:lnTo>
                        <a:pt x="265004" y="276700"/>
                      </a:lnTo>
                      <a:lnTo>
                        <a:pt x="205472" y="164784"/>
                      </a:lnTo>
                      <a:lnTo>
                        <a:pt x="198328" y="131444"/>
                      </a:lnTo>
                      <a:lnTo>
                        <a:pt x="169752" y="119540"/>
                      </a:lnTo>
                      <a:lnTo>
                        <a:pt x="79264" y="138588"/>
                      </a:lnTo>
                      <a:lnTo>
                        <a:pt x="0" y="87778"/>
                      </a:lnTo>
                      <a:lnTo>
                        <a:pt x="88788" y="45720"/>
                      </a:lnTo>
                      <a:lnTo>
                        <a:pt x="149748" y="53340"/>
                      </a:lnTo>
                      <a:lnTo>
                        <a:pt x="233568" y="53340"/>
                      </a:lnTo>
                      <a:lnTo>
                        <a:pt x="3021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7ACC43C3-F700-436B-9775-2EE66EDDE634}"/>
                    </a:ext>
                  </a:extLst>
                </p:cNvPr>
                <p:cNvSpPr/>
                <p:nvPr/>
              </p:nvSpPr>
              <p:spPr>
                <a:xfrm>
                  <a:off x="41925240" y="27867768"/>
                  <a:ext cx="363380" cy="359570"/>
                </a:xfrm>
                <a:custGeom>
                  <a:avLst/>
                  <a:gdLst>
                    <a:gd name="connsiteX0" fmla="*/ 113348 w 363380"/>
                    <a:gd name="connsiteY0" fmla="*/ 0 h 359570"/>
                    <a:gd name="connsiteX1" fmla="*/ 206216 w 363380"/>
                    <a:gd name="connsiteY1" fmla="*/ 35720 h 359570"/>
                    <a:gd name="connsiteX2" fmla="*/ 203836 w 363380"/>
                    <a:gd name="connsiteY2" fmla="*/ 102396 h 359570"/>
                    <a:gd name="connsiteX3" fmla="*/ 270512 w 363380"/>
                    <a:gd name="connsiteY3" fmla="*/ 180976 h 359570"/>
                    <a:gd name="connsiteX4" fmla="*/ 308608 w 363380"/>
                    <a:gd name="connsiteY4" fmla="*/ 164308 h 359570"/>
                    <a:gd name="connsiteX5" fmla="*/ 363380 w 363380"/>
                    <a:gd name="connsiteY5" fmla="*/ 209552 h 359570"/>
                    <a:gd name="connsiteX6" fmla="*/ 339568 w 363380"/>
                    <a:gd name="connsiteY6" fmla="*/ 223838 h 359570"/>
                    <a:gd name="connsiteX7" fmla="*/ 272892 w 363380"/>
                    <a:gd name="connsiteY7" fmla="*/ 223838 h 359570"/>
                    <a:gd name="connsiteX8" fmla="*/ 277656 w 363380"/>
                    <a:gd name="connsiteY8" fmla="*/ 257176 h 359570"/>
                    <a:gd name="connsiteX9" fmla="*/ 213360 w 363380"/>
                    <a:gd name="connsiteY9" fmla="*/ 271464 h 359570"/>
                    <a:gd name="connsiteX10" fmla="*/ 175260 w 363380"/>
                    <a:gd name="connsiteY10" fmla="*/ 352426 h 359570"/>
                    <a:gd name="connsiteX11" fmla="*/ 137160 w 363380"/>
                    <a:gd name="connsiteY11" fmla="*/ 359570 h 359570"/>
                    <a:gd name="connsiteX12" fmla="*/ 122872 w 363380"/>
                    <a:gd name="connsiteY12" fmla="*/ 330996 h 359570"/>
                    <a:gd name="connsiteX13" fmla="*/ 75248 w 363380"/>
                    <a:gd name="connsiteY13" fmla="*/ 314326 h 359570"/>
                    <a:gd name="connsiteX14" fmla="*/ 22156 w 363380"/>
                    <a:gd name="connsiteY14" fmla="*/ 356242 h 359570"/>
                    <a:gd name="connsiteX15" fmla="*/ 0 w 363380"/>
                    <a:gd name="connsiteY15" fmla="*/ 341472 h 359570"/>
                    <a:gd name="connsiteX16" fmla="*/ 22860 w 363380"/>
                    <a:gd name="connsiteY16" fmla="*/ 250032 h 359570"/>
                    <a:gd name="connsiteX17" fmla="*/ 10608 w 363380"/>
                    <a:gd name="connsiteY17" fmla="*/ 235554 h 359570"/>
                    <a:gd name="connsiteX18" fmla="*/ 23760 w 363380"/>
                    <a:gd name="connsiteY18" fmla="*/ 60192 h 359570"/>
                    <a:gd name="connsiteX19" fmla="*/ 113348 w 363380"/>
                    <a:gd name="connsiteY19" fmla="*/ 0 h 359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80" h="359570">
                      <a:moveTo>
                        <a:pt x="113348" y="0"/>
                      </a:moveTo>
                      <a:lnTo>
                        <a:pt x="206216" y="35720"/>
                      </a:lnTo>
                      <a:cubicBezTo>
                        <a:pt x="205424" y="57944"/>
                        <a:pt x="204628" y="80170"/>
                        <a:pt x="203836" y="102396"/>
                      </a:cubicBezTo>
                      <a:lnTo>
                        <a:pt x="270512" y="180976"/>
                      </a:lnTo>
                      <a:lnTo>
                        <a:pt x="308608" y="164308"/>
                      </a:lnTo>
                      <a:lnTo>
                        <a:pt x="363380" y="209552"/>
                      </a:lnTo>
                      <a:lnTo>
                        <a:pt x="339568" y="223838"/>
                      </a:lnTo>
                      <a:lnTo>
                        <a:pt x="272892" y="223838"/>
                      </a:lnTo>
                      <a:lnTo>
                        <a:pt x="277656" y="257176"/>
                      </a:lnTo>
                      <a:lnTo>
                        <a:pt x="213360" y="271464"/>
                      </a:lnTo>
                      <a:lnTo>
                        <a:pt x="175260" y="352426"/>
                      </a:lnTo>
                      <a:lnTo>
                        <a:pt x="137160" y="359570"/>
                      </a:lnTo>
                      <a:lnTo>
                        <a:pt x="122872" y="330996"/>
                      </a:lnTo>
                      <a:lnTo>
                        <a:pt x="75248" y="314326"/>
                      </a:lnTo>
                      <a:lnTo>
                        <a:pt x="22156" y="356242"/>
                      </a:lnTo>
                      <a:lnTo>
                        <a:pt x="0" y="341472"/>
                      </a:lnTo>
                      <a:lnTo>
                        <a:pt x="22860" y="250032"/>
                      </a:lnTo>
                      <a:lnTo>
                        <a:pt x="10608" y="235554"/>
                      </a:lnTo>
                      <a:lnTo>
                        <a:pt x="23760" y="60192"/>
                      </a:lnTo>
                      <a:lnTo>
                        <a:pt x="1133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7D6F7ABC-FD3C-495B-AD81-22149B376490}"/>
                    </a:ext>
                  </a:extLst>
                </p:cNvPr>
                <p:cNvSpPr/>
                <p:nvPr/>
              </p:nvSpPr>
              <p:spPr>
                <a:xfrm>
                  <a:off x="44388880" y="28009328"/>
                  <a:ext cx="569120" cy="424744"/>
                </a:xfrm>
                <a:custGeom>
                  <a:avLst/>
                  <a:gdLst>
                    <a:gd name="connsiteX0" fmla="*/ 85696 w 569120"/>
                    <a:gd name="connsiteY0" fmla="*/ 0 h 424744"/>
                    <a:gd name="connsiteX1" fmla="*/ 92868 w 569120"/>
                    <a:gd name="connsiteY1" fmla="*/ 32272 h 424744"/>
                    <a:gd name="connsiteX2" fmla="*/ 336708 w 569120"/>
                    <a:gd name="connsiteY2" fmla="*/ 230392 h 424744"/>
                    <a:gd name="connsiteX3" fmla="*/ 405288 w 569120"/>
                    <a:gd name="connsiteY3" fmla="*/ 245632 h 424744"/>
                    <a:gd name="connsiteX4" fmla="*/ 511968 w 569120"/>
                    <a:gd name="connsiteY4" fmla="*/ 245632 h 424744"/>
                    <a:gd name="connsiteX5" fmla="*/ 515780 w 569120"/>
                    <a:gd name="connsiteY5" fmla="*/ 238012 h 424744"/>
                    <a:gd name="connsiteX6" fmla="*/ 569120 w 569120"/>
                    <a:gd name="connsiteY6" fmla="*/ 268492 h 424744"/>
                    <a:gd name="connsiteX7" fmla="*/ 546260 w 569120"/>
                    <a:gd name="connsiteY7" fmla="*/ 375172 h 424744"/>
                    <a:gd name="connsiteX8" fmla="*/ 515780 w 569120"/>
                    <a:gd name="connsiteY8" fmla="*/ 413272 h 424744"/>
                    <a:gd name="connsiteX9" fmla="*/ 477680 w 569120"/>
                    <a:gd name="connsiteY9" fmla="*/ 413272 h 424744"/>
                    <a:gd name="connsiteX10" fmla="*/ 439580 w 569120"/>
                    <a:gd name="connsiteY10" fmla="*/ 352312 h 424744"/>
                    <a:gd name="connsiteX11" fmla="*/ 386240 w 569120"/>
                    <a:gd name="connsiteY11" fmla="*/ 352312 h 424744"/>
                    <a:gd name="connsiteX12" fmla="*/ 317660 w 569120"/>
                    <a:gd name="connsiteY12" fmla="*/ 367552 h 424744"/>
                    <a:gd name="connsiteX13" fmla="*/ 241460 w 569120"/>
                    <a:gd name="connsiteY13" fmla="*/ 420892 h 424744"/>
                    <a:gd name="connsiteX14" fmla="*/ 223488 w 569120"/>
                    <a:gd name="connsiteY14" fmla="*/ 424744 h 424744"/>
                    <a:gd name="connsiteX15" fmla="*/ 138112 w 569120"/>
                    <a:gd name="connsiteY15" fmla="*/ 387078 h 424744"/>
                    <a:gd name="connsiteX16" fmla="*/ 142876 w 569120"/>
                    <a:gd name="connsiteY16" fmla="*/ 337072 h 424744"/>
                    <a:gd name="connsiteX17" fmla="*/ 173832 w 569120"/>
                    <a:gd name="connsiteY17" fmla="*/ 301352 h 424744"/>
                    <a:gd name="connsiteX18" fmla="*/ 166688 w 569120"/>
                    <a:gd name="connsiteY18" fmla="*/ 272778 h 424744"/>
                    <a:gd name="connsiteX19" fmla="*/ 133352 w 569120"/>
                    <a:gd name="connsiteY19" fmla="*/ 301352 h 424744"/>
                    <a:gd name="connsiteX20" fmla="*/ 69056 w 569120"/>
                    <a:gd name="connsiteY20" fmla="*/ 301352 h 424744"/>
                    <a:gd name="connsiteX21" fmla="*/ 138112 w 569120"/>
                    <a:gd name="connsiteY21" fmla="*/ 222772 h 424744"/>
                    <a:gd name="connsiteX22" fmla="*/ 54768 w 569120"/>
                    <a:gd name="connsiteY22" fmla="*/ 163240 h 424744"/>
                    <a:gd name="connsiteX23" fmla="*/ 19052 w 569120"/>
                    <a:gd name="connsiteY23" fmla="*/ 148952 h 424744"/>
                    <a:gd name="connsiteX24" fmla="*/ 38100 w 569120"/>
                    <a:gd name="connsiteY24" fmla="*/ 77516 h 424744"/>
                    <a:gd name="connsiteX25" fmla="*/ 0 w 569120"/>
                    <a:gd name="connsiteY25" fmla="*/ 56084 h 424744"/>
                    <a:gd name="connsiteX26" fmla="*/ 2384 w 569120"/>
                    <a:gd name="connsiteY26" fmla="*/ 20366 h 424744"/>
                    <a:gd name="connsiteX27" fmla="*/ 85696 w 569120"/>
                    <a:gd name="connsiteY27" fmla="*/ 0 h 42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69120" h="424744">
                      <a:moveTo>
                        <a:pt x="85696" y="0"/>
                      </a:moveTo>
                      <a:lnTo>
                        <a:pt x="92868" y="32272"/>
                      </a:lnTo>
                      <a:lnTo>
                        <a:pt x="336708" y="230392"/>
                      </a:lnTo>
                      <a:lnTo>
                        <a:pt x="405288" y="245632"/>
                      </a:lnTo>
                      <a:lnTo>
                        <a:pt x="511968" y="245632"/>
                      </a:lnTo>
                      <a:lnTo>
                        <a:pt x="515780" y="238012"/>
                      </a:lnTo>
                      <a:lnTo>
                        <a:pt x="569120" y="268492"/>
                      </a:lnTo>
                      <a:lnTo>
                        <a:pt x="546260" y="375172"/>
                      </a:lnTo>
                      <a:lnTo>
                        <a:pt x="515780" y="413272"/>
                      </a:lnTo>
                      <a:lnTo>
                        <a:pt x="477680" y="413272"/>
                      </a:lnTo>
                      <a:lnTo>
                        <a:pt x="439580" y="352312"/>
                      </a:lnTo>
                      <a:lnTo>
                        <a:pt x="386240" y="352312"/>
                      </a:lnTo>
                      <a:lnTo>
                        <a:pt x="317660" y="367552"/>
                      </a:lnTo>
                      <a:lnTo>
                        <a:pt x="241460" y="420892"/>
                      </a:lnTo>
                      <a:lnTo>
                        <a:pt x="223488" y="424744"/>
                      </a:lnTo>
                      <a:lnTo>
                        <a:pt x="138112" y="387078"/>
                      </a:lnTo>
                      <a:lnTo>
                        <a:pt x="142876" y="337072"/>
                      </a:lnTo>
                      <a:lnTo>
                        <a:pt x="173832" y="301352"/>
                      </a:lnTo>
                      <a:lnTo>
                        <a:pt x="166688" y="272778"/>
                      </a:lnTo>
                      <a:lnTo>
                        <a:pt x="133352" y="301352"/>
                      </a:lnTo>
                      <a:lnTo>
                        <a:pt x="69056" y="301352"/>
                      </a:lnTo>
                      <a:lnTo>
                        <a:pt x="138112" y="222772"/>
                      </a:lnTo>
                      <a:lnTo>
                        <a:pt x="54768" y="163240"/>
                      </a:lnTo>
                      <a:lnTo>
                        <a:pt x="19052" y="148952"/>
                      </a:lnTo>
                      <a:lnTo>
                        <a:pt x="38100" y="77516"/>
                      </a:lnTo>
                      <a:lnTo>
                        <a:pt x="0" y="56084"/>
                      </a:lnTo>
                      <a:lnTo>
                        <a:pt x="2384" y="20366"/>
                      </a:lnTo>
                      <a:lnTo>
                        <a:pt x="85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6A3AE1B6-2831-4E78-B57D-E7B82ED1D323}"/>
                    </a:ext>
                  </a:extLst>
                </p:cNvPr>
                <p:cNvSpPr/>
                <p:nvPr/>
              </p:nvSpPr>
              <p:spPr>
                <a:xfrm>
                  <a:off x="43764200" y="28184476"/>
                  <a:ext cx="384176" cy="494758"/>
                </a:xfrm>
                <a:custGeom>
                  <a:avLst/>
                  <a:gdLst>
                    <a:gd name="connsiteX0" fmla="*/ 187324 w 384176"/>
                    <a:gd name="connsiteY0" fmla="*/ 0 h 494758"/>
                    <a:gd name="connsiteX1" fmla="*/ 228600 w 384176"/>
                    <a:gd name="connsiteY1" fmla="*/ 28574 h 494758"/>
                    <a:gd name="connsiteX2" fmla="*/ 288924 w 384176"/>
                    <a:gd name="connsiteY2" fmla="*/ 28574 h 494758"/>
                    <a:gd name="connsiteX3" fmla="*/ 282576 w 384176"/>
                    <a:gd name="connsiteY3" fmla="*/ 76200 h 494758"/>
                    <a:gd name="connsiteX4" fmla="*/ 336552 w 384176"/>
                    <a:gd name="connsiteY4" fmla="*/ 82548 h 494758"/>
                    <a:gd name="connsiteX5" fmla="*/ 355600 w 384176"/>
                    <a:gd name="connsiteY5" fmla="*/ 120648 h 494758"/>
                    <a:gd name="connsiteX6" fmla="*/ 307976 w 384176"/>
                    <a:gd name="connsiteY6" fmla="*/ 152400 h 494758"/>
                    <a:gd name="connsiteX7" fmla="*/ 288924 w 384176"/>
                    <a:gd name="connsiteY7" fmla="*/ 180974 h 494758"/>
                    <a:gd name="connsiteX8" fmla="*/ 384176 w 384176"/>
                    <a:gd name="connsiteY8" fmla="*/ 193674 h 494758"/>
                    <a:gd name="connsiteX9" fmla="*/ 384176 w 384176"/>
                    <a:gd name="connsiteY9" fmla="*/ 215900 h 494758"/>
                    <a:gd name="connsiteX10" fmla="*/ 355600 w 384176"/>
                    <a:gd name="connsiteY10" fmla="*/ 266700 h 494758"/>
                    <a:gd name="connsiteX11" fmla="*/ 374144 w 384176"/>
                    <a:gd name="connsiteY11" fmla="*/ 365598 h 494758"/>
                    <a:gd name="connsiteX12" fmla="*/ 279400 w 384176"/>
                    <a:gd name="connsiteY12" fmla="*/ 443864 h 494758"/>
                    <a:gd name="connsiteX13" fmla="*/ 233028 w 384176"/>
                    <a:gd name="connsiteY13" fmla="*/ 494758 h 494758"/>
                    <a:gd name="connsiteX14" fmla="*/ 146048 w 384176"/>
                    <a:gd name="connsiteY14" fmla="*/ 422274 h 494758"/>
                    <a:gd name="connsiteX15" fmla="*/ 149224 w 384176"/>
                    <a:gd name="connsiteY15" fmla="*/ 377824 h 494758"/>
                    <a:gd name="connsiteX16" fmla="*/ 177800 w 384176"/>
                    <a:gd name="connsiteY16" fmla="*/ 346074 h 494758"/>
                    <a:gd name="connsiteX17" fmla="*/ 120648 w 384176"/>
                    <a:gd name="connsiteY17" fmla="*/ 298448 h 494758"/>
                    <a:gd name="connsiteX18" fmla="*/ 95248 w 384176"/>
                    <a:gd name="connsiteY18" fmla="*/ 333374 h 494758"/>
                    <a:gd name="connsiteX19" fmla="*/ 79376 w 384176"/>
                    <a:gd name="connsiteY19" fmla="*/ 327024 h 494758"/>
                    <a:gd name="connsiteX20" fmla="*/ 69848 w 384176"/>
                    <a:gd name="connsiteY20" fmla="*/ 285748 h 494758"/>
                    <a:gd name="connsiteX21" fmla="*/ 34924 w 384176"/>
                    <a:gd name="connsiteY21" fmla="*/ 276224 h 494758"/>
                    <a:gd name="connsiteX22" fmla="*/ 41276 w 384176"/>
                    <a:gd name="connsiteY22" fmla="*/ 184148 h 494758"/>
                    <a:gd name="connsiteX23" fmla="*/ 0 w 384176"/>
                    <a:gd name="connsiteY23" fmla="*/ 149224 h 494758"/>
                    <a:gd name="connsiteX24" fmla="*/ 57152 w 384176"/>
                    <a:gd name="connsiteY24" fmla="*/ 79374 h 494758"/>
                    <a:gd name="connsiteX25" fmla="*/ 60324 w 384176"/>
                    <a:gd name="connsiteY25" fmla="*/ 15874 h 494758"/>
                    <a:gd name="connsiteX26" fmla="*/ 187324 w 384176"/>
                    <a:gd name="connsiteY26" fmla="*/ 0 h 494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84176" h="494758">
                      <a:moveTo>
                        <a:pt x="187324" y="0"/>
                      </a:moveTo>
                      <a:lnTo>
                        <a:pt x="228600" y="28574"/>
                      </a:lnTo>
                      <a:lnTo>
                        <a:pt x="288924" y="28574"/>
                      </a:lnTo>
                      <a:lnTo>
                        <a:pt x="282576" y="76200"/>
                      </a:lnTo>
                      <a:lnTo>
                        <a:pt x="336552" y="82548"/>
                      </a:lnTo>
                      <a:lnTo>
                        <a:pt x="355600" y="120648"/>
                      </a:lnTo>
                      <a:lnTo>
                        <a:pt x="307976" y="152400"/>
                      </a:lnTo>
                      <a:lnTo>
                        <a:pt x="288924" y="180974"/>
                      </a:lnTo>
                      <a:lnTo>
                        <a:pt x="384176" y="193674"/>
                      </a:lnTo>
                      <a:lnTo>
                        <a:pt x="384176" y="215900"/>
                      </a:lnTo>
                      <a:lnTo>
                        <a:pt x="355600" y="266700"/>
                      </a:lnTo>
                      <a:lnTo>
                        <a:pt x="374144" y="365598"/>
                      </a:lnTo>
                      <a:lnTo>
                        <a:pt x="279400" y="443864"/>
                      </a:lnTo>
                      <a:lnTo>
                        <a:pt x="233028" y="494758"/>
                      </a:lnTo>
                      <a:lnTo>
                        <a:pt x="146048" y="422274"/>
                      </a:lnTo>
                      <a:lnTo>
                        <a:pt x="149224" y="377824"/>
                      </a:lnTo>
                      <a:lnTo>
                        <a:pt x="177800" y="346074"/>
                      </a:lnTo>
                      <a:lnTo>
                        <a:pt x="120648" y="298448"/>
                      </a:lnTo>
                      <a:lnTo>
                        <a:pt x="95248" y="333374"/>
                      </a:lnTo>
                      <a:lnTo>
                        <a:pt x="79376" y="327024"/>
                      </a:lnTo>
                      <a:lnTo>
                        <a:pt x="69848" y="285748"/>
                      </a:lnTo>
                      <a:lnTo>
                        <a:pt x="34924" y="276224"/>
                      </a:lnTo>
                      <a:lnTo>
                        <a:pt x="41276" y="184148"/>
                      </a:lnTo>
                      <a:lnTo>
                        <a:pt x="0" y="149224"/>
                      </a:lnTo>
                      <a:lnTo>
                        <a:pt x="57152" y="79374"/>
                      </a:lnTo>
                      <a:lnTo>
                        <a:pt x="60324" y="15874"/>
                      </a:lnTo>
                      <a:lnTo>
                        <a:pt x="187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8990EC4-7222-4A7C-A9E2-572D76FCCAEC}"/>
                    </a:ext>
                  </a:extLst>
                </p:cNvPr>
                <p:cNvSpPr/>
                <p:nvPr/>
              </p:nvSpPr>
              <p:spPr>
                <a:xfrm>
                  <a:off x="43272076" y="28479750"/>
                  <a:ext cx="614480" cy="511796"/>
                </a:xfrm>
                <a:custGeom>
                  <a:avLst/>
                  <a:gdLst>
                    <a:gd name="connsiteX0" fmla="*/ 297656 w 614480"/>
                    <a:gd name="connsiteY0" fmla="*/ 0 h 511796"/>
                    <a:gd name="connsiteX1" fmla="*/ 340516 w 614480"/>
                    <a:gd name="connsiteY1" fmla="*/ 45244 h 511796"/>
                    <a:gd name="connsiteX2" fmla="*/ 342900 w 614480"/>
                    <a:gd name="connsiteY2" fmla="*/ 83344 h 511796"/>
                    <a:gd name="connsiteX3" fmla="*/ 404812 w 614480"/>
                    <a:gd name="connsiteY3" fmla="*/ 57150 h 511796"/>
                    <a:gd name="connsiteX4" fmla="*/ 464344 w 614480"/>
                    <a:gd name="connsiteY4" fmla="*/ 111918 h 511796"/>
                    <a:gd name="connsiteX5" fmla="*/ 419100 w 614480"/>
                    <a:gd name="connsiteY5" fmla="*/ 166688 h 511796"/>
                    <a:gd name="connsiteX6" fmla="*/ 476248 w 614480"/>
                    <a:gd name="connsiteY6" fmla="*/ 192882 h 511796"/>
                    <a:gd name="connsiteX7" fmla="*/ 514348 w 614480"/>
                    <a:gd name="connsiteY7" fmla="*/ 188118 h 511796"/>
                    <a:gd name="connsiteX8" fmla="*/ 528636 w 614480"/>
                    <a:gd name="connsiteY8" fmla="*/ 226218 h 511796"/>
                    <a:gd name="connsiteX9" fmla="*/ 495300 w 614480"/>
                    <a:gd name="connsiteY9" fmla="*/ 259556 h 511796"/>
                    <a:gd name="connsiteX10" fmla="*/ 516732 w 614480"/>
                    <a:gd name="connsiteY10" fmla="*/ 283370 h 511796"/>
                    <a:gd name="connsiteX11" fmla="*/ 561972 w 614480"/>
                    <a:gd name="connsiteY11" fmla="*/ 266700 h 511796"/>
                    <a:gd name="connsiteX12" fmla="*/ 614480 w 614480"/>
                    <a:gd name="connsiteY12" fmla="*/ 320956 h 511796"/>
                    <a:gd name="connsiteX13" fmla="*/ 459104 w 614480"/>
                    <a:gd name="connsiteY13" fmla="*/ 491490 h 511796"/>
                    <a:gd name="connsiteX14" fmla="*/ 444264 w 614480"/>
                    <a:gd name="connsiteY14" fmla="*/ 511796 h 511796"/>
                    <a:gd name="connsiteX15" fmla="*/ 273844 w 614480"/>
                    <a:gd name="connsiteY15" fmla="*/ 357188 h 511796"/>
                    <a:gd name="connsiteX16" fmla="*/ 207168 w 614480"/>
                    <a:gd name="connsiteY16" fmla="*/ 352426 h 511796"/>
                    <a:gd name="connsiteX17" fmla="*/ 202404 w 614480"/>
                    <a:gd name="connsiteY17" fmla="*/ 323850 h 511796"/>
                    <a:gd name="connsiteX18" fmla="*/ 171448 w 614480"/>
                    <a:gd name="connsiteY18" fmla="*/ 307182 h 511796"/>
                    <a:gd name="connsiteX19" fmla="*/ 142876 w 614480"/>
                    <a:gd name="connsiteY19" fmla="*/ 304800 h 511796"/>
                    <a:gd name="connsiteX20" fmla="*/ 128588 w 614480"/>
                    <a:gd name="connsiteY20" fmla="*/ 304800 h 511796"/>
                    <a:gd name="connsiteX21" fmla="*/ 107156 w 614480"/>
                    <a:gd name="connsiteY21" fmla="*/ 290514 h 511796"/>
                    <a:gd name="connsiteX22" fmla="*/ 23812 w 614480"/>
                    <a:gd name="connsiteY22" fmla="*/ 290514 h 511796"/>
                    <a:gd name="connsiteX23" fmla="*/ 23812 w 614480"/>
                    <a:gd name="connsiteY23" fmla="*/ 230982 h 511796"/>
                    <a:gd name="connsiteX24" fmla="*/ 0 w 614480"/>
                    <a:gd name="connsiteY24" fmla="*/ 197644 h 511796"/>
                    <a:gd name="connsiteX25" fmla="*/ 16668 w 614480"/>
                    <a:gd name="connsiteY25" fmla="*/ 83344 h 511796"/>
                    <a:gd name="connsiteX26" fmla="*/ 69056 w 614480"/>
                    <a:gd name="connsiteY26" fmla="*/ 54770 h 511796"/>
                    <a:gd name="connsiteX27" fmla="*/ 97628 w 614480"/>
                    <a:gd name="connsiteY27" fmla="*/ 2382 h 511796"/>
                    <a:gd name="connsiteX28" fmla="*/ 130968 w 614480"/>
                    <a:gd name="connsiteY28" fmla="*/ 2382 h 511796"/>
                    <a:gd name="connsiteX29" fmla="*/ 161924 w 614480"/>
                    <a:gd name="connsiteY29" fmla="*/ 16670 h 511796"/>
                    <a:gd name="connsiteX30" fmla="*/ 235744 w 614480"/>
                    <a:gd name="connsiteY30" fmla="*/ 16670 h 511796"/>
                    <a:gd name="connsiteX31" fmla="*/ 252412 w 614480"/>
                    <a:gd name="connsiteY31" fmla="*/ 33338 h 511796"/>
                    <a:gd name="connsiteX32" fmla="*/ 297656 w 614480"/>
                    <a:gd name="connsiteY32" fmla="*/ 0 h 511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14480" h="511796">
                      <a:moveTo>
                        <a:pt x="297656" y="0"/>
                      </a:moveTo>
                      <a:lnTo>
                        <a:pt x="340516" y="45244"/>
                      </a:lnTo>
                      <a:lnTo>
                        <a:pt x="342900" y="83344"/>
                      </a:lnTo>
                      <a:lnTo>
                        <a:pt x="404812" y="57150"/>
                      </a:lnTo>
                      <a:lnTo>
                        <a:pt x="464344" y="111918"/>
                      </a:lnTo>
                      <a:lnTo>
                        <a:pt x="419100" y="166688"/>
                      </a:lnTo>
                      <a:lnTo>
                        <a:pt x="476248" y="192882"/>
                      </a:lnTo>
                      <a:lnTo>
                        <a:pt x="514348" y="188118"/>
                      </a:lnTo>
                      <a:lnTo>
                        <a:pt x="528636" y="226218"/>
                      </a:lnTo>
                      <a:lnTo>
                        <a:pt x="495300" y="259556"/>
                      </a:lnTo>
                      <a:lnTo>
                        <a:pt x="516732" y="283370"/>
                      </a:lnTo>
                      <a:lnTo>
                        <a:pt x="561972" y="266700"/>
                      </a:lnTo>
                      <a:lnTo>
                        <a:pt x="614480" y="320956"/>
                      </a:lnTo>
                      <a:lnTo>
                        <a:pt x="459104" y="491490"/>
                      </a:lnTo>
                      <a:lnTo>
                        <a:pt x="444264" y="511796"/>
                      </a:lnTo>
                      <a:lnTo>
                        <a:pt x="273844" y="357188"/>
                      </a:lnTo>
                      <a:lnTo>
                        <a:pt x="207168" y="352426"/>
                      </a:lnTo>
                      <a:lnTo>
                        <a:pt x="202404" y="323850"/>
                      </a:lnTo>
                      <a:lnTo>
                        <a:pt x="171448" y="307182"/>
                      </a:lnTo>
                      <a:lnTo>
                        <a:pt x="142876" y="304800"/>
                      </a:lnTo>
                      <a:lnTo>
                        <a:pt x="128588" y="304800"/>
                      </a:lnTo>
                      <a:lnTo>
                        <a:pt x="107156" y="290514"/>
                      </a:lnTo>
                      <a:lnTo>
                        <a:pt x="23812" y="290514"/>
                      </a:lnTo>
                      <a:lnTo>
                        <a:pt x="23812" y="230982"/>
                      </a:lnTo>
                      <a:lnTo>
                        <a:pt x="0" y="197644"/>
                      </a:lnTo>
                      <a:lnTo>
                        <a:pt x="16668" y="83344"/>
                      </a:lnTo>
                      <a:lnTo>
                        <a:pt x="69056" y="54770"/>
                      </a:lnTo>
                      <a:lnTo>
                        <a:pt x="97628" y="2382"/>
                      </a:lnTo>
                      <a:lnTo>
                        <a:pt x="130968" y="2382"/>
                      </a:lnTo>
                      <a:lnTo>
                        <a:pt x="161924" y="16670"/>
                      </a:lnTo>
                      <a:lnTo>
                        <a:pt x="235744" y="16670"/>
                      </a:lnTo>
                      <a:lnTo>
                        <a:pt x="252412" y="33338"/>
                      </a:lnTo>
                      <a:lnTo>
                        <a:pt x="297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EF385125-786D-494D-96D7-A01385E46D89}"/>
                    </a:ext>
                  </a:extLst>
                </p:cNvPr>
                <p:cNvSpPr/>
                <p:nvPr/>
              </p:nvSpPr>
              <p:spPr>
                <a:xfrm>
                  <a:off x="41879520" y="28507102"/>
                  <a:ext cx="228600" cy="212678"/>
                </a:xfrm>
                <a:custGeom>
                  <a:avLst/>
                  <a:gdLst>
                    <a:gd name="connsiteX0" fmla="*/ 53340 w 228600"/>
                    <a:gd name="connsiteY0" fmla="*/ 0 h 212678"/>
                    <a:gd name="connsiteX1" fmla="*/ 56672 w 228600"/>
                    <a:gd name="connsiteY1" fmla="*/ 1222 h 212678"/>
                    <a:gd name="connsiteX2" fmla="*/ 120968 w 228600"/>
                    <a:gd name="connsiteY2" fmla="*/ 25036 h 212678"/>
                    <a:gd name="connsiteX3" fmla="*/ 159068 w 228600"/>
                    <a:gd name="connsiteY3" fmla="*/ 51230 h 212678"/>
                    <a:gd name="connsiteX4" fmla="*/ 161448 w 228600"/>
                    <a:gd name="connsiteY4" fmla="*/ 51230 h 212678"/>
                    <a:gd name="connsiteX5" fmla="*/ 170164 w 228600"/>
                    <a:gd name="connsiteY5" fmla="*/ 62850 h 212678"/>
                    <a:gd name="connsiteX6" fmla="*/ 167640 w 228600"/>
                    <a:gd name="connsiteY6" fmla="*/ 67898 h 212678"/>
                    <a:gd name="connsiteX7" fmla="*/ 228600 w 228600"/>
                    <a:gd name="connsiteY7" fmla="*/ 144098 h 212678"/>
                    <a:gd name="connsiteX8" fmla="*/ 129540 w 228600"/>
                    <a:gd name="connsiteY8" fmla="*/ 174578 h 212678"/>
                    <a:gd name="connsiteX9" fmla="*/ 99060 w 228600"/>
                    <a:gd name="connsiteY9" fmla="*/ 166958 h 212678"/>
                    <a:gd name="connsiteX10" fmla="*/ 60960 w 228600"/>
                    <a:gd name="connsiteY10" fmla="*/ 212678 h 212678"/>
                    <a:gd name="connsiteX11" fmla="*/ 0 w 228600"/>
                    <a:gd name="connsiteY11" fmla="*/ 174578 h 212678"/>
                    <a:gd name="connsiteX12" fmla="*/ 53340 w 228600"/>
                    <a:gd name="connsiteY12" fmla="*/ 83138 h 212678"/>
                    <a:gd name="connsiteX13" fmla="*/ 53340 w 228600"/>
                    <a:gd name="connsiteY13" fmla="*/ 0 h 21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8600" h="212678">
                      <a:moveTo>
                        <a:pt x="53340" y="0"/>
                      </a:moveTo>
                      <a:lnTo>
                        <a:pt x="56672" y="1222"/>
                      </a:lnTo>
                      <a:lnTo>
                        <a:pt x="120968" y="25036"/>
                      </a:lnTo>
                      <a:cubicBezTo>
                        <a:pt x="142540" y="46610"/>
                        <a:pt x="133324" y="42650"/>
                        <a:pt x="159068" y="51230"/>
                      </a:cubicBezTo>
                      <a:cubicBezTo>
                        <a:pt x="159820" y="51480"/>
                        <a:pt x="160656" y="51230"/>
                        <a:pt x="161448" y="51230"/>
                      </a:cubicBezTo>
                      <a:lnTo>
                        <a:pt x="170164" y="62850"/>
                      </a:lnTo>
                      <a:lnTo>
                        <a:pt x="167640" y="67898"/>
                      </a:lnTo>
                      <a:lnTo>
                        <a:pt x="228600" y="144098"/>
                      </a:lnTo>
                      <a:lnTo>
                        <a:pt x="129540" y="174578"/>
                      </a:lnTo>
                      <a:lnTo>
                        <a:pt x="99060" y="166958"/>
                      </a:lnTo>
                      <a:lnTo>
                        <a:pt x="60960" y="212678"/>
                      </a:lnTo>
                      <a:lnTo>
                        <a:pt x="0" y="174578"/>
                      </a:lnTo>
                      <a:lnTo>
                        <a:pt x="53340" y="83138"/>
                      </a:lnTo>
                      <a:lnTo>
                        <a:pt x="533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85491722-407F-447A-BAA1-9DB264AB4332}"/>
                    </a:ext>
                  </a:extLst>
                </p:cNvPr>
                <p:cNvSpPr/>
                <p:nvPr/>
              </p:nvSpPr>
              <p:spPr>
                <a:xfrm>
                  <a:off x="43114912" y="28960764"/>
                  <a:ext cx="468996" cy="304800"/>
                </a:xfrm>
                <a:custGeom>
                  <a:avLst/>
                  <a:gdLst>
                    <a:gd name="connsiteX0" fmla="*/ 121444 w 468996"/>
                    <a:gd name="connsiteY0" fmla="*/ 0 h 304800"/>
                    <a:gd name="connsiteX1" fmla="*/ 157164 w 468996"/>
                    <a:gd name="connsiteY1" fmla="*/ 7142 h 304800"/>
                    <a:gd name="connsiteX2" fmla="*/ 157164 w 468996"/>
                    <a:gd name="connsiteY2" fmla="*/ 45242 h 304800"/>
                    <a:gd name="connsiteX3" fmla="*/ 204788 w 468996"/>
                    <a:gd name="connsiteY3" fmla="*/ 85724 h 304800"/>
                    <a:gd name="connsiteX4" fmla="*/ 319088 w 468996"/>
                    <a:gd name="connsiteY4" fmla="*/ 185736 h 304800"/>
                    <a:gd name="connsiteX5" fmla="*/ 428624 w 468996"/>
                    <a:gd name="connsiteY5" fmla="*/ 183356 h 304800"/>
                    <a:gd name="connsiteX6" fmla="*/ 468996 w 468996"/>
                    <a:gd name="connsiteY6" fmla="*/ 217418 h 304800"/>
                    <a:gd name="connsiteX7" fmla="*/ 445164 w 468996"/>
                    <a:gd name="connsiteY7" fmla="*/ 301736 h 304800"/>
                    <a:gd name="connsiteX8" fmla="*/ 333376 w 468996"/>
                    <a:gd name="connsiteY8" fmla="*/ 304800 h 304800"/>
                    <a:gd name="connsiteX9" fmla="*/ 328612 w 468996"/>
                    <a:gd name="connsiteY9" fmla="*/ 242886 h 304800"/>
                    <a:gd name="connsiteX10" fmla="*/ 245268 w 468996"/>
                    <a:gd name="connsiteY10" fmla="*/ 238124 h 304800"/>
                    <a:gd name="connsiteX11" fmla="*/ 214312 w 468996"/>
                    <a:gd name="connsiteY11" fmla="*/ 257174 h 304800"/>
                    <a:gd name="connsiteX12" fmla="*/ 169068 w 468996"/>
                    <a:gd name="connsiteY12" fmla="*/ 238124 h 304800"/>
                    <a:gd name="connsiteX13" fmla="*/ 154784 w 468996"/>
                    <a:gd name="connsiteY13" fmla="*/ 197642 h 304800"/>
                    <a:gd name="connsiteX14" fmla="*/ 11908 w 468996"/>
                    <a:gd name="connsiteY14" fmla="*/ 204786 h 304800"/>
                    <a:gd name="connsiteX15" fmla="*/ 0 w 468996"/>
                    <a:gd name="connsiteY15" fmla="*/ 169068 h 304800"/>
                    <a:gd name="connsiteX16" fmla="*/ 52388 w 468996"/>
                    <a:gd name="connsiteY16" fmla="*/ 119060 h 304800"/>
                    <a:gd name="connsiteX17" fmla="*/ 28576 w 468996"/>
                    <a:gd name="connsiteY17" fmla="*/ 52386 h 304800"/>
                    <a:gd name="connsiteX18" fmla="*/ 64296 w 468996"/>
                    <a:gd name="connsiteY18" fmla="*/ 2380 h 304800"/>
                    <a:gd name="connsiteX19" fmla="*/ 88108 w 468996"/>
                    <a:gd name="connsiteY19" fmla="*/ 9524 h 304800"/>
                    <a:gd name="connsiteX20" fmla="*/ 121444 w 468996"/>
                    <a:gd name="connsiteY20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8996" h="304800">
                      <a:moveTo>
                        <a:pt x="121444" y="0"/>
                      </a:moveTo>
                      <a:lnTo>
                        <a:pt x="157164" y="7142"/>
                      </a:lnTo>
                      <a:lnTo>
                        <a:pt x="157164" y="45242"/>
                      </a:lnTo>
                      <a:lnTo>
                        <a:pt x="204788" y="85724"/>
                      </a:lnTo>
                      <a:lnTo>
                        <a:pt x="319088" y="185736"/>
                      </a:lnTo>
                      <a:lnTo>
                        <a:pt x="428624" y="183356"/>
                      </a:lnTo>
                      <a:lnTo>
                        <a:pt x="468996" y="217418"/>
                      </a:lnTo>
                      <a:lnTo>
                        <a:pt x="445164" y="301736"/>
                      </a:lnTo>
                      <a:lnTo>
                        <a:pt x="333376" y="304800"/>
                      </a:lnTo>
                      <a:lnTo>
                        <a:pt x="328612" y="242886"/>
                      </a:lnTo>
                      <a:lnTo>
                        <a:pt x="245268" y="238124"/>
                      </a:lnTo>
                      <a:lnTo>
                        <a:pt x="214312" y="257174"/>
                      </a:lnTo>
                      <a:lnTo>
                        <a:pt x="169068" y="238124"/>
                      </a:lnTo>
                      <a:lnTo>
                        <a:pt x="154784" y="197642"/>
                      </a:lnTo>
                      <a:lnTo>
                        <a:pt x="11908" y="204786"/>
                      </a:lnTo>
                      <a:lnTo>
                        <a:pt x="0" y="169068"/>
                      </a:lnTo>
                      <a:lnTo>
                        <a:pt x="52388" y="119060"/>
                      </a:lnTo>
                      <a:lnTo>
                        <a:pt x="28576" y="52386"/>
                      </a:lnTo>
                      <a:lnTo>
                        <a:pt x="64296" y="2380"/>
                      </a:lnTo>
                      <a:lnTo>
                        <a:pt x="88108" y="9524"/>
                      </a:lnTo>
                      <a:lnTo>
                        <a:pt x="1214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9DEED136-BEEF-4594-9BA7-DA0640AF2A07}"/>
                    </a:ext>
                  </a:extLst>
                </p:cNvPr>
                <p:cNvSpPr/>
                <p:nvPr/>
              </p:nvSpPr>
              <p:spPr>
                <a:xfrm>
                  <a:off x="41940956" y="29390906"/>
                  <a:ext cx="735808" cy="458062"/>
                </a:xfrm>
                <a:custGeom>
                  <a:avLst/>
                  <a:gdLst>
                    <a:gd name="connsiteX0" fmla="*/ 178436 w 735808"/>
                    <a:gd name="connsiteY0" fmla="*/ 0 h 458062"/>
                    <a:gd name="connsiteX1" fmla="*/ 154780 w 735808"/>
                    <a:gd name="connsiteY1" fmla="*/ 38962 h 458062"/>
                    <a:gd name="connsiteX2" fmla="*/ 157164 w 735808"/>
                    <a:gd name="connsiteY2" fmla="*/ 93732 h 458062"/>
                    <a:gd name="connsiteX3" fmla="*/ 173832 w 735808"/>
                    <a:gd name="connsiteY3" fmla="*/ 96114 h 458062"/>
                    <a:gd name="connsiteX4" fmla="*/ 216692 w 735808"/>
                    <a:gd name="connsiteY4" fmla="*/ 69918 h 458062"/>
                    <a:gd name="connsiteX5" fmla="*/ 233364 w 735808"/>
                    <a:gd name="connsiteY5" fmla="*/ 72300 h 458062"/>
                    <a:gd name="connsiteX6" fmla="*/ 228600 w 735808"/>
                    <a:gd name="connsiteY6" fmla="*/ 108018 h 458062"/>
                    <a:gd name="connsiteX7" fmla="*/ 311944 w 735808"/>
                    <a:gd name="connsiteY7" fmla="*/ 117544 h 458062"/>
                    <a:gd name="connsiteX8" fmla="*/ 335756 w 735808"/>
                    <a:gd name="connsiteY8" fmla="*/ 131832 h 458062"/>
                    <a:gd name="connsiteX9" fmla="*/ 369092 w 735808"/>
                    <a:gd name="connsiteY9" fmla="*/ 146118 h 458062"/>
                    <a:gd name="connsiteX10" fmla="*/ 357188 w 735808"/>
                    <a:gd name="connsiteY10" fmla="*/ 184218 h 458062"/>
                    <a:gd name="connsiteX11" fmla="*/ 323852 w 735808"/>
                    <a:gd name="connsiteY11" fmla="*/ 186600 h 458062"/>
                    <a:gd name="connsiteX12" fmla="*/ 323852 w 735808"/>
                    <a:gd name="connsiteY12" fmla="*/ 210414 h 458062"/>
                    <a:gd name="connsiteX13" fmla="*/ 342900 w 735808"/>
                    <a:gd name="connsiteY13" fmla="*/ 241370 h 458062"/>
                    <a:gd name="connsiteX14" fmla="*/ 335756 w 735808"/>
                    <a:gd name="connsiteY14" fmla="*/ 353288 h 458062"/>
                    <a:gd name="connsiteX15" fmla="*/ 359568 w 735808"/>
                    <a:gd name="connsiteY15" fmla="*/ 398532 h 458062"/>
                    <a:gd name="connsiteX16" fmla="*/ 388144 w 735808"/>
                    <a:gd name="connsiteY16" fmla="*/ 334238 h 458062"/>
                    <a:gd name="connsiteX17" fmla="*/ 464344 w 735808"/>
                    <a:gd name="connsiteY17" fmla="*/ 238988 h 458062"/>
                    <a:gd name="connsiteX18" fmla="*/ 507208 w 735808"/>
                    <a:gd name="connsiteY18" fmla="*/ 234226 h 458062"/>
                    <a:gd name="connsiteX19" fmla="*/ 545308 w 735808"/>
                    <a:gd name="connsiteY19" fmla="*/ 210414 h 458062"/>
                    <a:gd name="connsiteX20" fmla="*/ 666748 w 735808"/>
                    <a:gd name="connsiteY20" fmla="*/ 222318 h 458062"/>
                    <a:gd name="connsiteX21" fmla="*/ 714376 w 735808"/>
                    <a:gd name="connsiteY21" fmla="*/ 288994 h 458062"/>
                    <a:gd name="connsiteX22" fmla="*/ 716756 w 735808"/>
                    <a:gd name="connsiteY22" fmla="*/ 329474 h 458062"/>
                    <a:gd name="connsiteX23" fmla="*/ 735808 w 735808"/>
                    <a:gd name="connsiteY23" fmla="*/ 367574 h 458062"/>
                    <a:gd name="connsiteX24" fmla="*/ 659608 w 735808"/>
                    <a:gd name="connsiteY24" fmla="*/ 455682 h 458062"/>
                    <a:gd name="connsiteX25" fmla="*/ 609600 w 735808"/>
                    <a:gd name="connsiteY25" fmla="*/ 398532 h 458062"/>
                    <a:gd name="connsiteX26" fmla="*/ 573884 w 735808"/>
                    <a:gd name="connsiteY26" fmla="*/ 353288 h 458062"/>
                    <a:gd name="connsiteX27" fmla="*/ 547688 w 735808"/>
                    <a:gd name="connsiteY27" fmla="*/ 353288 h 458062"/>
                    <a:gd name="connsiteX28" fmla="*/ 535780 w 735808"/>
                    <a:gd name="connsiteY28" fmla="*/ 327094 h 458062"/>
                    <a:gd name="connsiteX29" fmla="*/ 490540 w 735808"/>
                    <a:gd name="connsiteY29" fmla="*/ 324714 h 458062"/>
                    <a:gd name="connsiteX30" fmla="*/ 450056 w 735808"/>
                    <a:gd name="connsiteY30" fmla="*/ 403294 h 458062"/>
                    <a:gd name="connsiteX31" fmla="*/ 411956 w 735808"/>
                    <a:gd name="connsiteY31" fmla="*/ 419962 h 458062"/>
                    <a:gd name="connsiteX32" fmla="*/ 388144 w 735808"/>
                    <a:gd name="connsiteY32" fmla="*/ 458062 h 458062"/>
                    <a:gd name="connsiteX33" fmla="*/ 295276 w 735808"/>
                    <a:gd name="connsiteY33" fmla="*/ 458062 h 458062"/>
                    <a:gd name="connsiteX34" fmla="*/ 216692 w 735808"/>
                    <a:gd name="connsiteY34" fmla="*/ 417582 h 458062"/>
                    <a:gd name="connsiteX35" fmla="*/ 180976 w 735808"/>
                    <a:gd name="connsiteY35" fmla="*/ 417582 h 458062"/>
                    <a:gd name="connsiteX36" fmla="*/ 164308 w 735808"/>
                    <a:gd name="connsiteY36" fmla="*/ 398532 h 458062"/>
                    <a:gd name="connsiteX37" fmla="*/ 88108 w 735808"/>
                    <a:gd name="connsiteY37" fmla="*/ 393770 h 458062"/>
                    <a:gd name="connsiteX38" fmla="*/ 85724 w 735808"/>
                    <a:gd name="connsiteY38" fmla="*/ 379482 h 458062"/>
                    <a:gd name="connsiteX39" fmla="*/ 61912 w 735808"/>
                    <a:gd name="connsiteY39" fmla="*/ 377100 h 458062"/>
                    <a:gd name="connsiteX40" fmla="*/ 47624 w 735808"/>
                    <a:gd name="connsiteY40" fmla="*/ 393770 h 458062"/>
                    <a:gd name="connsiteX41" fmla="*/ 19052 w 735808"/>
                    <a:gd name="connsiteY41" fmla="*/ 362814 h 458062"/>
                    <a:gd name="connsiteX42" fmla="*/ 19052 w 735808"/>
                    <a:gd name="connsiteY42" fmla="*/ 336618 h 458062"/>
                    <a:gd name="connsiteX43" fmla="*/ 0 w 735808"/>
                    <a:gd name="connsiteY43" fmla="*/ 317570 h 458062"/>
                    <a:gd name="connsiteX44" fmla="*/ 0 w 735808"/>
                    <a:gd name="connsiteY44" fmla="*/ 252990 h 458062"/>
                    <a:gd name="connsiteX45" fmla="*/ 33336 w 735808"/>
                    <a:gd name="connsiteY45" fmla="*/ 253750 h 458062"/>
                    <a:gd name="connsiteX46" fmla="*/ 92140 w 735808"/>
                    <a:gd name="connsiteY46" fmla="*/ 207142 h 458062"/>
                    <a:gd name="connsiteX47" fmla="*/ 45244 w 735808"/>
                    <a:gd name="connsiteY47" fmla="*/ 182314 h 458062"/>
                    <a:gd name="connsiteX48" fmla="*/ 37624 w 735808"/>
                    <a:gd name="connsiteY48" fmla="*/ 83254 h 458062"/>
                    <a:gd name="connsiteX49" fmla="*/ 75724 w 735808"/>
                    <a:gd name="connsiteY49" fmla="*/ 14674 h 458062"/>
                    <a:gd name="connsiteX50" fmla="*/ 178436 w 735808"/>
                    <a:gd name="connsiteY50" fmla="*/ 0 h 45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35808" h="458062">
                      <a:moveTo>
                        <a:pt x="178436" y="0"/>
                      </a:moveTo>
                      <a:lnTo>
                        <a:pt x="154780" y="38962"/>
                      </a:lnTo>
                      <a:cubicBezTo>
                        <a:pt x="155576" y="57218"/>
                        <a:pt x="156368" y="75476"/>
                        <a:pt x="157164" y="93732"/>
                      </a:cubicBezTo>
                      <a:lnTo>
                        <a:pt x="173832" y="96114"/>
                      </a:lnTo>
                      <a:lnTo>
                        <a:pt x="216692" y="69918"/>
                      </a:lnTo>
                      <a:lnTo>
                        <a:pt x="233364" y="72300"/>
                      </a:lnTo>
                      <a:lnTo>
                        <a:pt x="228600" y="108018"/>
                      </a:lnTo>
                      <a:lnTo>
                        <a:pt x="311944" y="117544"/>
                      </a:lnTo>
                      <a:lnTo>
                        <a:pt x="335756" y="131832"/>
                      </a:lnTo>
                      <a:lnTo>
                        <a:pt x="369092" y="146118"/>
                      </a:lnTo>
                      <a:lnTo>
                        <a:pt x="357188" y="184218"/>
                      </a:lnTo>
                      <a:lnTo>
                        <a:pt x="323852" y="186600"/>
                      </a:lnTo>
                      <a:lnTo>
                        <a:pt x="323852" y="210414"/>
                      </a:lnTo>
                      <a:lnTo>
                        <a:pt x="342900" y="241370"/>
                      </a:lnTo>
                      <a:lnTo>
                        <a:pt x="335756" y="353288"/>
                      </a:lnTo>
                      <a:lnTo>
                        <a:pt x="359568" y="398532"/>
                      </a:lnTo>
                      <a:lnTo>
                        <a:pt x="388144" y="334238"/>
                      </a:lnTo>
                      <a:lnTo>
                        <a:pt x="464344" y="238988"/>
                      </a:lnTo>
                      <a:lnTo>
                        <a:pt x="507208" y="234226"/>
                      </a:lnTo>
                      <a:lnTo>
                        <a:pt x="545308" y="210414"/>
                      </a:lnTo>
                      <a:lnTo>
                        <a:pt x="666748" y="222318"/>
                      </a:lnTo>
                      <a:lnTo>
                        <a:pt x="714376" y="288994"/>
                      </a:lnTo>
                      <a:lnTo>
                        <a:pt x="716756" y="329474"/>
                      </a:lnTo>
                      <a:lnTo>
                        <a:pt x="735808" y="367574"/>
                      </a:lnTo>
                      <a:lnTo>
                        <a:pt x="659608" y="455682"/>
                      </a:lnTo>
                      <a:lnTo>
                        <a:pt x="609600" y="398532"/>
                      </a:lnTo>
                      <a:lnTo>
                        <a:pt x="573884" y="353288"/>
                      </a:lnTo>
                      <a:lnTo>
                        <a:pt x="547688" y="353288"/>
                      </a:lnTo>
                      <a:lnTo>
                        <a:pt x="535780" y="327094"/>
                      </a:lnTo>
                      <a:lnTo>
                        <a:pt x="490540" y="324714"/>
                      </a:lnTo>
                      <a:lnTo>
                        <a:pt x="450056" y="403294"/>
                      </a:lnTo>
                      <a:lnTo>
                        <a:pt x="411956" y="419962"/>
                      </a:lnTo>
                      <a:lnTo>
                        <a:pt x="388144" y="458062"/>
                      </a:lnTo>
                      <a:lnTo>
                        <a:pt x="295276" y="458062"/>
                      </a:lnTo>
                      <a:lnTo>
                        <a:pt x="216692" y="417582"/>
                      </a:lnTo>
                      <a:lnTo>
                        <a:pt x="180976" y="417582"/>
                      </a:lnTo>
                      <a:lnTo>
                        <a:pt x="164308" y="398532"/>
                      </a:lnTo>
                      <a:lnTo>
                        <a:pt x="88108" y="393770"/>
                      </a:lnTo>
                      <a:lnTo>
                        <a:pt x="85724" y="379482"/>
                      </a:lnTo>
                      <a:lnTo>
                        <a:pt x="61912" y="377100"/>
                      </a:lnTo>
                      <a:lnTo>
                        <a:pt x="47624" y="393770"/>
                      </a:lnTo>
                      <a:lnTo>
                        <a:pt x="19052" y="362814"/>
                      </a:lnTo>
                      <a:lnTo>
                        <a:pt x="19052" y="336618"/>
                      </a:lnTo>
                      <a:lnTo>
                        <a:pt x="0" y="317570"/>
                      </a:lnTo>
                      <a:lnTo>
                        <a:pt x="0" y="252990"/>
                      </a:lnTo>
                      <a:lnTo>
                        <a:pt x="33336" y="253750"/>
                      </a:lnTo>
                      <a:lnTo>
                        <a:pt x="92140" y="207142"/>
                      </a:lnTo>
                      <a:lnTo>
                        <a:pt x="45244" y="182314"/>
                      </a:lnTo>
                      <a:lnTo>
                        <a:pt x="37624" y="83254"/>
                      </a:lnTo>
                      <a:lnTo>
                        <a:pt x="75724" y="14674"/>
                      </a:lnTo>
                      <a:lnTo>
                        <a:pt x="178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0FBC4854-9C26-4948-A7FA-1BC69B06628F}"/>
                    </a:ext>
                  </a:extLst>
                </p:cNvPr>
                <p:cNvSpPr/>
                <p:nvPr/>
              </p:nvSpPr>
              <p:spPr>
                <a:xfrm>
                  <a:off x="43245880" y="29434632"/>
                  <a:ext cx="254708" cy="180974"/>
                </a:xfrm>
                <a:custGeom>
                  <a:avLst/>
                  <a:gdLst>
                    <a:gd name="connsiteX0" fmla="*/ 97632 w 254708"/>
                    <a:gd name="connsiteY0" fmla="*/ 0 h 180974"/>
                    <a:gd name="connsiteX1" fmla="*/ 157164 w 254708"/>
                    <a:gd name="connsiteY1" fmla="*/ 0 h 180974"/>
                    <a:gd name="connsiteX2" fmla="*/ 192884 w 254708"/>
                    <a:gd name="connsiteY2" fmla="*/ 45244 h 180974"/>
                    <a:gd name="connsiteX3" fmla="*/ 254708 w 254708"/>
                    <a:gd name="connsiteY3" fmla="*/ 38374 h 180974"/>
                    <a:gd name="connsiteX4" fmla="*/ 241460 w 254708"/>
                    <a:gd name="connsiteY4" fmla="*/ 85248 h 180974"/>
                    <a:gd name="connsiteX5" fmla="*/ 241460 w 254708"/>
                    <a:gd name="connsiteY5" fmla="*/ 152736 h 180974"/>
                    <a:gd name="connsiteX6" fmla="*/ 157164 w 254708"/>
                    <a:gd name="connsiteY6" fmla="*/ 150018 h 180974"/>
                    <a:gd name="connsiteX7" fmla="*/ 111920 w 254708"/>
                    <a:gd name="connsiteY7" fmla="*/ 180974 h 180974"/>
                    <a:gd name="connsiteX8" fmla="*/ 80964 w 254708"/>
                    <a:gd name="connsiteY8" fmla="*/ 154780 h 180974"/>
                    <a:gd name="connsiteX9" fmla="*/ 14288 w 254708"/>
                    <a:gd name="connsiteY9" fmla="*/ 150018 h 180974"/>
                    <a:gd name="connsiteX10" fmla="*/ 0 w 254708"/>
                    <a:gd name="connsiteY10" fmla="*/ 104774 h 180974"/>
                    <a:gd name="connsiteX11" fmla="*/ 26196 w 254708"/>
                    <a:gd name="connsiteY11" fmla="*/ 80962 h 180974"/>
                    <a:gd name="connsiteX12" fmla="*/ 28576 w 254708"/>
                    <a:gd name="connsiteY12" fmla="*/ 33336 h 180974"/>
                    <a:gd name="connsiteX13" fmla="*/ 97632 w 254708"/>
                    <a:gd name="connsiteY13" fmla="*/ 0 h 180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4708" h="180974">
                      <a:moveTo>
                        <a:pt x="97632" y="0"/>
                      </a:moveTo>
                      <a:lnTo>
                        <a:pt x="157164" y="0"/>
                      </a:lnTo>
                      <a:lnTo>
                        <a:pt x="192884" y="45244"/>
                      </a:lnTo>
                      <a:lnTo>
                        <a:pt x="254708" y="38374"/>
                      </a:lnTo>
                      <a:lnTo>
                        <a:pt x="241460" y="85248"/>
                      </a:lnTo>
                      <a:lnTo>
                        <a:pt x="241460" y="152736"/>
                      </a:lnTo>
                      <a:lnTo>
                        <a:pt x="157164" y="150018"/>
                      </a:lnTo>
                      <a:lnTo>
                        <a:pt x="111920" y="180974"/>
                      </a:lnTo>
                      <a:lnTo>
                        <a:pt x="80964" y="154780"/>
                      </a:lnTo>
                      <a:lnTo>
                        <a:pt x="14288" y="150018"/>
                      </a:lnTo>
                      <a:lnTo>
                        <a:pt x="0" y="104774"/>
                      </a:lnTo>
                      <a:lnTo>
                        <a:pt x="26196" y="80962"/>
                      </a:lnTo>
                      <a:lnTo>
                        <a:pt x="28576" y="33336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F8D9F129-C181-4F34-85EE-510491447959}"/>
                    </a:ext>
                  </a:extLst>
                </p:cNvPr>
                <p:cNvSpPr/>
                <p:nvPr/>
              </p:nvSpPr>
              <p:spPr>
                <a:xfrm>
                  <a:off x="43057764" y="29751338"/>
                  <a:ext cx="505776" cy="557212"/>
                </a:xfrm>
                <a:custGeom>
                  <a:avLst/>
                  <a:gdLst>
                    <a:gd name="connsiteX0" fmla="*/ 169068 w 505776"/>
                    <a:gd name="connsiteY0" fmla="*/ 0 h 557212"/>
                    <a:gd name="connsiteX1" fmla="*/ 347660 w 505776"/>
                    <a:gd name="connsiteY1" fmla="*/ 11906 h 557212"/>
                    <a:gd name="connsiteX2" fmla="*/ 357188 w 505776"/>
                    <a:gd name="connsiteY2" fmla="*/ 66674 h 557212"/>
                    <a:gd name="connsiteX3" fmla="*/ 429576 w 505776"/>
                    <a:gd name="connsiteY3" fmla="*/ 19832 h 557212"/>
                    <a:gd name="connsiteX4" fmla="*/ 429576 w 505776"/>
                    <a:gd name="connsiteY4" fmla="*/ 35242 h 557212"/>
                    <a:gd name="connsiteX5" fmla="*/ 505776 w 505776"/>
                    <a:gd name="connsiteY5" fmla="*/ 149542 h 557212"/>
                    <a:gd name="connsiteX6" fmla="*/ 460056 w 505776"/>
                    <a:gd name="connsiteY6" fmla="*/ 218122 h 557212"/>
                    <a:gd name="connsiteX7" fmla="*/ 437196 w 505776"/>
                    <a:gd name="connsiteY7" fmla="*/ 461962 h 557212"/>
                    <a:gd name="connsiteX8" fmla="*/ 406148 w 505776"/>
                    <a:gd name="connsiteY8" fmla="*/ 555108 h 557212"/>
                    <a:gd name="connsiteX9" fmla="*/ 361948 w 505776"/>
                    <a:gd name="connsiteY9" fmla="*/ 557212 h 557212"/>
                    <a:gd name="connsiteX10" fmla="*/ 335756 w 505776"/>
                    <a:gd name="connsiteY10" fmla="*/ 535782 h 557212"/>
                    <a:gd name="connsiteX11" fmla="*/ 335756 w 505776"/>
                    <a:gd name="connsiteY11" fmla="*/ 497682 h 557212"/>
                    <a:gd name="connsiteX12" fmla="*/ 295276 w 505776"/>
                    <a:gd name="connsiteY12" fmla="*/ 488156 h 557212"/>
                    <a:gd name="connsiteX13" fmla="*/ 266700 w 505776"/>
                    <a:gd name="connsiteY13" fmla="*/ 495300 h 557212"/>
                    <a:gd name="connsiteX14" fmla="*/ 250028 w 505776"/>
                    <a:gd name="connsiteY14" fmla="*/ 476250 h 557212"/>
                    <a:gd name="connsiteX15" fmla="*/ 226216 w 505776"/>
                    <a:gd name="connsiteY15" fmla="*/ 471486 h 557212"/>
                    <a:gd name="connsiteX16" fmla="*/ 173828 w 505776"/>
                    <a:gd name="connsiteY16" fmla="*/ 495300 h 557212"/>
                    <a:gd name="connsiteX17" fmla="*/ 85724 w 505776"/>
                    <a:gd name="connsiteY17" fmla="*/ 366712 h 557212"/>
                    <a:gd name="connsiteX18" fmla="*/ 64292 w 505776"/>
                    <a:gd name="connsiteY18" fmla="*/ 297656 h 557212"/>
                    <a:gd name="connsiteX19" fmla="*/ 21428 w 505776"/>
                    <a:gd name="connsiteY19" fmla="*/ 292894 h 557212"/>
                    <a:gd name="connsiteX20" fmla="*/ 0 w 505776"/>
                    <a:gd name="connsiteY20" fmla="*/ 257174 h 557212"/>
                    <a:gd name="connsiteX21" fmla="*/ 47624 w 505776"/>
                    <a:gd name="connsiteY21" fmla="*/ 211930 h 557212"/>
                    <a:gd name="connsiteX22" fmla="*/ 54768 w 505776"/>
                    <a:gd name="connsiteY22" fmla="*/ 128586 h 557212"/>
                    <a:gd name="connsiteX23" fmla="*/ 111916 w 505776"/>
                    <a:gd name="connsiteY23" fmla="*/ 88106 h 557212"/>
                    <a:gd name="connsiteX24" fmla="*/ 111916 w 505776"/>
                    <a:gd name="connsiteY24" fmla="*/ 40482 h 557212"/>
                    <a:gd name="connsiteX25" fmla="*/ 169068 w 505776"/>
                    <a:gd name="connsiteY25" fmla="*/ 0 h 557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5776" h="557212">
                      <a:moveTo>
                        <a:pt x="169068" y="0"/>
                      </a:moveTo>
                      <a:lnTo>
                        <a:pt x="347660" y="11906"/>
                      </a:lnTo>
                      <a:lnTo>
                        <a:pt x="357188" y="66674"/>
                      </a:lnTo>
                      <a:lnTo>
                        <a:pt x="429576" y="19832"/>
                      </a:lnTo>
                      <a:lnTo>
                        <a:pt x="429576" y="35242"/>
                      </a:lnTo>
                      <a:lnTo>
                        <a:pt x="505776" y="149542"/>
                      </a:lnTo>
                      <a:lnTo>
                        <a:pt x="460056" y="218122"/>
                      </a:lnTo>
                      <a:lnTo>
                        <a:pt x="437196" y="461962"/>
                      </a:lnTo>
                      <a:lnTo>
                        <a:pt x="406148" y="555108"/>
                      </a:lnTo>
                      <a:lnTo>
                        <a:pt x="361948" y="557212"/>
                      </a:lnTo>
                      <a:lnTo>
                        <a:pt x="335756" y="535782"/>
                      </a:lnTo>
                      <a:lnTo>
                        <a:pt x="335756" y="497682"/>
                      </a:lnTo>
                      <a:lnTo>
                        <a:pt x="295276" y="488156"/>
                      </a:lnTo>
                      <a:lnTo>
                        <a:pt x="266700" y="495300"/>
                      </a:lnTo>
                      <a:lnTo>
                        <a:pt x="250028" y="476250"/>
                      </a:lnTo>
                      <a:lnTo>
                        <a:pt x="226216" y="471486"/>
                      </a:lnTo>
                      <a:lnTo>
                        <a:pt x="173828" y="495300"/>
                      </a:lnTo>
                      <a:lnTo>
                        <a:pt x="85724" y="366712"/>
                      </a:lnTo>
                      <a:lnTo>
                        <a:pt x="64292" y="297656"/>
                      </a:lnTo>
                      <a:lnTo>
                        <a:pt x="21428" y="292894"/>
                      </a:lnTo>
                      <a:lnTo>
                        <a:pt x="0" y="257174"/>
                      </a:lnTo>
                      <a:lnTo>
                        <a:pt x="47624" y="211930"/>
                      </a:lnTo>
                      <a:lnTo>
                        <a:pt x="54768" y="128586"/>
                      </a:lnTo>
                      <a:lnTo>
                        <a:pt x="111916" y="88106"/>
                      </a:lnTo>
                      <a:lnTo>
                        <a:pt x="111916" y="40482"/>
                      </a:lnTo>
                      <a:lnTo>
                        <a:pt x="1690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4A3BE120-1207-474C-9E73-2B75B276CBD1}"/>
                    </a:ext>
                  </a:extLst>
                </p:cNvPr>
                <p:cNvSpPr/>
                <p:nvPr/>
              </p:nvSpPr>
              <p:spPr>
                <a:xfrm>
                  <a:off x="42026680" y="30334744"/>
                  <a:ext cx="902496" cy="514742"/>
                </a:xfrm>
                <a:custGeom>
                  <a:avLst/>
                  <a:gdLst>
                    <a:gd name="connsiteX0" fmla="*/ 607220 w 902496"/>
                    <a:gd name="connsiteY0" fmla="*/ 0 h 514742"/>
                    <a:gd name="connsiteX1" fmla="*/ 695328 w 902496"/>
                    <a:gd name="connsiteY1" fmla="*/ 0 h 514742"/>
                    <a:gd name="connsiteX2" fmla="*/ 785816 w 902496"/>
                    <a:gd name="connsiteY2" fmla="*/ 92868 h 514742"/>
                    <a:gd name="connsiteX3" fmla="*/ 850108 w 902496"/>
                    <a:gd name="connsiteY3" fmla="*/ 47624 h 514742"/>
                    <a:gd name="connsiteX4" fmla="*/ 902496 w 902496"/>
                    <a:gd name="connsiteY4" fmla="*/ 180976 h 514742"/>
                    <a:gd name="connsiteX5" fmla="*/ 901080 w 902496"/>
                    <a:gd name="connsiteY5" fmla="*/ 280032 h 514742"/>
                    <a:gd name="connsiteX6" fmla="*/ 889160 w 902496"/>
                    <a:gd name="connsiteY6" fmla="*/ 282416 h 514742"/>
                    <a:gd name="connsiteX7" fmla="*/ 858680 w 902496"/>
                    <a:gd name="connsiteY7" fmla="*/ 251936 h 514742"/>
                    <a:gd name="connsiteX8" fmla="*/ 744380 w 902496"/>
                    <a:gd name="connsiteY8" fmla="*/ 236696 h 514742"/>
                    <a:gd name="connsiteX9" fmla="*/ 584360 w 902496"/>
                    <a:gd name="connsiteY9" fmla="*/ 282416 h 514742"/>
                    <a:gd name="connsiteX10" fmla="*/ 584360 w 902496"/>
                    <a:gd name="connsiteY10" fmla="*/ 373856 h 514742"/>
                    <a:gd name="connsiteX11" fmla="*/ 477680 w 902496"/>
                    <a:gd name="connsiteY11" fmla="*/ 480536 h 514742"/>
                    <a:gd name="connsiteX12" fmla="*/ 369360 w 902496"/>
                    <a:gd name="connsiteY12" fmla="*/ 514742 h 514742"/>
                    <a:gd name="connsiteX13" fmla="*/ 352424 w 902496"/>
                    <a:gd name="connsiteY13" fmla="*/ 495300 h 514742"/>
                    <a:gd name="connsiteX14" fmla="*/ 345284 w 902496"/>
                    <a:gd name="connsiteY14" fmla="*/ 438150 h 514742"/>
                    <a:gd name="connsiteX15" fmla="*/ 290512 w 902496"/>
                    <a:gd name="connsiteY15" fmla="*/ 357188 h 514742"/>
                    <a:gd name="connsiteX16" fmla="*/ 259560 w 902496"/>
                    <a:gd name="connsiteY16" fmla="*/ 354806 h 514742"/>
                    <a:gd name="connsiteX17" fmla="*/ 250032 w 902496"/>
                    <a:gd name="connsiteY17" fmla="*/ 326232 h 514742"/>
                    <a:gd name="connsiteX18" fmla="*/ 254796 w 902496"/>
                    <a:gd name="connsiteY18" fmla="*/ 295276 h 514742"/>
                    <a:gd name="connsiteX19" fmla="*/ 226220 w 902496"/>
                    <a:gd name="connsiteY19" fmla="*/ 266700 h 514742"/>
                    <a:gd name="connsiteX20" fmla="*/ 192884 w 902496"/>
                    <a:gd name="connsiteY20" fmla="*/ 269080 h 514742"/>
                    <a:gd name="connsiteX21" fmla="*/ 188120 w 902496"/>
                    <a:gd name="connsiteY21" fmla="*/ 300036 h 514742"/>
                    <a:gd name="connsiteX22" fmla="*/ 145256 w 902496"/>
                    <a:gd name="connsiteY22" fmla="*/ 290512 h 514742"/>
                    <a:gd name="connsiteX23" fmla="*/ 107160 w 902496"/>
                    <a:gd name="connsiteY23" fmla="*/ 261936 h 514742"/>
                    <a:gd name="connsiteX24" fmla="*/ 76200 w 902496"/>
                    <a:gd name="connsiteY24" fmla="*/ 245268 h 514742"/>
                    <a:gd name="connsiteX25" fmla="*/ 38100 w 902496"/>
                    <a:gd name="connsiteY25" fmla="*/ 240506 h 514742"/>
                    <a:gd name="connsiteX26" fmla="*/ 0 w 902496"/>
                    <a:gd name="connsiteY26" fmla="*/ 185736 h 514742"/>
                    <a:gd name="connsiteX27" fmla="*/ 52388 w 902496"/>
                    <a:gd name="connsiteY27" fmla="*/ 173832 h 514742"/>
                    <a:gd name="connsiteX28" fmla="*/ 69056 w 902496"/>
                    <a:gd name="connsiteY28" fmla="*/ 138112 h 514742"/>
                    <a:gd name="connsiteX29" fmla="*/ 319088 w 902496"/>
                    <a:gd name="connsiteY29" fmla="*/ 133350 h 514742"/>
                    <a:gd name="connsiteX30" fmla="*/ 335760 w 902496"/>
                    <a:gd name="connsiteY30" fmla="*/ 109536 h 514742"/>
                    <a:gd name="connsiteX31" fmla="*/ 366712 w 902496"/>
                    <a:gd name="connsiteY31" fmla="*/ 121444 h 514742"/>
                    <a:gd name="connsiteX32" fmla="*/ 469108 w 902496"/>
                    <a:gd name="connsiteY32" fmla="*/ 69056 h 514742"/>
                    <a:gd name="connsiteX33" fmla="*/ 511968 w 902496"/>
                    <a:gd name="connsiteY33" fmla="*/ 83344 h 514742"/>
                    <a:gd name="connsiteX34" fmla="*/ 540544 w 902496"/>
                    <a:gd name="connsiteY34" fmla="*/ 47624 h 514742"/>
                    <a:gd name="connsiteX35" fmla="*/ 581024 w 902496"/>
                    <a:gd name="connsiteY35" fmla="*/ 47624 h 514742"/>
                    <a:gd name="connsiteX36" fmla="*/ 607220 w 902496"/>
                    <a:gd name="connsiteY36" fmla="*/ 0 h 514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902496" h="514742">
                      <a:moveTo>
                        <a:pt x="607220" y="0"/>
                      </a:moveTo>
                      <a:lnTo>
                        <a:pt x="695328" y="0"/>
                      </a:lnTo>
                      <a:lnTo>
                        <a:pt x="785816" y="92868"/>
                      </a:lnTo>
                      <a:lnTo>
                        <a:pt x="850108" y="47624"/>
                      </a:lnTo>
                      <a:lnTo>
                        <a:pt x="902496" y="180976"/>
                      </a:lnTo>
                      <a:lnTo>
                        <a:pt x="901080" y="280032"/>
                      </a:lnTo>
                      <a:lnTo>
                        <a:pt x="889160" y="282416"/>
                      </a:lnTo>
                      <a:lnTo>
                        <a:pt x="858680" y="251936"/>
                      </a:lnTo>
                      <a:lnTo>
                        <a:pt x="744380" y="236696"/>
                      </a:lnTo>
                      <a:lnTo>
                        <a:pt x="584360" y="282416"/>
                      </a:lnTo>
                      <a:lnTo>
                        <a:pt x="584360" y="373856"/>
                      </a:lnTo>
                      <a:lnTo>
                        <a:pt x="477680" y="480536"/>
                      </a:lnTo>
                      <a:lnTo>
                        <a:pt x="369360" y="514742"/>
                      </a:lnTo>
                      <a:lnTo>
                        <a:pt x="352424" y="495300"/>
                      </a:lnTo>
                      <a:lnTo>
                        <a:pt x="345284" y="438150"/>
                      </a:lnTo>
                      <a:lnTo>
                        <a:pt x="290512" y="357188"/>
                      </a:lnTo>
                      <a:lnTo>
                        <a:pt x="259560" y="354806"/>
                      </a:lnTo>
                      <a:lnTo>
                        <a:pt x="250032" y="326232"/>
                      </a:lnTo>
                      <a:lnTo>
                        <a:pt x="254796" y="295276"/>
                      </a:lnTo>
                      <a:lnTo>
                        <a:pt x="226220" y="266700"/>
                      </a:lnTo>
                      <a:lnTo>
                        <a:pt x="192884" y="269080"/>
                      </a:lnTo>
                      <a:lnTo>
                        <a:pt x="188120" y="300036"/>
                      </a:lnTo>
                      <a:lnTo>
                        <a:pt x="145256" y="290512"/>
                      </a:lnTo>
                      <a:lnTo>
                        <a:pt x="107160" y="261936"/>
                      </a:lnTo>
                      <a:lnTo>
                        <a:pt x="76200" y="245268"/>
                      </a:lnTo>
                      <a:lnTo>
                        <a:pt x="38100" y="240506"/>
                      </a:lnTo>
                      <a:lnTo>
                        <a:pt x="0" y="185736"/>
                      </a:lnTo>
                      <a:lnTo>
                        <a:pt x="52388" y="173832"/>
                      </a:lnTo>
                      <a:lnTo>
                        <a:pt x="69056" y="138112"/>
                      </a:lnTo>
                      <a:lnTo>
                        <a:pt x="319088" y="133350"/>
                      </a:lnTo>
                      <a:lnTo>
                        <a:pt x="335760" y="109536"/>
                      </a:lnTo>
                      <a:lnTo>
                        <a:pt x="366712" y="121444"/>
                      </a:lnTo>
                      <a:lnTo>
                        <a:pt x="469108" y="69056"/>
                      </a:lnTo>
                      <a:lnTo>
                        <a:pt x="511968" y="83344"/>
                      </a:lnTo>
                      <a:lnTo>
                        <a:pt x="540544" y="47624"/>
                      </a:lnTo>
                      <a:lnTo>
                        <a:pt x="581024" y="47624"/>
                      </a:lnTo>
                      <a:lnTo>
                        <a:pt x="6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574785CC-F688-452C-8386-11569A98C32F}"/>
                    </a:ext>
                  </a:extLst>
                </p:cNvPr>
                <p:cNvSpPr/>
                <p:nvPr/>
              </p:nvSpPr>
              <p:spPr>
                <a:xfrm>
                  <a:off x="41544240" y="30861000"/>
                  <a:ext cx="541972" cy="524876"/>
                </a:xfrm>
                <a:custGeom>
                  <a:avLst/>
                  <a:gdLst>
                    <a:gd name="connsiteX0" fmla="*/ 380048 w 541972"/>
                    <a:gd name="connsiteY0" fmla="*/ 0 h 524876"/>
                    <a:gd name="connsiteX1" fmla="*/ 375284 w 541972"/>
                    <a:gd name="connsiteY1" fmla="*/ 109538 h 524876"/>
                    <a:gd name="connsiteX2" fmla="*/ 399096 w 541972"/>
                    <a:gd name="connsiteY2" fmla="*/ 161924 h 524876"/>
                    <a:gd name="connsiteX3" fmla="*/ 446724 w 541972"/>
                    <a:gd name="connsiteY3" fmla="*/ 123824 h 524876"/>
                    <a:gd name="connsiteX4" fmla="*/ 508636 w 541972"/>
                    <a:gd name="connsiteY4" fmla="*/ 85724 h 524876"/>
                    <a:gd name="connsiteX5" fmla="*/ 527684 w 541972"/>
                    <a:gd name="connsiteY5" fmla="*/ 176212 h 524876"/>
                    <a:gd name="connsiteX6" fmla="*/ 541972 w 541972"/>
                    <a:gd name="connsiteY6" fmla="*/ 214312 h 524876"/>
                    <a:gd name="connsiteX7" fmla="*/ 446724 w 541972"/>
                    <a:gd name="connsiteY7" fmla="*/ 295276 h 524876"/>
                    <a:gd name="connsiteX8" fmla="*/ 451484 w 541972"/>
                    <a:gd name="connsiteY8" fmla="*/ 385764 h 524876"/>
                    <a:gd name="connsiteX9" fmla="*/ 508636 w 541972"/>
                    <a:gd name="connsiteY9" fmla="*/ 409576 h 524876"/>
                    <a:gd name="connsiteX10" fmla="*/ 461008 w 541972"/>
                    <a:gd name="connsiteY10" fmla="*/ 452438 h 524876"/>
                    <a:gd name="connsiteX11" fmla="*/ 365760 w 541972"/>
                    <a:gd name="connsiteY11" fmla="*/ 452438 h 524876"/>
                    <a:gd name="connsiteX12" fmla="*/ 313372 w 541972"/>
                    <a:gd name="connsiteY12" fmla="*/ 466724 h 524876"/>
                    <a:gd name="connsiteX13" fmla="*/ 275272 w 541972"/>
                    <a:gd name="connsiteY13" fmla="*/ 495300 h 524876"/>
                    <a:gd name="connsiteX14" fmla="*/ 253412 w 541972"/>
                    <a:gd name="connsiteY14" fmla="*/ 524876 h 524876"/>
                    <a:gd name="connsiteX15" fmla="*/ 198120 w 541972"/>
                    <a:gd name="connsiteY15" fmla="*/ 510540 h 524876"/>
                    <a:gd name="connsiteX16" fmla="*/ 198120 w 541972"/>
                    <a:gd name="connsiteY16" fmla="*/ 403860 h 524876"/>
                    <a:gd name="connsiteX17" fmla="*/ 60960 w 541972"/>
                    <a:gd name="connsiteY17" fmla="*/ 358140 h 524876"/>
                    <a:gd name="connsiteX18" fmla="*/ 0 w 541972"/>
                    <a:gd name="connsiteY18" fmla="*/ 312420 h 524876"/>
                    <a:gd name="connsiteX19" fmla="*/ 0 w 541972"/>
                    <a:gd name="connsiteY19" fmla="*/ 266700 h 524876"/>
                    <a:gd name="connsiteX20" fmla="*/ 99060 w 541972"/>
                    <a:gd name="connsiteY20" fmla="*/ 274320 h 524876"/>
                    <a:gd name="connsiteX21" fmla="*/ 175260 w 541972"/>
                    <a:gd name="connsiteY21" fmla="*/ 251460 h 524876"/>
                    <a:gd name="connsiteX22" fmla="*/ 205740 w 541972"/>
                    <a:gd name="connsiteY22" fmla="*/ 220980 h 524876"/>
                    <a:gd name="connsiteX23" fmla="*/ 297180 w 541972"/>
                    <a:gd name="connsiteY23" fmla="*/ 220980 h 524876"/>
                    <a:gd name="connsiteX24" fmla="*/ 297180 w 541972"/>
                    <a:gd name="connsiteY24" fmla="*/ 144780 h 524876"/>
                    <a:gd name="connsiteX25" fmla="*/ 239620 w 541972"/>
                    <a:gd name="connsiteY25" fmla="*/ 82424 h 524876"/>
                    <a:gd name="connsiteX26" fmla="*/ 380048 w 541972"/>
                    <a:gd name="connsiteY26" fmla="*/ 0 h 52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41972" h="524876">
                      <a:moveTo>
                        <a:pt x="380048" y="0"/>
                      </a:moveTo>
                      <a:lnTo>
                        <a:pt x="375284" y="109538"/>
                      </a:lnTo>
                      <a:lnTo>
                        <a:pt x="399096" y="161924"/>
                      </a:lnTo>
                      <a:lnTo>
                        <a:pt x="446724" y="123824"/>
                      </a:lnTo>
                      <a:lnTo>
                        <a:pt x="508636" y="85724"/>
                      </a:lnTo>
                      <a:lnTo>
                        <a:pt x="527684" y="176212"/>
                      </a:lnTo>
                      <a:lnTo>
                        <a:pt x="541972" y="214312"/>
                      </a:lnTo>
                      <a:lnTo>
                        <a:pt x="446724" y="295276"/>
                      </a:lnTo>
                      <a:lnTo>
                        <a:pt x="451484" y="385764"/>
                      </a:lnTo>
                      <a:lnTo>
                        <a:pt x="508636" y="409576"/>
                      </a:lnTo>
                      <a:lnTo>
                        <a:pt x="461008" y="452438"/>
                      </a:lnTo>
                      <a:lnTo>
                        <a:pt x="365760" y="452438"/>
                      </a:lnTo>
                      <a:lnTo>
                        <a:pt x="313372" y="466724"/>
                      </a:lnTo>
                      <a:lnTo>
                        <a:pt x="275272" y="495300"/>
                      </a:lnTo>
                      <a:lnTo>
                        <a:pt x="253412" y="524876"/>
                      </a:lnTo>
                      <a:lnTo>
                        <a:pt x="198120" y="510540"/>
                      </a:lnTo>
                      <a:lnTo>
                        <a:pt x="198120" y="403860"/>
                      </a:lnTo>
                      <a:lnTo>
                        <a:pt x="60960" y="358140"/>
                      </a:lnTo>
                      <a:lnTo>
                        <a:pt x="0" y="312420"/>
                      </a:lnTo>
                      <a:lnTo>
                        <a:pt x="0" y="266700"/>
                      </a:lnTo>
                      <a:lnTo>
                        <a:pt x="99060" y="274320"/>
                      </a:lnTo>
                      <a:lnTo>
                        <a:pt x="175260" y="251460"/>
                      </a:lnTo>
                      <a:lnTo>
                        <a:pt x="205740" y="220980"/>
                      </a:lnTo>
                      <a:lnTo>
                        <a:pt x="297180" y="220980"/>
                      </a:lnTo>
                      <a:lnTo>
                        <a:pt x="297180" y="144780"/>
                      </a:lnTo>
                      <a:lnTo>
                        <a:pt x="239620" y="82424"/>
                      </a:lnTo>
                      <a:lnTo>
                        <a:pt x="3800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7B71CC4F-8212-47A7-914A-E3FCD0C3B989}"/>
                    </a:ext>
                  </a:extLst>
                </p:cNvPr>
                <p:cNvSpPr/>
                <p:nvPr/>
              </p:nvSpPr>
              <p:spPr>
                <a:xfrm>
                  <a:off x="43997564" y="28055888"/>
                  <a:ext cx="614804" cy="494186"/>
                </a:xfrm>
                <a:custGeom>
                  <a:avLst/>
                  <a:gdLst>
                    <a:gd name="connsiteX0" fmla="*/ 196056 w 614804"/>
                    <a:gd name="connsiteY0" fmla="*/ 0 h 494186"/>
                    <a:gd name="connsiteX1" fmla="*/ 222248 w 614804"/>
                    <a:gd name="connsiteY1" fmla="*/ 21432 h 494186"/>
                    <a:gd name="connsiteX2" fmla="*/ 272256 w 614804"/>
                    <a:gd name="connsiteY2" fmla="*/ 23812 h 494186"/>
                    <a:gd name="connsiteX3" fmla="*/ 296068 w 614804"/>
                    <a:gd name="connsiteY3" fmla="*/ 28576 h 494186"/>
                    <a:gd name="connsiteX4" fmla="*/ 312736 w 614804"/>
                    <a:gd name="connsiteY4" fmla="*/ 104776 h 494186"/>
                    <a:gd name="connsiteX5" fmla="*/ 360360 w 614804"/>
                    <a:gd name="connsiteY5" fmla="*/ 47624 h 494186"/>
                    <a:gd name="connsiteX6" fmla="*/ 386556 w 614804"/>
                    <a:gd name="connsiteY6" fmla="*/ 47624 h 494186"/>
                    <a:gd name="connsiteX7" fmla="*/ 419228 w 614804"/>
                    <a:gd name="connsiteY7" fmla="*/ 69158 h 494186"/>
                    <a:gd name="connsiteX8" fmla="*/ 410368 w 614804"/>
                    <a:gd name="connsiteY8" fmla="*/ 102392 h 494186"/>
                    <a:gd name="connsiteX9" fmla="*/ 446084 w 614804"/>
                    <a:gd name="connsiteY9" fmla="*/ 116680 h 494186"/>
                    <a:gd name="connsiteX10" fmla="*/ 529428 w 614804"/>
                    <a:gd name="connsiteY10" fmla="*/ 176212 h 494186"/>
                    <a:gd name="connsiteX11" fmla="*/ 460372 w 614804"/>
                    <a:gd name="connsiteY11" fmla="*/ 254792 h 494186"/>
                    <a:gd name="connsiteX12" fmla="*/ 524668 w 614804"/>
                    <a:gd name="connsiteY12" fmla="*/ 254792 h 494186"/>
                    <a:gd name="connsiteX13" fmla="*/ 558004 w 614804"/>
                    <a:gd name="connsiteY13" fmla="*/ 226218 h 494186"/>
                    <a:gd name="connsiteX14" fmla="*/ 565148 w 614804"/>
                    <a:gd name="connsiteY14" fmla="*/ 254792 h 494186"/>
                    <a:gd name="connsiteX15" fmla="*/ 534192 w 614804"/>
                    <a:gd name="connsiteY15" fmla="*/ 290512 h 494186"/>
                    <a:gd name="connsiteX16" fmla="*/ 529428 w 614804"/>
                    <a:gd name="connsiteY16" fmla="*/ 340518 h 494186"/>
                    <a:gd name="connsiteX17" fmla="*/ 614804 w 614804"/>
                    <a:gd name="connsiteY17" fmla="*/ 378184 h 494186"/>
                    <a:gd name="connsiteX18" fmla="*/ 526096 w 614804"/>
                    <a:gd name="connsiteY18" fmla="*/ 397192 h 494186"/>
                    <a:gd name="connsiteX19" fmla="*/ 503236 w 614804"/>
                    <a:gd name="connsiteY19" fmla="*/ 374332 h 494186"/>
                    <a:gd name="connsiteX20" fmla="*/ 396556 w 614804"/>
                    <a:gd name="connsiteY20" fmla="*/ 366712 h 494186"/>
                    <a:gd name="connsiteX21" fmla="*/ 221296 w 614804"/>
                    <a:gd name="connsiteY21" fmla="*/ 427672 h 494186"/>
                    <a:gd name="connsiteX22" fmla="*/ 140780 w 614804"/>
                    <a:gd name="connsiteY22" fmla="*/ 494186 h 494186"/>
                    <a:gd name="connsiteX23" fmla="*/ 122236 w 614804"/>
                    <a:gd name="connsiteY23" fmla="*/ 395288 h 494186"/>
                    <a:gd name="connsiteX24" fmla="*/ 150812 w 614804"/>
                    <a:gd name="connsiteY24" fmla="*/ 344488 h 494186"/>
                    <a:gd name="connsiteX25" fmla="*/ 150812 w 614804"/>
                    <a:gd name="connsiteY25" fmla="*/ 322262 h 494186"/>
                    <a:gd name="connsiteX26" fmla="*/ 55560 w 614804"/>
                    <a:gd name="connsiteY26" fmla="*/ 309562 h 494186"/>
                    <a:gd name="connsiteX27" fmla="*/ 74612 w 614804"/>
                    <a:gd name="connsiteY27" fmla="*/ 280988 h 494186"/>
                    <a:gd name="connsiteX28" fmla="*/ 122236 w 614804"/>
                    <a:gd name="connsiteY28" fmla="*/ 249236 h 494186"/>
                    <a:gd name="connsiteX29" fmla="*/ 103188 w 614804"/>
                    <a:gd name="connsiteY29" fmla="*/ 211136 h 494186"/>
                    <a:gd name="connsiteX30" fmla="*/ 49212 w 614804"/>
                    <a:gd name="connsiteY30" fmla="*/ 204788 h 494186"/>
                    <a:gd name="connsiteX31" fmla="*/ 55560 w 614804"/>
                    <a:gd name="connsiteY31" fmla="*/ 157162 h 494186"/>
                    <a:gd name="connsiteX32" fmla="*/ 0 w 614804"/>
                    <a:gd name="connsiteY32" fmla="*/ 157162 h 494186"/>
                    <a:gd name="connsiteX33" fmla="*/ 84136 w 614804"/>
                    <a:gd name="connsiteY33" fmla="*/ 57150 h 494186"/>
                    <a:gd name="connsiteX34" fmla="*/ 131760 w 614804"/>
                    <a:gd name="connsiteY34" fmla="*/ 71436 h 494186"/>
                    <a:gd name="connsiteX35" fmla="*/ 155572 w 614804"/>
                    <a:gd name="connsiteY35" fmla="*/ 52388 h 494186"/>
                    <a:gd name="connsiteX36" fmla="*/ 181768 w 614804"/>
                    <a:gd name="connsiteY36" fmla="*/ 52388 h 494186"/>
                    <a:gd name="connsiteX37" fmla="*/ 196056 w 614804"/>
                    <a:gd name="connsiteY37" fmla="*/ 0 h 494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14804" h="494186">
                      <a:moveTo>
                        <a:pt x="196056" y="0"/>
                      </a:moveTo>
                      <a:lnTo>
                        <a:pt x="222248" y="21432"/>
                      </a:lnTo>
                      <a:lnTo>
                        <a:pt x="272256" y="23812"/>
                      </a:lnTo>
                      <a:cubicBezTo>
                        <a:pt x="296856" y="26272"/>
                        <a:pt x="296068" y="18216"/>
                        <a:pt x="296068" y="28576"/>
                      </a:cubicBezTo>
                      <a:lnTo>
                        <a:pt x="312736" y="104776"/>
                      </a:lnTo>
                      <a:lnTo>
                        <a:pt x="360360" y="47624"/>
                      </a:lnTo>
                      <a:lnTo>
                        <a:pt x="386556" y="47624"/>
                      </a:lnTo>
                      <a:lnTo>
                        <a:pt x="419228" y="69158"/>
                      </a:lnTo>
                      <a:lnTo>
                        <a:pt x="410368" y="102392"/>
                      </a:lnTo>
                      <a:lnTo>
                        <a:pt x="446084" y="116680"/>
                      </a:lnTo>
                      <a:lnTo>
                        <a:pt x="529428" y="176212"/>
                      </a:lnTo>
                      <a:lnTo>
                        <a:pt x="460372" y="254792"/>
                      </a:lnTo>
                      <a:lnTo>
                        <a:pt x="524668" y="254792"/>
                      </a:lnTo>
                      <a:lnTo>
                        <a:pt x="558004" y="226218"/>
                      </a:lnTo>
                      <a:lnTo>
                        <a:pt x="565148" y="254792"/>
                      </a:lnTo>
                      <a:lnTo>
                        <a:pt x="534192" y="290512"/>
                      </a:lnTo>
                      <a:lnTo>
                        <a:pt x="529428" y="340518"/>
                      </a:lnTo>
                      <a:lnTo>
                        <a:pt x="614804" y="378184"/>
                      </a:lnTo>
                      <a:lnTo>
                        <a:pt x="526096" y="397192"/>
                      </a:lnTo>
                      <a:lnTo>
                        <a:pt x="503236" y="374332"/>
                      </a:lnTo>
                      <a:lnTo>
                        <a:pt x="396556" y="366712"/>
                      </a:lnTo>
                      <a:lnTo>
                        <a:pt x="221296" y="427672"/>
                      </a:lnTo>
                      <a:lnTo>
                        <a:pt x="140780" y="494186"/>
                      </a:lnTo>
                      <a:lnTo>
                        <a:pt x="122236" y="395288"/>
                      </a:lnTo>
                      <a:lnTo>
                        <a:pt x="150812" y="344488"/>
                      </a:lnTo>
                      <a:lnTo>
                        <a:pt x="150812" y="322262"/>
                      </a:lnTo>
                      <a:lnTo>
                        <a:pt x="55560" y="309562"/>
                      </a:lnTo>
                      <a:lnTo>
                        <a:pt x="74612" y="280988"/>
                      </a:lnTo>
                      <a:lnTo>
                        <a:pt x="122236" y="249236"/>
                      </a:lnTo>
                      <a:lnTo>
                        <a:pt x="103188" y="211136"/>
                      </a:lnTo>
                      <a:lnTo>
                        <a:pt x="49212" y="204788"/>
                      </a:lnTo>
                      <a:lnTo>
                        <a:pt x="55560" y="157162"/>
                      </a:lnTo>
                      <a:lnTo>
                        <a:pt x="0" y="157162"/>
                      </a:lnTo>
                      <a:lnTo>
                        <a:pt x="84136" y="57150"/>
                      </a:lnTo>
                      <a:lnTo>
                        <a:pt x="131760" y="71436"/>
                      </a:lnTo>
                      <a:lnTo>
                        <a:pt x="155572" y="52388"/>
                      </a:lnTo>
                      <a:lnTo>
                        <a:pt x="181768" y="52388"/>
                      </a:lnTo>
                      <a:lnTo>
                        <a:pt x="1960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46FF3484-32B3-4475-B1ED-84D78BC20C9A}"/>
                    </a:ext>
                  </a:extLst>
                </p:cNvPr>
                <p:cNvSpPr/>
                <p:nvPr/>
              </p:nvSpPr>
              <p:spPr>
                <a:xfrm>
                  <a:off x="43571088" y="28338944"/>
                  <a:ext cx="426140" cy="461762"/>
                </a:xfrm>
                <a:custGeom>
                  <a:avLst/>
                  <a:gdLst>
                    <a:gd name="connsiteX0" fmla="*/ 199312 w 426140"/>
                    <a:gd name="connsiteY0" fmla="*/ 0 h 461762"/>
                    <a:gd name="connsiteX1" fmla="*/ 234388 w 426140"/>
                    <a:gd name="connsiteY1" fmla="*/ 29680 h 461762"/>
                    <a:gd name="connsiteX2" fmla="*/ 228036 w 426140"/>
                    <a:gd name="connsiteY2" fmla="*/ 121756 h 461762"/>
                    <a:gd name="connsiteX3" fmla="*/ 262960 w 426140"/>
                    <a:gd name="connsiteY3" fmla="*/ 131280 h 461762"/>
                    <a:gd name="connsiteX4" fmla="*/ 272488 w 426140"/>
                    <a:gd name="connsiteY4" fmla="*/ 172556 h 461762"/>
                    <a:gd name="connsiteX5" fmla="*/ 288360 w 426140"/>
                    <a:gd name="connsiteY5" fmla="*/ 178906 h 461762"/>
                    <a:gd name="connsiteX6" fmla="*/ 313760 w 426140"/>
                    <a:gd name="connsiteY6" fmla="*/ 143980 h 461762"/>
                    <a:gd name="connsiteX7" fmla="*/ 370912 w 426140"/>
                    <a:gd name="connsiteY7" fmla="*/ 191606 h 461762"/>
                    <a:gd name="connsiteX8" fmla="*/ 342336 w 426140"/>
                    <a:gd name="connsiteY8" fmla="*/ 223356 h 461762"/>
                    <a:gd name="connsiteX9" fmla="*/ 339160 w 426140"/>
                    <a:gd name="connsiteY9" fmla="*/ 267806 h 461762"/>
                    <a:gd name="connsiteX10" fmla="*/ 426140 w 426140"/>
                    <a:gd name="connsiteY10" fmla="*/ 340290 h 461762"/>
                    <a:gd name="connsiteX11" fmla="*/ 315468 w 426140"/>
                    <a:gd name="connsiteY11" fmla="*/ 461762 h 461762"/>
                    <a:gd name="connsiteX12" fmla="*/ 262960 w 426140"/>
                    <a:gd name="connsiteY12" fmla="*/ 407506 h 461762"/>
                    <a:gd name="connsiteX13" fmla="*/ 217720 w 426140"/>
                    <a:gd name="connsiteY13" fmla="*/ 424176 h 461762"/>
                    <a:gd name="connsiteX14" fmla="*/ 196288 w 426140"/>
                    <a:gd name="connsiteY14" fmla="*/ 400362 h 461762"/>
                    <a:gd name="connsiteX15" fmla="*/ 229624 w 426140"/>
                    <a:gd name="connsiteY15" fmla="*/ 367024 h 461762"/>
                    <a:gd name="connsiteX16" fmla="*/ 215336 w 426140"/>
                    <a:gd name="connsiteY16" fmla="*/ 328924 h 461762"/>
                    <a:gd name="connsiteX17" fmla="*/ 177236 w 426140"/>
                    <a:gd name="connsiteY17" fmla="*/ 333688 h 461762"/>
                    <a:gd name="connsiteX18" fmla="*/ 120088 w 426140"/>
                    <a:gd name="connsiteY18" fmla="*/ 307494 h 461762"/>
                    <a:gd name="connsiteX19" fmla="*/ 165332 w 426140"/>
                    <a:gd name="connsiteY19" fmla="*/ 252724 h 461762"/>
                    <a:gd name="connsiteX20" fmla="*/ 105800 w 426140"/>
                    <a:gd name="connsiteY20" fmla="*/ 197956 h 461762"/>
                    <a:gd name="connsiteX21" fmla="*/ 43888 w 426140"/>
                    <a:gd name="connsiteY21" fmla="*/ 224150 h 461762"/>
                    <a:gd name="connsiteX22" fmla="*/ 41504 w 426140"/>
                    <a:gd name="connsiteY22" fmla="*/ 186050 h 461762"/>
                    <a:gd name="connsiteX23" fmla="*/ 0 w 426140"/>
                    <a:gd name="connsiteY23" fmla="*/ 142236 h 461762"/>
                    <a:gd name="connsiteX24" fmla="*/ 84368 w 426140"/>
                    <a:gd name="connsiteY24" fmla="*/ 66988 h 461762"/>
                    <a:gd name="connsiteX25" fmla="*/ 117704 w 426140"/>
                    <a:gd name="connsiteY25" fmla="*/ 109850 h 461762"/>
                    <a:gd name="connsiteX26" fmla="*/ 134376 w 426140"/>
                    <a:gd name="connsiteY26" fmla="*/ 93180 h 461762"/>
                    <a:gd name="connsiteX27" fmla="*/ 143900 w 426140"/>
                    <a:gd name="connsiteY27" fmla="*/ 59844 h 461762"/>
                    <a:gd name="connsiteX28" fmla="*/ 199312 w 426140"/>
                    <a:gd name="connsiteY28" fmla="*/ 0 h 461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6140" h="461762">
                      <a:moveTo>
                        <a:pt x="199312" y="0"/>
                      </a:moveTo>
                      <a:lnTo>
                        <a:pt x="234388" y="29680"/>
                      </a:lnTo>
                      <a:lnTo>
                        <a:pt x="228036" y="121756"/>
                      </a:lnTo>
                      <a:lnTo>
                        <a:pt x="262960" y="131280"/>
                      </a:lnTo>
                      <a:lnTo>
                        <a:pt x="272488" y="172556"/>
                      </a:lnTo>
                      <a:lnTo>
                        <a:pt x="288360" y="178906"/>
                      </a:lnTo>
                      <a:lnTo>
                        <a:pt x="313760" y="143980"/>
                      </a:lnTo>
                      <a:lnTo>
                        <a:pt x="370912" y="191606"/>
                      </a:lnTo>
                      <a:lnTo>
                        <a:pt x="342336" y="223356"/>
                      </a:lnTo>
                      <a:lnTo>
                        <a:pt x="339160" y="267806"/>
                      </a:lnTo>
                      <a:lnTo>
                        <a:pt x="426140" y="340290"/>
                      </a:lnTo>
                      <a:lnTo>
                        <a:pt x="315468" y="461762"/>
                      </a:lnTo>
                      <a:lnTo>
                        <a:pt x="262960" y="407506"/>
                      </a:lnTo>
                      <a:lnTo>
                        <a:pt x="217720" y="424176"/>
                      </a:lnTo>
                      <a:lnTo>
                        <a:pt x="196288" y="400362"/>
                      </a:lnTo>
                      <a:lnTo>
                        <a:pt x="229624" y="367024"/>
                      </a:lnTo>
                      <a:lnTo>
                        <a:pt x="215336" y="328924"/>
                      </a:lnTo>
                      <a:lnTo>
                        <a:pt x="177236" y="333688"/>
                      </a:lnTo>
                      <a:lnTo>
                        <a:pt x="120088" y="307494"/>
                      </a:lnTo>
                      <a:lnTo>
                        <a:pt x="165332" y="252724"/>
                      </a:lnTo>
                      <a:lnTo>
                        <a:pt x="105800" y="197956"/>
                      </a:lnTo>
                      <a:lnTo>
                        <a:pt x="43888" y="224150"/>
                      </a:lnTo>
                      <a:lnTo>
                        <a:pt x="41504" y="186050"/>
                      </a:lnTo>
                      <a:lnTo>
                        <a:pt x="0" y="142236"/>
                      </a:lnTo>
                      <a:lnTo>
                        <a:pt x="84368" y="66988"/>
                      </a:lnTo>
                      <a:lnTo>
                        <a:pt x="117704" y="109850"/>
                      </a:lnTo>
                      <a:lnTo>
                        <a:pt x="134376" y="93180"/>
                      </a:lnTo>
                      <a:lnTo>
                        <a:pt x="143900" y="59844"/>
                      </a:lnTo>
                      <a:lnTo>
                        <a:pt x="19931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26709504-691F-47DE-A05B-5C33E76C6009}"/>
                    </a:ext>
                  </a:extLst>
                </p:cNvPr>
                <p:cNvSpPr/>
                <p:nvPr/>
              </p:nvSpPr>
              <p:spPr>
                <a:xfrm>
                  <a:off x="43484008" y="28933296"/>
                  <a:ext cx="232332" cy="244886"/>
                </a:xfrm>
                <a:custGeom>
                  <a:avLst/>
                  <a:gdLst>
                    <a:gd name="connsiteX0" fmla="*/ 168124 w 232332"/>
                    <a:gd name="connsiteY0" fmla="*/ 0 h 244886"/>
                    <a:gd name="connsiteX1" fmla="*/ 232332 w 232332"/>
                    <a:gd name="connsiteY1" fmla="*/ 58250 h 244886"/>
                    <a:gd name="connsiteX2" fmla="*/ 102392 w 232332"/>
                    <a:gd name="connsiteY2" fmla="*/ 236064 h 244886"/>
                    <a:gd name="connsiteX3" fmla="*/ 99900 w 232332"/>
                    <a:gd name="connsiteY3" fmla="*/ 244886 h 244886"/>
                    <a:gd name="connsiteX4" fmla="*/ 59528 w 232332"/>
                    <a:gd name="connsiteY4" fmla="*/ 210824 h 244886"/>
                    <a:gd name="connsiteX5" fmla="*/ 20968 w 232332"/>
                    <a:gd name="connsiteY5" fmla="*/ 211662 h 244886"/>
                    <a:gd name="connsiteX6" fmla="*/ 50004 w 232332"/>
                    <a:gd name="connsiteY6" fmla="*/ 170342 h 244886"/>
                    <a:gd name="connsiteX7" fmla="*/ 0 w 232332"/>
                    <a:gd name="connsiteY7" fmla="*/ 122716 h 244886"/>
                    <a:gd name="connsiteX8" fmla="*/ 61912 w 232332"/>
                    <a:gd name="connsiteY8" fmla="*/ 122716 h 244886"/>
                    <a:gd name="connsiteX9" fmla="*/ 100012 w 232332"/>
                    <a:gd name="connsiteY9" fmla="*/ 22704 h 244886"/>
                    <a:gd name="connsiteX10" fmla="*/ 168124 w 232332"/>
                    <a:gd name="connsiteY10" fmla="*/ 0 h 24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2332" h="244886">
                      <a:moveTo>
                        <a:pt x="168124" y="0"/>
                      </a:moveTo>
                      <a:lnTo>
                        <a:pt x="232332" y="58250"/>
                      </a:lnTo>
                      <a:lnTo>
                        <a:pt x="102392" y="236064"/>
                      </a:lnTo>
                      <a:lnTo>
                        <a:pt x="99900" y="244886"/>
                      </a:lnTo>
                      <a:lnTo>
                        <a:pt x="59528" y="210824"/>
                      </a:lnTo>
                      <a:lnTo>
                        <a:pt x="20968" y="211662"/>
                      </a:lnTo>
                      <a:lnTo>
                        <a:pt x="50004" y="170342"/>
                      </a:lnTo>
                      <a:lnTo>
                        <a:pt x="0" y="122716"/>
                      </a:lnTo>
                      <a:lnTo>
                        <a:pt x="61912" y="122716"/>
                      </a:lnTo>
                      <a:lnTo>
                        <a:pt x="100012" y="22704"/>
                      </a:lnTo>
                      <a:lnTo>
                        <a:pt x="16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B8551126-D608-492E-B544-6889295BDD88}"/>
                    </a:ext>
                  </a:extLst>
                </p:cNvPr>
                <p:cNvSpPr/>
                <p:nvPr/>
              </p:nvSpPr>
              <p:spPr>
                <a:xfrm>
                  <a:off x="43333988" y="29262500"/>
                  <a:ext cx="226088" cy="217376"/>
                </a:xfrm>
                <a:custGeom>
                  <a:avLst/>
                  <a:gdLst>
                    <a:gd name="connsiteX0" fmla="*/ 226088 w 226088"/>
                    <a:gd name="connsiteY0" fmla="*/ 0 h 217376"/>
                    <a:gd name="connsiteX1" fmla="*/ 166600 w 226088"/>
                    <a:gd name="connsiteY1" fmla="*/ 210506 h 217376"/>
                    <a:gd name="connsiteX2" fmla="*/ 104776 w 226088"/>
                    <a:gd name="connsiteY2" fmla="*/ 217376 h 217376"/>
                    <a:gd name="connsiteX3" fmla="*/ 69056 w 226088"/>
                    <a:gd name="connsiteY3" fmla="*/ 172132 h 217376"/>
                    <a:gd name="connsiteX4" fmla="*/ 9524 w 226088"/>
                    <a:gd name="connsiteY4" fmla="*/ 172132 h 217376"/>
                    <a:gd name="connsiteX5" fmla="*/ 5320 w 226088"/>
                    <a:gd name="connsiteY5" fmla="*/ 174162 h 217376"/>
                    <a:gd name="connsiteX6" fmla="*/ 2380 w 226088"/>
                    <a:gd name="connsiteY6" fmla="*/ 145938 h 217376"/>
                    <a:gd name="connsiteX7" fmla="*/ 0 w 226088"/>
                    <a:gd name="connsiteY7" fmla="*/ 107838 h 217376"/>
                    <a:gd name="connsiteX8" fmla="*/ 42860 w 226088"/>
                    <a:gd name="connsiteY8" fmla="*/ 43544 h 217376"/>
                    <a:gd name="connsiteX9" fmla="*/ 100012 w 226088"/>
                    <a:gd name="connsiteY9" fmla="*/ 43544 h 217376"/>
                    <a:gd name="connsiteX10" fmla="*/ 119060 w 226088"/>
                    <a:gd name="connsiteY10" fmla="*/ 17350 h 217376"/>
                    <a:gd name="connsiteX11" fmla="*/ 122196 w 226088"/>
                    <a:gd name="connsiteY11" fmla="*/ 2848 h 217376"/>
                    <a:gd name="connsiteX12" fmla="*/ 226088 w 226088"/>
                    <a:gd name="connsiteY12" fmla="*/ 0 h 217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088" h="217376">
                      <a:moveTo>
                        <a:pt x="226088" y="0"/>
                      </a:moveTo>
                      <a:lnTo>
                        <a:pt x="166600" y="210506"/>
                      </a:lnTo>
                      <a:lnTo>
                        <a:pt x="104776" y="217376"/>
                      </a:lnTo>
                      <a:lnTo>
                        <a:pt x="69056" y="172132"/>
                      </a:lnTo>
                      <a:lnTo>
                        <a:pt x="9524" y="172132"/>
                      </a:lnTo>
                      <a:lnTo>
                        <a:pt x="5320" y="174162"/>
                      </a:lnTo>
                      <a:lnTo>
                        <a:pt x="2380" y="145938"/>
                      </a:lnTo>
                      <a:lnTo>
                        <a:pt x="0" y="107838"/>
                      </a:lnTo>
                      <a:lnTo>
                        <a:pt x="42860" y="43544"/>
                      </a:lnTo>
                      <a:lnTo>
                        <a:pt x="100012" y="43544"/>
                      </a:lnTo>
                      <a:lnTo>
                        <a:pt x="119060" y="17350"/>
                      </a:lnTo>
                      <a:lnTo>
                        <a:pt x="122196" y="2848"/>
                      </a:lnTo>
                      <a:lnTo>
                        <a:pt x="2260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73DFD89F-B563-43E1-B686-2F28956FF8E7}"/>
                    </a:ext>
                  </a:extLst>
                </p:cNvPr>
                <p:cNvSpPr/>
                <p:nvPr/>
              </p:nvSpPr>
              <p:spPr>
                <a:xfrm>
                  <a:off x="43324296" y="29584650"/>
                  <a:ext cx="163044" cy="233362"/>
                </a:xfrm>
                <a:custGeom>
                  <a:avLst/>
                  <a:gdLst>
                    <a:gd name="connsiteX0" fmla="*/ 78748 w 163044"/>
                    <a:gd name="connsiteY0" fmla="*/ 0 h 233362"/>
                    <a:gd name="connsiteX1" fmla="*/ 163044 w 163044"/>
                    <a:gd name="connsiteY1" fmla="*/ 2718 h 233362"/>
                    <a:gd name="connsiteX2" fmla="*/ 163044 w 163044"/>
                    <a:gd name="connsiteY2" fmla="*/ 186520 h 233362"/>
                    <a:gd name="connsiteX3" fmla="*/ 90656 w 163044"/>
                    <a:gd name="connsiteY3" fmla="*/ 233362 h 233362"/>
                    <a:gd name="connsiteX4" fmla="*/ 81128 w 163044"/>
                    <a:gd name="connsiteY4" fmla="*/ 178594 h 233362"/>
                    <a:gd name="connsiteX5" fmla="*/ 0 w 163044"/>
                    <a:gd name="connsiteY5" fmla="*/ 173186 h 233362"/>
                    <a:gd name="connsiteX6" fmla="*/ 12072 w 163044"/>
                    <a:gd name="connsiteY6" fmla="*/ 104774 h 233362"/>
                    <a:gd name="connsiteX7" fmla="*/ 21600 w 163044"/>
                    <a:gd name="connsiteY7" fmla="*/ 80962 h 233362"/>
                    <a:gd name="connsiteX8" fmla="*/ 9692 w 163044"/>
                    <a:gd name="connsiteY8" fmla="*/ 64294 h 233362"/>
                    <a:gd name="connsiteX9" fmla="*/ 24920 w 163044"/>
                    <a:gd name="connsiteY9" fmla="*/ 23692 h 233362"/>
                    <a:gd name="connsiteX10" fmla="*/ 33504 w 163044"/>
                    <a:gd name="connsiteY10" fmla="*/ 30956 h 233362"/>
                    <a:gd name="connsiteX11" fmla="*/ 78748 w 163044"/>
                    <a:gd name="connsiteY11" fmla="*/ 0 h 233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044" h="233362">
                      <a:moveTo>
                        <a:pt x="78748" y="0"/>
                      </a:moveTo>
                      <a:lnTo>
                        <a:pt x="163044" y="2718"/>
                      </a:lnTo>
                      <a:lnTo>
                        <a:pt x="163044" y="186520"/>
                      </a:lnTo>
                      <a:lnTo>
                        <a:pt x="90656" y="233362"/>
                      </a:lnTo>
                      <a:lnTo>
                        <a:pt x="81128" y="178594"/>
                      </a:lnTo>
                      <a:lnTo>
                        <a:pt x="0" y="173186"/>
                      </a:lnTo>
                      <a:lnTo>
                        <a:pt x="12072" y="104774"/>
                      </a:lnTo>
                      <a:lnTo>
                        <a:pt x="21600" y="80962"/>
                      </a:lnTo>
                      <a:lnTo>
                        <a:pt x="9692" y="64294"/>
                      </a:lnTo>
                      <a:lnTo>
                        <a:pt x="24920" y="23692"/>
                      </a:lnTo>
                      <a:lnTo>
                        <a:pt x="33504" y="30956"/>
                      </a:lnTo>
                      <a:lnTo>
                        <a:pt x="78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A031287D-C61C-43EB-934B-4597606D5E45}"/>
                    </a:ext>
                  </a:extLst>
                </p:cNvPr>
                <p:cNvSpPr/>
                <p:nvPr/>
              </p:nvSpPr>
              <p:spPr>
                <a:xfrm>
                  <a:off x="41704260" y="29690228"/>
                  <a:ext cx="570072" cy="825492"/>
                </a:xfrm>
                <a:custGeom>
                  <a:avLst/>
                  <a:gdLst>
                    <a:gd name="connsiteX0" fmla="*/ 106040 w 570072"/>
                    <a:gd name="connsiteY0" fmla="*/ 0 h 825492"/>
                    <a:gd name="connsiteX1" fmla="*/ 281940 w 570072"/>
                    <a:gd name="connsiteY1" fmla="*/ 299236 h 825492"/>
                    <a:gd name="connsiteX2" fmla="*/ 434340 w 570072"/>
                    <a:gd name="connsiteY2" fmla="*/ 384960 h 825492"/>
                    <a:gd name="connsiteX3" fmla="*/ 420052 w 570072"/>
                    <a:gd name="connsiteY3" fmla="*/ 430204 h 825492"/>
                    <a:gd name="connsiteX4" fmla="*/ 422436 w 570072"/>
                    <a:gd name="connsiteY4" fmla="*/ 454016 h 825492"/>
                    <a:gd name="connsiteX5" fmla="*/ 496252 w 570072"/>
                    <a:gd name="connsiteY5" fmla="*/ 442110 h 825492"/>
                    <a:gd name="connsiteX6" fmla="*/ 517684 w 570072"/>
                    <a:gd name="connsiteY6" fmla="*/ 484972 h 825492"/>
                    <a:gd name="connsiteX7" fmla="*/ 515304 w 570072"/>
                    <a:gd name="connsiteY7" fmla="*/ 554028 h 825492"/>
                    <a:gd name="connsiteX8" fmla="*/ 567692 w 570072"/>
                    <a:gd name="connsiteY8" fmla="*/ 627848 h 825492"/>
                    <a:gd name="connsiteX9" fmla="*/ 560548 w 570072"/>
                    <a:gd name="connsiteY9" fmla="*/ 670710 h 825492"/>
                    <a:gd name="connsiteX10" fmla="*/ 570072 w 570072"/>
                    <a:gd name="connsiteY10" fmla="*/ 699284 h 825492"/>
                    <a:gd name="connsiteX11" fmla="*/ 561004 w 570072"/>
                    <a:gd name="connsiteY11" fmla="*/ 779400 h 825492"/>
                    <a:gd name="connsiteX12" fmla="*/ 391476 w 570072"/>
                    <a:gd name="connsiteY12" fmla="*/ 782628 h 825492"/>
                    <a:gd name="connsiteX13" fmla="*/ 374808 w 570072"/>
                    <a:gd name="connsiteY13" fmla="*/ 818348 h 825492"/>
                    <a:gd name="connsiteX14" fmla="*/ 343368 w 570072"/>
                    <a:gd name="connsiteY14" fmla="*/ 825492 h 825492"/>
                    <a:gd name="connsiteX15" fmla="*/ 324804 w 570072"/>
                    <a:gd name="connsiteY15" fmla="*/ 825492 h 825492"/>
                    <a:gd name="connsiteX16" fmla="*/ 286704 w 570072"/>
                    <a:gd name="connsiteY16" fmla="*/ 825492 h 825492"/>
                    <a:gd name="connsiteX17" fmla="*/ 231932 w 570072"/>
                    <a:gd name="connsiteY17" fmla="*/ 758816 h 825492"/>
                    <a:gd name="connsiteX18" fmla="*/ 136684 w 570072"/>
                    <a:gd name="connsiteY18" fmla="*/ 761196 h 825492"/>
                    <a:gd name="connsiteX19" fmla="*/ 72388 w 570072"/>
                    <a:gd name="connsiteY19" fmla="*/ 763578 h 825492"/>
                    <a:gd name="connsiteX20" fmla="*/ 28256 w 570072"/>
                    <a:gd name="connsiteY20" fmla="*/ 734722 h 825492"/>
                    <a:gd name="connsiteX21" fmla="*/ 22860 w 570072"/>
                    <a:gd name="connsiteY21" fmla="*/ 705952 h 825492"/>
                    <a:gd name="connsiteX22" fmla="*/ 45720 w 570072"/>
                    <a:gd name="connsiteY22" fmla="*/ 584032 h 825492"/>
                    <a:gd name="connsiteX23" fmla="*/ 175260 w 570072"/>
                    <a:gd name="connsiteY23" fmla="*/ 523072 h 825492"/>
                    <a:gd name="connsiteX24" fmla="*/ 167640 w 570072"/>
                    <a:gd name="connsiteY24" fmla="*/ 416392 h 825492"/>
                    <a:gd name="connsiteX25" fmla="*/ 114300 w 570072"/>
                    <a:gd name="connsiteY25" fmla="*/ 324952 h 825492"/>
                    <a:gd name="connsiteX26" fmla="*/ 114300 w 570072"/>
                    <a:gd name="connsiteY26" fmla="*/ 271612 h 825492"/>
                    <a:gd name="connsiteX27" fmla="*/ 0 w 570072"/>
                    <a:gd name="connsiteY27" fmla="*/ 195412 h 825492"/>
                    <a:gd name="connsiteX28" fmla="*/ 38100 w 570072"/>
                    <a:gd name="connsiteY28" fmla="*/ 119212 h 825492"/>
                    <a:gd name="connsiteX29" fmla="*/ 53340 w 570072"/>
                    <a:gd name="connsiteY29" fmla="*/ 65872 h 825492"/>
                    <a:gd name="connsiteX30" fmla="*/ 106040 w 570072"/>
                    <a:gd name="connsiteY30" fmla="*/ 0 h 825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570072" h="825492">
                      <a:moveTo>
                        <a:pt x="106040" y="0"/>
                      </a:moveTo>
                      <a:lnTo>
                        <a:pt x="281940" y="299236"/>
                      </a:lnTo>
                      <a:lnTo>
                        <a:pt x="434340" y="384960"/>
                      </a:lnTo>
                      <a:lnTo>
                        <a:pt x="420052" y="430204"/>
                      </a:lnTo>
                      <a:lnTo>
                        <a:pt x="422436" y="454016"/>
                      </a:lnTo>
                      <a:lnTo>
                        <a:pt x="496252" y="442110"/>
                      </a:lnTo>
                      <a:lnTo>
                        <a:pt x="517684" y="484972"/>
                      </a:lnTo>
                      <a:cubicBezTo>
                        <a:pt x="516892" y="507992"/>
                        <a:pt x="516096" y="531008"/>
                        <a:pt x="515304" y="554028"/>
                      </a:cubicBezTo>
                      <a:lnTo>
                        <a:pt x="567692" y="627848"/>
                      </a:lnTo>
                      <a:lnTo>
                        <a:pt x="560548" y="670710"/>
                      </a:lnTo>
                      <a:lnTo>
                        <a:pt x="570072" y="699284"/>
                      </a:lnTo>
                      <a:lnTo>
                        <a:pt x="561004" y="779400"/>
                      </a:lnTo>
                      <a:lnTo>
                        <a:pt x="391476" y="782628"/>
                      </a:lnTo>
                      <a:lnTo>
                        <a:pt x="374808" y="818348"/>
                      </a:lnTo>
                      <a:lnTo>
                        <a:pt x="343368" y="825492"/>
                      </a:lnTo>
                      <a:lnTo>
                        <a:pt x="324804" y="825492"/>
                      </a:lnTo>
                      <a:lnTo>
                        <a:pt x="286704" y="825492"/>
                      </a:lnTo>
                      <a:lnTo>
                        <a:pt x="231932" y="758816"/>
                      </a:lnTo>
                      <a:lnTo>
                        <a:pt x="136684" y="761196"/>
                      </a:lnTo>
                      <a:lnTo>
                        <a:pt x="72388" y="763578"/>
                      </a:lnTo>
                      <a:lnTo>
                        <a:pt x="28256" y="734722"/>
                      </a:lnTo>
                      <a:lnTo>
                        <a:pt x="22860" y="705952"/>
                      </a:lnTo>
                      <a:lnTo>
                        <a:pt x="45720" y="584032"/>
                      </a:lnTo>
                      <a:lnTo>
                        <a:pt x="175260" y="523072"/>
                      </a:lnTo>
                      <a:lnTo>
                        <a:pt x="167640" y="416392"/>
                      </a:lnTo>
                      <a:lnTo>
                        <a:pt x="114300" y="324952"/>
                      </a:lnTo>
                      <a:lnTo>
                        <a:pt x="114300" y="271612"/>
                      </a:lnTo>
                      <a:lnTo>
                        <a:pt x="0" y="195412"/>
                      </a:lnTo>
                      <a:lnTo>
                        <a:pt x="38100" y="119212"/>
                      </a:lnTo>
                      <a:lnTo>
                        <a:pt x="53340" y="65872"/>
                      </a:lnTo>
                      <a:lnTo>
                        <a:pt x="1060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B4D3FE69-70E1-4080-B259-6F4D8AB20CFD}"/>
                    </a:ext>
                  </a:extLst>
                </p:cNvPr>
                <p:cNvSpPr/>
                <p:nvPr/>
              </p:nvSpPr>
              <p:spPr>
                <a:xfrm>
                  <a:off x="43195876" y="30222824"/>
                  <a:ext cx="268036" cy="201860"/>
                </a:xfrm>
                <a:custGeom>
                  <a:avLst/>
                  <a:gdLst>
                    <a:gd name="connsiteX0" fmla="*/ 88104 w 268036"/>
                    <a:gd name="connsiteY0" fmla="*/ 0 h 201860"/>
                    <a:gd name="connsiteX1" fmla="*/ 111916 w 268036"/>
                    <a:gd name="connsiteY1" fmla="*/ 4764 h 201860"/>
                    <a:gd name="connsiteX2" fmla="*/ 128588 w 268036"/>
                    <a:gd name="connsiteY2" fmla="*/ 23814 h 201860"/>
                    <a:gd name="connsiteX3" fmla="*/ 157164 w 268036"/>
                    <a:gd name="connsiteY3" fmla="*/ 16670 h 201860"/>
                    <a:gd name="connsiteX4" fmla="*/ 197644 w 268036"/>
                    <a:gd name="connsiteY4" fmla="*/ 26196 h 201860"/>
                    <a:gd name="connsiteX5" fmla="*/ 197644 w 268036"/>
                    <a:gd name="connsiteY5" fmla="*/ 64296 h 201860"/>
                    <a:gd name="connsiteX6" fmla="*/ 223836 w 268036"/>
                    <a:gd name="connsiteY6" fmla="*/ 85726 h 201860"/>
                    <a:gd name="connsiteX7" fmla="*/ 268036 w 268036"/>
                    <a:gd name="connsiteY7" fmla="*/ 83622 h 201860"/>
                    <a:gd name="connsiteX8" fmla="*/ 253364 w 268036"/>
                    <a:gd name="connsiteY8" fmla="*/ 127636 h 201860"/>
                    <a:gd name="connsiteX9" fmla="*/ 146684 w 268036"/>
                    <a:gd name="connsiteY9" fmla="*/ 135256 h 201860"/>
                    <a:gd name="connsiteX10" fmla="*/ 116408 w 268036"/>
                    <a:gd name="connsiteY10" fmla="*/ 201860 h 201860"/>
                    <a:gd name="connsiteX11" fmla="*/ 59532 w 268036"/>
                    <a:gd name="connsiteY11" fmla="*/ 200026 h 201860"/>
                    <a:gd name="connsiteX12" fmla="*/ 38100 w 268036"/>
                    <a:gd name="connsiteY12" fmla="*/ 169070 h 201860"/>
                    <a:gd name="connsiteX13" fmla="*/ 38100 w 268036"/>
                    <a:gd name="connsiteY13" fmla="*/ 142876 h 201860"/>
                    <a:gd name="connsiteX14" fmla="*/ 0 w 268036"/>
                    <a:gd name="connsiteY14" fmla="*/ 109540 h 201860"/>
                    <a:gd name="connsiteX15" fmla="*/ 33336 w 268036"/>
                    <a:gd name="connsiteY15" fmla="*/ 23814 h 201860"/>
                    <a:gd name="connsiteX16" fmla="*/ 34680 w 268036"/>
                    <a:gd name="connsiteY16" fmla="*/ 22304 h 201860"/>
                    <a:gd name="connsiteX17" fmla="*/ 35716 w 268036"/>
                    <a:gd name="connsiteY17" fmla="*/ 23814 h 201860"/>
                    <a:gd name="connsiteX18" fmla="*/ 88104 w 268036"/>
                    <a:gd name="connsiteY18" fmla="*/ 0 h 201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68036" h="201860">
                      <a:moveTo>
                        <a:pt x="88104" y="0"/>
                      </a:moveTo>
                      <a:lnTo>
                        <a:pt x="111916" y="4764"/>
                      </a:lnTo>
                      <a:lnTo>
                        <a:pt x="128588" y="23814"/>
                      </a:lnTo>
                      <a:lnTo>
                        <a:pt x="157164" y="16670"/>
                      </a:lnTo>
                      <a:lnTo>
                        <a:pt x="197644" y="26196"/>
                      </a:lnTo>
                      <a:lnTo>
                        <a:pt x="197644" y="64296"/>
                      </a:lnTo>
                      <a:lnTo>
                        <a:pt x="223836" y="85726"/>
                      </a:lnTo>
                      <a:lnTo>
                        <a:pt x="268036" y="83622"/>
                      </a:lnTo>
                      <a:lnTo>
                        <a:pt x="253364" y="127636"/>
                      </a:lnTo>
                      <a:lnTo>
                        <a:pt x="146684" y="135256"/>
                      </a:lnTo>
                      <a:lnTo>
                        <a:pt x="116408" y="201860"/>
                      </a:lnTo>
                      <a:lnTo>
                        <a:pt x="59532" y="200026"/>
                      </a:lnTo>
                      <a:lnTo>
                        <a:pt x="38100" y="169070"/>
                      </a:lnTo>
                      <a:lnTo>
                        <a:pt x="38100" y="142876"/>
                      </a:lnTo>
                      <a:lnTo>
                        <a:pt x="0" y="109540"/>
                      </a:lnTo>
                      <a:lnTo>
                        <a:pt x="33336" y="23814"/>
                      </a:lnTo>
                      <a:lnTo>
                        <a:pt x="34680" y="22304"/>
                      </a:lnTo>
                      <a:lnTo>
                        <a:pt x="35716" y="23814"/>
                      </a:lnTo>
                      <a:lnTo>
                        <a:pt x="881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89CB2DE3-ADBE-40A4-907F-FD1C1113318C}"/>
                    </a:ext>
                  </a:extLst>
                </p:cNvPr>
                <p:cNvSpPr/>
                <p:nvPr/>
              </p:nvSpPr>
              <p:spPr>
                <a:xfrm>
                  <a:off x="41742360" y="30573416"/>
                  <a:ext cx="653680" cy="851464"/>
                </a:xfrm>
                <a:custGeom>
                  <a:avLst/>
                  <a:gdLst>
                    <a:gd name="connsiteX0" fmla="*/ 321144 w 653680"/>
                    <a:gd name="connsiteY0" fmla="*/ 0 h 851464"/>
                    <a:gd name="connsiteX1" fmla="*/ 322420 w 653680"/>
                    <a:gd name="connsiteY1" fmla="*/ 1834 h 851464"/>
                    <a:gd name="connsiteX2" fmla="*/ 360520 w 653680"/>
                    <a:gd name="connsiteY2" fmla="*/ 6596 h 851464"/>
                    <a:gd name="connsiteX3" fmla="*/ 391480 w 653680"/>
                    <a:gd name="connsiteY3" fmla="*/ 23264 h 851464"/>
                    <a:gd name="connsiteX4" fmla="*/ 429576 w 653680"/>
                    <a:gd name="connsiteY4" fmla="*/ 51840 h 851464"/>
                    <a:gd name="connsiteX5" fmla="*/ 472440 w 653680"/>
                    <a:gd name="connsiteY5" fmla="*/ 61364 h 851464"/>
                    <a:gd name="connsiteX6" fmla="*/ 477204 w 653680"/>
                    <a:gd name="connsiteY6" fmla="*/ 30408 h 851464"/>
                    <a:gd name="connsiteX7" fmla="*/ 510540 w 653680"/>
                    <a:gd name="connsiteY7" fmla="*/ 28028 h 851464"/>
                    <a:gd name="connsiteX8" fmla="*/ 539116 w 653680"/>
                    <a:gd name="connsiteY8" fmla="*/ 56604 h 851464"/>
                    <a:gd name="connsiteX9" fmla="*/ 534352 w 653680"/>
                    <a:gd name="connsiteY9" fmla="*/ 87560 h 851464"/>
                    <a:gd name="connsiteX10" fmla="*/ 543880 w 653680"/>
                    <a:gd name="connsiteY10" fmla="*/ 116134 h 851464"/>
                    <a:gd name="connsiteX11" fmla="*/ 574832 w 653680"/>
                    <a:gd name="connsiteY11" fmla="*/ 118516 h 851464"/>
                    <a:gd name="connsiteX12" fmla="*/ 629604 w 653680"/>
                    <a:gd name="connsiteY12" fmla="*/ 199478 h 851464"/>
                    <a:gd name="connsiteX13" fmla="*/ 636744 w 653680"/>
                    <a:gd name="connsiteY13" fmla="*/ 256628 h 851464"/>
                    <a:gd name="connsiteX14" fmla="*/ 653680 w 653680"/>
                    <a:gd name="connsiteY14" fmla="*/ 276070 h 851464"/>
                    <a:gd name="connsiteX15" fmla="*/ 617220 w 653680"/>
                    <a:gd name="connsiteY15" fmla="*/ 287584 h 851464"/>
                    <a:gd name="connsiteX16" fmla="*/ 464820 w 653680"/>
                    <a:gd name="connsiteY16" fmla="*/ 462844 h 851464"/>
                    <a:gd name="connsiteX17" fmla="*/ 426720 w 653680"/>
                    <a:gd name="connsiteY17" fmla="*/ 699064 h 851464"/>
                    <a:gd name="connsiteX18" fmla="*/ 327660 w 653680"/>
                    <a:gd name="connsiteY18" fmla="*/ 836224 h 851464"/>
                    <a:gd name="connsiteX19" fmla="*/ 205740 w 653680"/>
                    <a:gd name="connsiteY19" fmla="*/ 851464 h 851464"/>
                    <a:gd name="connsiteX20" fmla="*/ 55292 w 653680"/>
                    <a:gd name="connsiteY20" fmla="*/ 812460 h 851464"/>
                    <a:gd name="connsiteX21" fmla="*/ 77152 w 653680"/>
                    <a:gd name="connsiteY21" fmla="*/ 782884 h 851464"/>
                    <a:gd name="connsiteX22" fmla="*/ 115252 w 653680"/>
                    <a:gd name="connsiteY22" fmla="*/ 754308 h 851464"/>
                    <a:gd name="connsiteX23" fmla="*/ 167640 w 653680"/>
                    <a:gd name="connsiteY23" fmla="*/ 740022 h 851464"/>
                    <a:gd name="connsiteX24" fmla="*/ 262888 w 653680"/>
                    <a:gd name="connsiteY24" fmla="*/ 740022 h 851464"/>
                    <a:gd name="connsiteX25" fmla="*/ 310516 w 653680"/>
                    <a:gd name="connsiteY25" fmla="*/ 697160 h 851464"/>
                    <a:gd name="connsiteX26" fmla="*/ 253364 w 653680"/>
                    <a:gd name="connsiteY26" fmla="*/ 673348 h 851464"/>
                    <a:gd name="connsiteX27" fmla="*/ 248604 w 653680"/>
                    <a:gd name="connsiteY27" fmla="*/ 582860 h 851464"/>
                    <a:gd name="connsiteX28" fmla="*/ 343852 w 653680"/>
                    <a:gd name="connsiteY28" fmla="*/ 501896 h 851464"/>
                    <a:gd name="connsiteX29" fmla="*/ 329564 w 653680"/>
                    <a:gd name="connsiteY29" fmla="*/ 463796 h 851464"/>
                    <a:gd name="connsiteX30" fmla="*/ 310516 w 653680"/>
                    <a:gd name="connsiteY30" fmla="*/ 373308 h 851464"/>
                    <a:gd name="connsiteX31" fmla="*/ 248604 w 653680"/>
                    <a:gd name="connsiteY31" fmla="*/ 411408 h 851464"/>
                    <a:gd name="connsiteX32" fmla="*/ 200976 w 653680"/>
                    <a:gd name="connsiteY32" fmla="*/ 449508 h 851464"/>
                    <a:gd name="connsiteX33" fmla="*/ 177164 w 653680"/>
                    <a:gd name="connsiteY33" fmla="*/ 397122 h 851464"/>
                    <a:gd name="connsiteX34" fmla="*/ 181928 w 653680"/>
                    <a:gd name="connsiteY34" fmla="*/ 287584 h 851464"/>
                    <a:gd name="connsiteX35" fmla="*/ 41500 w 653680"/>
                    <a:gd name="connsiteY35" fmla="*/ 370008 h 851464"/>
                    <a:gd name="connsiteX36" fmla="*/ 7620 w 653680"/>
                    <a:gd name="connsiteY36" fmla="*/ 333304 h 851464"/>
                    <a:gd name="connsiteX37" fmla="*/ 0 w 653680"/>
                    <a:gd name="connsiteY37" fmla="*/ 219004 h 851464"/>
                    <a:gd name="connsiteX38" fmla="*/ 38100 w 653680"/>
                    <a:gd name="connsiteY38" fmla="*/ 135184 h 851464"/>
                    <a:gd name="connsiteX39" fmla="*/ 12356 w 653680"/>
                    <a:gd name="connsiteY39" fmla="*/ 88844 h 851464"/>
                    <a:gd name="connsiteX40" fmla="*/ 103344 w 653680"/>
                    <a:gd name="connsiteY40" fmla="*/ 42316 h 851464"/>
                    <a:gd name="connsiteX41" fmla="*/ 279560 w 653680"/>
                    <a:gd name="connsiteY41" fmla="*/ 49460 h 851464"/>
                    <a:gd name="connsiteX42" fmla="*/ 300992 w 653680"/>
                    <a:gd name="connsiteY42" fmla="*/ 16122 h 851464"/>
                    <a:gd name="connsiteX43" fmla="*/ 321144 w 653680"/>
                    <a:gd name="connsiteY43" fmla="*/ 0 h 851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653680" h="851464">
                      <a:moveTo>
                        <a:pt x="321144" y="0"/>
                      </a:moveTo>
                      <a:lnTo>
                        <a:pt x="322420" y="1834"/>
                      </a:lnTo>
                      <a:lnTo>
                        <a:pt x="360520" y="6596"/>
                      </a:lnTo>
                      <a:lnTo>
                        <a:pt x="391480" y="23264"/>
                      </a:lnTo>
                      <a:lnTo>
                        <a:pt x="429576" y="51840"/>
                      </a:lnTo>
                      <a:lnTo>
                        <a:pt x="472440" y="61364"/>
                      </a:lnTo>
                      <a:lnTo>
                        <a:pt x="477204" y="30408"/>
                      </a:lnTo>
                      <a:lnTo>
                        <a:pt x="510540" y="28028"/>
                      </a:lnTo>
                      <a:lnTo>
                        <a:pt x="539116" y="56604"/>
                      </a:lnTo>
                      <a:lnTo>
                        <a:pt x="534352" y="87560"/>
                      </a:lnTo>
                      <a:lnTo>
                        <a:pt x="543880" y="116134"/>
                      </a:lnTo>
                      <a:lnTo>
                        <a:pt x="574832" y="118516"/>
                      </a:lnTo>
                      <a:lnTo>
                        <a:pt x="629604" y="199478"/>
                      </a:lnTo>
                      <a:lnTo>
                        <a:pt x="636744" y="256628"/>
                      </a:lnTo>
                      <a:lnTo>
                        <a:pt x="653680" y="276070"/>
                      </a:lnTo>
                      <a:lnTo>
                        <a:pt x="617220" y="287584"/>
                      </a:lnTo>
                      <a:lnTo>
                        <a:pt x="464820" y="462844"/>
                      </a:lnTo>
                      <a:lnTo>
                        <a:pt x="426720" y="699064"/>
                      </a:lnTo>
                      <a:lnTo>
                        <a:pt x="327660" y="836224"/>
                      </a:lnTo>
                      <a:lnTo>
                        <a:pt x="205740" y="851464"/>
                      </a:lnTo>
                      <a:lnTo>
                        <a:pt x="55292" y="812460"/>
                      </a:lnTo>
                      <a:lnTo>
                        <a:pt x="77152" y="782884"/>
                      </a:lnTo>
                      <a:lnTo>
                        <a:pt x="115252" y="754308"/>
                      </a:lnTo>
                      <a:lnTo>
                        <a:pt x="167640" y="740022"/>
                      </a:lnTo>
                      <a:lnTo>
                        <a:pt x="262888" y="740022"/>
                      </a:lnTo>
                      <a:lnTo>
                        <a:pt x="310516" y="697160"/>
                      </a:lnTo>
                      <a:lnTo>
                        <a:pt x="253364" y="673348"/>
                      </a:lnTo>
                      <a:lnTo>
                        <a:pt x="248604" y="582860"/>
                      </a:lnTo>
                      <a:lnTo>
                        <a:pt x="343852" y="501896"/>
                      </a:lnTo>
                      <a:lnTo>
                        <a:pt x="329564" y="463796"/>
                      </a:lnTo>
                      <a:lnTo>
                        <a:pt x="310516" y="373308"/>
                      </a:lnTo>
                      <a:lnTo>
                        <a:pt x="248604" y="411408"/>
                      </a:lnTo>
                      <a:lnTo>
                        <a:pt x="200976" y="449508"/>
                      </a:lnTo>
                      <a:lnTo>
                        <a:pt x="177164" y="397122"/>
                      </a:lnTo>
                      <a:lnTo>
                        <a:pt x="181928" y="287584"/>
                      </a:lnTo>
                      <a:lnTo>
                        <a:pt x="41500" y="370008"/>
                      </a:lnTo>
                      <a:lnTo>
                        <a:pt x="7620" y="333304"/>
                      </a:lnTo>
                      <a:lnTo>
                        <a:pt x="0" y="219004"/>
                      </a:lnTo>
                      <a:lnTo>
                        <a:pt x="38100" y="135184"/>
                      </a:lnTo>
                      <a:lnTo>
                        <a:pt x="12356" y="88844"/>
                      </a:lnTo>
                      <a:lnTo>
                        <a:pt x="103344" y="42316"/>
                      </a:lnTo>
                      <a:lnTo>
                        <a:pt x="279560" y="49460"/>
                      </a:lnTo>
                      <a:lnTo>
                        <a:pt x="300992" y="16122"/>
                      </a:lnTo>
                      <a:lnTo>
                        <a:pt x="321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F5087D55-7023-4900-BE6D-69A2B9B5CB01}"/>
                    </a:ext>
                  </a:extLst>
                </p:cNvPr>
                <p:cNvSpPr/>
                <p:nvPr/>
              </p:nvSpPr>
              <p:spPr>
                <a:xfrm>
                  <a:off x="42264204" y="28382184"/>
                  <a:ext cx="309068" cy="212796"/>
                </a:xfrm>
                <a:custGeom>
                  <a:avLst/>
                  <a:gdLst>
                    <a:gd name="connsiteX0" fmla="*/ 214648 w 309068"/>
                    <a:gd name="connsiteY0" fmla="*/ 0 h 212796"/>
                    <a:gd name="connsiteX1" fmla="*/ 258572 w 309068"/>
                    <a:gd name="connsiteY1" fmla="*/ 5492 h 212796"/>
                    <a:gd name="connsiteX2" fmla="*/ 261748 w 309068"/>
                    <a:gd name="connsiteY2" fmla="*/ 37240 h 212796"/>
                    <a:gd name="connsiteX3" fmla="*/ 309068 w 309068"/>
                    <a:gd name="connsiteY3" fmla="*/ 58062 h 212796"/>
                    <a:gd name="connsiteX4" fmla="*/ 288732 w 309068"/>
                    <a:gd name="connsiteY4" fmla="*/ 85660 h 212796"/>
                    <a:gd name="connsiteX5" fmla="*/ 219676 w 309068"/>
                    <a:gd name="connsiteY5" fmla="*/ 116616 h 212796"/>
                    <a:gd name="connsiteX6" fmla="*/ 162528 w 309068"/>
                    <a:gd name="connsiteY6" fmla="*/ 109472 h 212796"/>
                    <a:gd name="connsiteX7" fmla="*/ 72040 w 309068"/>
                    <a:gd name="connsiteY7" fmla="*/ 195196 h 212796"/>
                    <a:gd name="connsiteX8" fmla="*/ 60040 w 309068"/>
                    <a:gd name="connsiteY8" fmla="*/ 212796 h 212796"/>
                    <a:gd name="connsiteX9" fmla="*/ 0 w 309068"/>
                    <a:gd name="connsiteY9" fmla="*/ 198942 h 212796"/>
                    <a:gd name="connsiteX10" fmla="*/ 26796 w 309068"/>
                    <a:gd name="connsiteY10" fmla="*/ 57084 h 212796"/>
                    <a:gd name="connsiteX11" fmla="*/ 188720 w 309068"/>
                    <a:gd name="connsiteY11" fmla="*/ 38036 h 212796"/>
                    <a:gd name="connsiteX12" fmla="*/ 217296 w 309068"/>
                    <a:gd name="connsiteY12" fmla="*/ 9460 h 212796"/>
                    <a:gd name="connsiteX13" fmla="*/ 214648 w 309068"/>
                    <a:gd name="connsiteY13" fmla="*/ 0 h 2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9068" h="212796">
                      <a:moveTo>
                        <a:pt x="214648" y="0"/>
                      </a:moveTo>
                      <a:lnTo>
                        <a:pt x="258572" y="5492"/>
                      </a:lnTo>
                      <a:lnTo>
                        <a:pt x="261748" y="37240"/>
                      </a:lnTo>
                      <a:lnTo>
                        <a:pt x="309068" y="58062"/>
                      </a:lnTo>
                      <a:lnTo>
                        <a:pt x="288732" y="85660"/>
                      </a:lnTo>
                      <a:lnTo>
                        <a:pt x="219676" y="116616"/>
                      </a:lnTo>
                      <a:lnTo>
                        <a:pt x="162528" y="109472"/>
                      </a:lnTo>
                      <a:lnTo>
                        <a:pt x="72040" y="195196"/>
                      </a:lnTo>
                      <a:lnTo>
                        <a:pt x="60040" y="212796"/>
                      </a:lnTo>
                      <a:lnTo>
                        <a:pt x="0" y="198942"/>
                      </a:lnTo>
                      <a:lnTo>
                        <a:pt x="26796" y="57084"/>
                      </a:lnTo>
                      <a:lnTo>
                        <a:pt x="188720" y="38036"/>
                      </a:lnTo>
                      <a:lnTo>
                        <a:pt x="217296" y="9460"/>
                      </a:lnTo>
                      <a:lnTo>
                        <a:pt x="214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F34CF69B-5131-4FF7-941C-8456FA9DEA97}"/>
                    </a:ext>
                  </a:extLst>
                </p:cNvPr>
                <p:cNvSpPr/>
                <p:nvPr/>
              </p:nvSpPr>
              <p:spPr>
                <a:xfrm>
                  <a:off x="42464832" y="28113038"/>
                  <a:ext cx="292892" cy="330304"/>
                </a:xfrm>
                <a:custGeom>
                  <a:avLst/>
                  <a:gdLst>
                    <a:gd name="connsiteX0" fmla="*/ 54768 w 292892"/>
                    <a:gd name="connsiteY0" fmla="*/ 0 h 330304"/>
                    <a:gd name="connsiteX1" fmla="*/ 171448 w 292892"/>
                    <a:gd name="connsiteY1" fmla="*/ 2382 h 330304"/>
                    <a:gd name="connsiteX2" fmla="*/ 292892 w 292892"/>
                    <a:gd name="connsiteY2" fmla="*/ 83342 h 330304"/>
                    <a:gd name="connsiteX3" fmla="*/ 235744 w 292892"/>
                    <a:gd name="connsiteY3" fmla="*/ 138112 h 330304"/>
                    <a:gd name="connsiteX4" fmla="*/ 245268 w 292892"/>
                    <a:gd name="connsiteY4" fmla="*/ 207168 h 330304"/>
                    <a:gd name="connsiteX5" fmla="*/ 207168 w 292892"/>
                    <a:gd name="connsiteY5" fmla="*/ 257174 h 330304"/>
                    <a:gd name="connsiteX6" fmla="*/ 245268 w 292892"/>
                    <a:gd name="connsiteY6" fmla="*/ 302418 h 330304"/>
                    <a:gd name="connsiteX7" fmla="*/ 213248 w 292892"/>
                    <a:gd name="connsiteY7" fmla="*/ 330304 h 330304"/>
                    <a:gd name="connsiteX8" fmla="*/ 192880 w 292892"/>
                    <a:gd name="connsiteY8" fmla="*/ 326230 h 330304"/>
                    <a:gd name="connsiteX9" fmla="*/ 154780 w 292892"/>
                    <a:gd name="connsiteY9" fmla="*/ 264318 h 330304"/>
                    <a:gd name="connsiteX10" fmla="*/ 108440 w 292892"/>
                    <a:gd name="connsiteY10" fmla="*/ 327208 h 330304"/>
                    <a:gd name="connsiteX11" fmla="*/ 61120 w 292892"/>
                    <a:gd name="connsiteY11" fmla="*/ 306386 h 330304"/>
                    <a:gd name="connsiteX12" fmla="*/ 57944 w 292892"/>
                    <a:gd name="connsiteY12" fmla="*/ 274638 h 330304"/>
                    <a:gd name="connsiteX13" fmla="*/ 14020 w 292892"/>
                    <a:gd name="connsiteY13" fmla="*/ 269146 h 330304"/>
                    <a:gd name="connsiteX14" fmla="*/ 0 w 292892"/>
                    <a:gd name="connsiteY14" fmla="*/ 219074 h 330304"/>
                    <a:gd name="connsiteX15" fmla="*/ 54768 w 292892"/>
                    <a:gd name="connsiteY15" fmla="*/ 76200 h 330304"/>
                    <a:gd name="connsiteX16" fmla="*/ 45244 w 292892"/>
                    <a:gd name="connsiteY16" fmla="*/ 28574 h 330304"/>
                    <a:gd name="connsiteX17" fmla="*/ 54768 w 292892"/>
                    <a:gd name="connsiteY17" fmla="*/ 0 h 330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2892" h="330304">
                      <a:moveTo>
                        <a:pt x="54768" y="0"/>
                      </a:moveTo>
                      <a:lnTo>
                        <a:pt x="171448" y="2382"/>
                      </a:lnTo>
                      <a:lnTo>
                        <a:pt x="292892" y="83342"/>
                      </a:lnTo>
                      <a:lnTo>
                        <a:pt x="235744" y="138112"/>
                      </a:lnTo>
                      <a:lnTo>
                        <a:pt x="245268" y="207168"/>
                      </a:lnTo>
                      <a:lnTo>
                        <a:pt x="207168" y="257174"/>
                      </a:lnTo>
                      <a:lnTo>
                        <a:pt x="245268" y="302418"/>
                      </a:lnTo>
                      <a:lnTo>
                        <a:pt x="213248" y="330304"/>
                      </a:lnTo>
                      <a:lnTo>
                        <a:pt x="192880" y="326230"/>
                      </a:lnTo>
                      <a:lnTo>
                        <a:pt x="154780" y="264318"/>
                      </a:lnTo>
                      <a:lnTo>
                        <a:pt x="108440" y="327208"/>
                      </a:lnTo>
                      <a:lnTo>
                        <a:pt x="61120" y="306386"/>
                      </a:lnTo>
                      <a:lnTo>
                        <a:pt x="57944" y="274638"/>
                      </a:lnTo>
                      <a:lnTo>
                        <a:pt x="14020" y="269146"/>
                      </a:lnTo>
                      <a:lnTo>
                        <a:pt x="0" y="219074"/>
                      </a:lnTo>
                      <a:lnTo>
                        <a:pt x="54768" y="76200"/>
                      </a:lnTo>
                      <a:lnTo>
                        <a:pt x="45244" y="28574"/>
                      </a:lnTo>
                      <a:lnTo>
                        <a:pt x="547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3AA07E4A-C67C-44F4-B1A9-0A0AB6BD3989}"/>
                    </a:ext>
                  </a:extLst>
                </p:cNvPr>
                <p:cNvSpPr/>
                <p:nvPr/>
              </p:nvSpPr>
              <p:spPr>
                <a:xfrm>
                  <a:off x="41932860" y="28130176"/>
                  <a:ext cx="258128" cy="439776"/>
                </a:xfrm>
                <a:custGeom>
                  <a:avLst/>
                  <a:gdLst>
                    <a:gd name="connsiteX0" fmla="*/ 246488 w 258128"/>
                    <a:gd name="connsiteY0" fmla="*/ 0 h 439776"/>
                    <a:gd name="connsiteX1" fmla="*/ 258128 w 258128"/>
                    <a:gd name="connsiteY1" fmla="*/ 159074 h 439776"/>
                    <a:gd name="connsiteX2" fmla="*/ 160496 w 258128"/>
                    <a:gd name="connsiteY2" fmla="*/ 232892 h 439776"/>
                    <a:gd name="connsiteX3" fmla="*/ 174784 w 258128"/>
                    <a:gd name="connsiteY3" fmla="*/ 280518 h 439776"/>
                    <a:gd name="connsiteX4" fmla="*/ 215264 w 258128"/>
                    <a:gd name="connsiteY4" fmla="*/ 292424 h 439776"/>
                    <a:gd name="connsiteX5" fmla="*/ 216584 w 258128"/>
                    <a:gd name="connsiteY5" fmla="*/ 379640 h 439776"/>
                    <a:gd name="connsiteX6" fmla="*/ 144780 w 258128"/>
                    <a:gd name="connsiteY6" fmla="*/ 383864 h 439776"/>
                    <a:gd name="connsiteX7" fmla="*/ 116824 w 258128"/>
                    <a:gd name="connsiteY7" fmla="*/ 439776 h 439776"/>
                    <a:gd name="connsiteX8" fmla="*/ 108108 w 258128"/>
                    <a:gd name="connsiteY8" fmla="*/ 428156 h 439776"/>
                    <a:gd name="connsiteX9" fmla="*/ 105728 w 258128"/>
                    <a:gd name="connsiteY9" fmla="*/ 428156 h 439776"/>
                    <a:gd name="connsiteX10" fmla="*/ 67628 w 258128"/>
                    <a:gd name="connsiteY10" fmla="*/ 401962 h 439776"/>
                    <a:gd name="connsiteX11" fmla="*/ 3332 w 258128"/>
                    <a:gd name="connsiteY11" fmla="*/ 378148 h 439776"/>
                    <a:gd name="connsiteX12" fmla="*/ 0 w 258128"/>
                    <a:gd name="connsiteY12" fmla="*/ 376926 h 439776"/>
                    <a:gd name="connsiteX13" fmla="*/ 0 w 258128"/>
                    <a:gd name="connsiteY13" fmla="*/ 376244 h 439776"/>
                    <a:gd name="connsiteX14" fmla="*/ 106680 w 258128"/>
                    <a:gd name="connsiteY14" fmla="*/ 300044 h 439776"/>
                    <a:gd name="connsiteX15" fmla="*/ 53340 w 258128"/>
                    <a:gd name="connsiteY15" fmla="*/ 216224 h 439776"/>
                    <a:gd name="connsiteX16" fmla="*/ 38100 w 258128"/>
                    <a:gd name="connsiteY16" fmla="*/ 109544 h 439776"/>
                    <a:gd name="connsiteX17" fmla="*/ 14536 w 258128"/>
                    <a:gd name="connsiteY17" fmla="*/ 93834 h 439776"/>
                    <a:gd name="connsiteX18" fmla="*/ 67628 w 258128"/>
                    <a:gd name="connsiteY18" fmla="*/ 51918 h 439776"/>
                    <a:gd name="connsiteX19" fmla="*/ 115252 w 258128"/>
                    <a:gd name="connsiteY19" fmla="*/ 68588 h 439776"/>
                    <a:gd name="connsiteX20" fmla="*/ 129540 w 258128"/>
                    <a:gd name="connsiteY20" fmla="*/ 97162 h 439776"/>
                    <a:gd name="connsiteX21" fmla="*/ 167640 w 258128"/>
                    <a:gd name="connsiteY21" fmla="*/ 90018 h 439776"/>
                    <a:gd name="connsiteX22" fmla="*/ 205740 w 258128"/>
                    <a:gd name="connsiteY22" fmla="*/ 9056 h 439776"/>
                    <a:gd name="connsiteX23" fmla="*/ 246488 w 258128"/>
                    <a:gd name="connsiteY23" fmla="*/ 0 h 439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58128" h="439776">
                      <a:moveTo>
                        <a:pt x="246488" y="0"/>
                      </a:moveTo>
                      <a:lnTo>
                        <a:pt x="258128" y="159074"/>
                      </a:lnTo>
                      <a:lnTo>
                        <a:pt x="160496" y="232892"/>
                      </a:lnTo>
                      <a:lnTo>
                        <a:pt x="174784" y="280518"/>
                      </a:lnTo>
                      <a:lnTo>
                        <a:pt x="215264" y="292424"/>
                      </a:lnTo>
                      <a:lnTo>
                        <a:pt x="216584" y="379640"/>
                      </a:lnTo>
                      <a:lnTo>
                        <a:pt x="144780" y="383864"/>
                      </a:lnTo>
                      <a:lnTo>
                        <a:pt x="116824" y="439776"/>
                      </a:lnTo>
                      <a:lnTo>
                        <a:pt x="108108" y="428156"/>
                      </a:lnTo>
                      <a:cubicBezTo>
                        <a:pt x="107316" y="428156"/>
                        <a:pt x="106480" y="428406"/>
                        <a:pt x="105728" y="428156"/>
                      </a:cubicBezTo>
                      <a:cubicBezTo>
                        <a:pt x="79984" y="419576"/>
                        <a:pt x="89200" y="423536"/>
                        <a:pt x="67628" y="401962"/>
                      </a:cubicBezTo>
                      <a:lnTo>
                        <a:pt x="3332" y="378148"/>
                      </a:lnTo>
                      <a:lnTo>
                        <a:pt x="0" y="376926"/>
                      </a:lnTo>
                      <a:lnTo>
                        <a:pt x="0" y="376244"/>
                      </a:lnTo>
                      <a:lnTo>
                        <a:pt x="106680" y="300044"/>
                      </a:lnTo>
                      <a:lnTo>
                        <a:pt x="53340" y="216224"/>
                      </a:lnTo>
                      <a:lnTo>
                        <a:pt x="38100" y="109544"/>
                      </a:lnTo>
                      <a:lnTo>
                        <a:pt x="14536" y="93834"/>
                      </a:lnTo>
                      <a:lnTo>
                        <a:pt x="67628" y="51918"/>
                      </a:lnTo>
                      <a:lnTo>
                        <a:pt x="115252" y="68588"/>
                      </a:lnTo>
                      <a:lnTo>
                        <a:pt x="129540" y="97162"/>
                      </a:lnTo>
                      <a:lnTo>
                        <a:pt x="167640" y="90018"/>
                      </a:lnTo>
                      <a:lnTo>
                        <a:pt x="205740" y="9056"/>
                      </a:lnTo>
                      <a:lnTo>
                        <a:pt x="2464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D5CA6A8E-A091-418A-AA0E-EE40C790E67B}"/>
                    </a:ext>
                  </a:extLst>
                </p:cNvPr>
                <p:cNvSpPr/>
                <p:nvPr/>
              </p:nvSpPr>
              <p:spPr>
                <a:xfrm>
                  <a:off x="43155660" y="28766294"/>
                  <a:ext cx="496472" cy="380206"/>
                </a:xfrm>
                <a:custGeom>
                  <a:avLst/>
                  <a:gdLst>
                    <a:gd name="connsiteX0" fmla="*/ 140228 w 496472"/>
                    <a:gd name="connsiteY0" fmla="*/ 0 h 380206"/>
                    <a:gd name="connsiteX1" fmla="*/ 140228 w 496472"/>
                    <a:gd name="connsiteY1" fmla="*/ 3970 h 380206"/>
                    <a:gd name="connsiteX2" fmla="*/ 223572 w 496472"/>
                    <a:gd name="connsiteY2" fmla="*/ 3970 h 380206"/>
                    <a:gd name="connsiteX3" fmla="*/ 245004 w 496472"/>
                    <a:gd name="connsiteY3" fmla="*/ 18256 h 380206"/>
                    <a:gd name="connsiteX4" fmla="*/ 259292 w 496472"/>
                    <a:gd name="connsiteY4" fmla="*/ 18256 h 380206"/>
                    <a:gd name="connsiteX5" fmla="*/ 287864 w 496472"/>
                    <a:gd name="connsiteY5" fmla="*/ 20638 h 380206"/>
                    <a:gd name="connsiteX6" fmla="*/ 318820 w 496472"/>
                    <a:gd name="connsiteY6" fmla="*/ 37306 h 380206"/>
                    <a:gd name="connsiteX7" fmla="*/ 323584 w 496472"/>
                    <a:gd name="connsiteY7" fmla="*/ 65882 h 380206"/>
                    <a:gd name="connsiteX8" fmla="*/ 390260 w 496472"/>
                    <a:gd name="connsiteY8" fmla="*/ 70644 h 380206"/>
                    <a:gd name="connsiteX9" fmla="*/ 496472 w 496472"/>
                    <a:gd name="connsiteY9" fmla="*/ 167002 h 380206"/>
                    <a:gd name="connsiteX10" fmla="*/ 428360 w 496472"/>
                    <a:gd name="connsiteY10" fmla="*/ 189706 h 380206"/>
                    <a:gd name="connsiteX11" fmla="*/ 390260 w 496472"/>
                    <a:gd name="connsiteY11" fmla="*/ 289718 h 380206"/>
                    <a:gd name="connsiteX12" fmla="*/ 328348 w 496472"/>
                    <a:gd name="connsiteY12" fmla="*/ 289718 h 380206"/>
                    <a:gd name="connsiteX13" fmla="*/ 378352 w 496472"/>
                    <a:gd name="connsiteY13" fmla="*/ 337344 h 380206"/>
                    <a:gd name="connsiteX14" fmla="*/ 349316 w 496472"/>
                    <a:gd name="connsiteY14" fmla="*/ 378664 h 380206"/>
                    <a:gd name="connsiteX15" fmla="*/ 278340 w 496472"/>
                    <a:gd name="connsiteY15" fmla="*/ 380206 h 380206"/>
                    <a:gd name="connsiteX16" fmla="*/ 164040 w 496472"/>
                    <a:gd name="connsiteY16" fmla="*/ 280194 h 380206"/>
                    <a:gd name="connsiteX17" fmla="*/ 116416 w 496472"/>
                    <a:gd name="connsiteY17" fmla="*/ 239712 h 380206"/>
                    <a:gd name="connsiteX18" fmla="*/ 116416 w 496472"/>
                    <a:gd name="connsiteY18" fmla="*/ 201612 h 380206"/>
                    <a:gd name="connsiteX19" fmla="*/ 80696 w 496472"/>
                    <a:gd name="connsiteY19" fmla="*/ 194470 h 380206"/>
                    <a:gd name="connsiteX20" fmla="*/ 47360 w 496472"/>
                    <a:gd name="connsiteY20" fmla="*/ 203994 h 380206"/>
                    <a:gd name="connsiteX21" fmla="*/ 23548 w 496472"/>
                    <a:gd name="connsiteY21" fmla="*/ 196850 h 380206"/>
                    <a:gd name="connsiteX22" fmla="*/ 19428 w 496472"/>
                    <a:gd name="connsiteY22" fmla="*/ 202616 h 380206"/>
                    <a:gd name="connsiteX23" fmla="*/ 9260 w 496472"/>
                    <a:gd name="connsiteY23" fmla="*/ 149226 h 380206"/>
                    <a:gd name="connsiteX24" fmla="*/ 0 w 496472"/>
                    <a:gd name="connsiteY24" fmla="*/ 135080 h 380206"/>
                    <a:gd name="connsiteX25" fmla="*/ 97364 w 496472"/>
                    <a:gd name="connsiteY25" fmla="*/ 68262 h 380206"/>
                    <a:gd name="connsiteX26" fmla="*/ 109272 w 496472"/>
                    <a:gd name="connsiteY26" fmla="*/ 20638 h 380206"/>
                    <a:gd name="connsiteX27" fmla="*/ 140228 w 496472"/>
                    <a:gd name="connsiteY27" fmla="*/ 0 h 38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6472" h="380206">
                      <a:moveTo>
                        <a:pt x="140228" y="0"/>
                      </a:moveTo>
                      <a:lnTo>
                        <a:pt x="140228" y="3970"/>
                      </a:lnTo>
                      <a:lnTo>
                        <a:pt x="223572" y="3970"/>
                      </a:lnTo>
                      <a:lnTo>
                        <a:pt x="245004" y="18256"/>
                      </a:lnTo>
                      <a:lnTo>
                        <a:pt x="259292" y="18256"/>
                      </a:lnTo>
                      <a:lnTo>
                        <a:pt x="287864" y="20638"/>
                      </a:lnTo>
                      <a:lnTo>
                        <a:pt x="318820" y="37306"/>
                      </a:lnTo>
                      <a:lnTo>
                        <a:pt x="323584" y="65882"/>
                      </a:lnTo>
                      <a:lnTo>
                        <a:pt x="390260" y="70644"/>
                      </a:lnTo>
                      <a:lnTo>
                        <a:pt x="496472" y="167002"/>
                      </a:lnTo>
                      <a:lnTo>
                        <a:pt x="428360" y="189706"/>
                      </a:lnTo>
                      <a:lnTo>
                        <a:pt x="390260" y="289718"/>
                      </a:lnTo>
                      <a:lnTo>
                        <a:pt x="328348" y="289718"/>
                      </a:lnTo>
                      <a:lnTo>
                        <a:pt x="378352" y="337344"/>
                      </a:lnTo>
                      <a:lnTo>
                        <a:pt x="349316" y="378664"/>
                      </a:lnTo>
                      <a:lnTo>
                        <a:pt x="278340" y="380206"/>
                      </a:lnTo>
                      <a:lnTo>
                        <a:pt x="164040" y="280194"/>
                      </a:lnTo>
                      <a:lnTo>
                        <a:pt x="116416" y="239712"/>
                      </a:lnTo>
                      <a:lnTo>
                        <a:pt x="116416" y="201612"/>
                      </a:lnTo>
                      <a:lnTo>
                        <a:pt x="80696" y="194470"/>
                      </a:lnTo>
                      <a:lnTo>
                        <a:pt x="47360" y="203994"/>
                      </a:lnTo>
                      <a:lnTo>
                        <a:pt x="23548" y="196850"/>
                      </a:lnTo>
                      <a:lnTo>
                        <a:pt x="19428" y="202616"/>
                      </a:lnTo>
                      <a:lnTo>
                        <a:pt x="9260" y="149226"/>
                      </a:lnTo>
                      <a:lnTo>
                        <a:pt x="0" y="135080"/>
                      </a:lnTo>
                      <a:lnTo>
                        <a:pt x="97364" y="68262"/>
                      </a:lnTo>
                      <a:lnTo>
                        <a:pt x="109272" y="20638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C340FBDB-F12E-4C6B-832D-D1BF2F4D796C}"/>
                    </a:ext>
                  </a:extLst>
                </p:cNvPr>
                <p:cNvSpPr/>
                <p:nvPr/>
              </p:nvSpPr>
              <p:spPr>
                <a:xfrm>
                  <a:off x="43046648" y="27661888"/>
                  <a:ext cx="644528" cy="640062"/>
                </a:xfrm>
                <a:custGeom>
                  <a:avLst/>
                  <a:gdLst>
                    <a:gd name="connsiteX0" fmla="*/ 345036 w 644528"/>
                    <a:gd name="connsiteY0" fmla="*/ 0 h 640062"/>
                    <a:gd name="connsiteX1" fmla="*/ 451648 w 644528"/>
                    <a:gd name="connsiteY1" fmla="*/ 108250 h 640062"/>
                    <a:gd name="connsiteX2" fmla="*/ 430216 w 644528"/>
                    <a:gd name="connsiteY2" fmla="*/ 186832 h 640062"/>
                    <a:gd name="connsiteX3" fmla="*/ 515940 w 644528"/>
                    <a:gd name="connsiteY3" fmla="*/ 139206 h 640062"/>
                    <a:gd name="connsiteX4" fmla="*/ 546896 w 644528"/>
                    <a:gd name="connsiteY4" fmla="*/ 155876 h 640062"/>
                    <a:gd name="connsiteX5" fmla="*/ 569028 w 644528"/>
                    <a:gd name="connsiteY5" fmla="*/ 127704 h 640062"/>
                    <a:gd name="connsiteX6" fmla="*/ 635000 w 644528"/>
                    <a:gd name="connsiteY6" fmla="*/ 151112 h 640062"/>
                    <a:gd name="connsiteX7" fmla="*/ 644528 w 644528"/>
                    <a:gd name="connsiteY7" fmla="*/ 214612 h 640062"/>
                    <a:gd name="connsiteX8" fmla="*/ 619128 w 644528"/>
                    <a:gd name="connsiteY8" fmla="*/ 271762 h 640062"/>
                    <a:gd name="connsiteX9" fmla="*/ 593728 w 644528"/>
                    <a:gd name="connsiteY9" fmla="*/ 373362 h 640062"/>
                    <a:gd name="connsiteX10" fmla="*/ 530228 w 644528"/>
                    <a:gd name="connsiteY10" fmla="*/ 484488 h 640062"/>
                    <a:gd name="connsiteX11" fmla="*/ 495304 w 644528"/>
                    <a:gd name="connsiteY11" fmla="*/ 494012 h 640062"/>
                    <a:gd name="connsiteX12" fmla="*/ 495304 w 644528"/>
                    <a:gd name="connsiteY12" fmla="*/ 449562 h 640062"/>
                    <a:gd name="connsiteX13" fmla="*/ 454028 w 644528"/>
                    <a:gd name="connsiteY13" fmla="*/ 430512 h 640062"/>
                    <a:gd name="connsiteX14" fmla="*/ 431800 w 644528"/>
                    <a:gd name="connsiteY14" fmla="*/ 459088 h 640062"/>
                    <a:gd name="connsiteX15" fmla="*/ 469904 w 644528"/>
                    <a:gd name="connsiteY15" fmla="*/ 509888 h 640062"/>
                    <a:gd name="connsiteX16" fmla="*/ 447676 w 644528"/>
                    <a:gd name="connsiteY16" fmla="*/ 522588 h 640062"/>
                    <a:gd name="connsiteX17" fmla="*/ 457200 w 644528"/>
                    <a:gd name="connsiteY17" fmla="*/ 579736 h 640062"/>
                    <a:gd name="connsiteX18" fmla="*/ 457200 w 644528"/>
                    <a:gd name="connsiteY18" fmla="*/ 608312 h 640062"/>
                    <a:gd name="connsiteX19" fmla="*/ 403228 w 644528"/>
                    <a:gd name="connsiteY19" fmla="*/ 640062 h 640062"/>
                    <a:gd name="connsiteX20" fmla="*/ 317504 w 644528"/>
                    <a:gd name="connsiteY20" fmla="*/ 598788 h 640062"/>
                    <a:gd name="connsiteX21" fmla="*/ 307976 w 644528"/>
                    <a:gd name="connsiteY21" fmla="*/ 541636 h 640062"/>
                    <a:gd name="connsiteX22" fmla="*/ 209552 w 644528"/>
                    <a:gd name="connsiteY22" fmla="*/ 474962 h 640062"/>
                    <a:gd name="connsiteX23" fmla="*/ 165104 w 644528"/>
                    <a:gd name="connsiteY23" fmla="*/ 576562 h 640062"/>
                    <a:gd name="connsiteX24" fmla="*/ 142876 w 644528"/>
                    <a:gd name="connsiteY24" fmla="*/ 547988 h 640062"/>
                    <a:gd name="connsiteX25" fmla="*/ 79376 w 644528"/>
                    <a:gd name="connsiteY25" fmla="*/ 538462 h 640062"/>
                    <a:gd name="connsiteX26" fmla="*/ 34928 w 644528"/>
                    <a:gd name="connsiteY26" fmla="*/ 547988 h 640062"/>
                    <a:gd name="connsiteX27" fmla="*/ 31752 w 644528"/>
                    <a:gd name="connsiteY27" fmla="*/ 481312 h 640062"/>
                    <a:gd name="connsiteX28" fmla="*/ 0 w 644528"/>
                    <a:gd name="connsiteY28" fmla="*/ 446388 h 640062"/>
                    <a:gd name="connsiteX29" fmla="*/ 5824 w 644528"/>
                    <a:gd name="connsiteY29" fmla="*/ 372144 h 640062"/>
                    <a:gd name="connsiteX30" fmla="*/ 11116 w 644528"/>
                    <a:gd name="connsiteY30" fmla="*/ 382092 h 640062"/>
                    <a:gd name="connsiteX31" fmla="*/ 44452 w 644528"/>
                    <a:gd name="connsiteY31" fmla="*/ 291606 h 640062"/>
                    <a:gd name="connsiteX32" fmla="*/ 84932 w 644528"/>
                    <a:gd name="connsiteY32" fmla="*/ 315418 h 640062"/>
                    <a:gd name="connsiteX33" fmla="*/ 103984 w 644528"/>
                    <a:gd name="connsiteY33" fmla="*/ 248744 h 640062"/>
                    <a:gd name="connsiteX34" fmla="*/ 65884 w 644528"/>
                    <a:gd name="connsiteY34" fmla="*/ 201118 h 640062"/>
                    <a:gd name="connsiteX35" fmla="*/ 127632 w 644528"/>
                    <a:gd name="connsiteY35" fmla="*/ 116548 h 640062"/>
                    <a:gd name="connsiteX36" fmla="*/ 154940 w 644528"/>
                    <a:gd name="connsiteY36" fmla="*/ 128252 h 640062"/>
                    <a:gd name="connsiteX37" fmla="*/ 261620 w 644528"/>
                    <a:gd name="connsiteY37" fmla="*/ 128252 h 640062"/>
                    <a:gd name="connsiteX38" fmla="*/ 314960 w 644528"/>
                    <a:gd name="connsiteY38" fmla="*/ 6332 h 640062"/>
                    <a:gd name="connsiteX39" fmla="*/ 345036 w 644528"/>
                    <a:gd name="connsiteY39" fmla="*/ 0 h 640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44528" h="640062">
                      <a:moveTo>
                        <a:pt x="345036" y="0"/>
                      </a:moveTo>
                      <a:lnTo>
                        <a:pt x="451648" y="108250"/>
                      </a:lnTo>
                      <a:lnTo>
                        <a:pt x="430216" y="186832"/>
                      </a:lnTo>
                      <a:lnTo>
                        <a:pt x="515940" y="139206"/>
                      </a:lnTo>
                      <a:lnTo>
                        <a:pt x="546896" y="155876"/>
                      </a:lnTo>
                      <a:lnTo>
                        <a:pt x="569028" y="127704"/>
                      </a:lnTo>
                      <a:lnTo>
                        <a:pt x="635000" y="151112"/>
                      </a:lnTo>
                      <a:lnTo>
                        <a:pt x="644528" y="214612"/>
                      </a:lnTo>
                      <a:lnTo>
                        <a:pt x="619128" y="271762"/>
                      </a:lnTo>
                      <a:lnTo>
                        <a:pt x="593728" y="373362"/>
                      </a:lnTo>
                      <a:lnTo>
                        <a:pt x="530228" y="484488"/>
                      </a:lnTo>
                      <a:lnTo>
                        <a:pt x="495304" y="494012"/>
                      </a:lnTo>
                      <a:lnTo>
                        <a:pt x="495304" y="449562"/>
                      </a:lnTo>
                      <a:lnTo>
                        <a:pt x="454028" y="430512"/>
                      </a:lnTo>
                      <a:lnTo>
                        <a:pt x="431800" y="459088"/>
                      </a:lnTo>
                      <a:lnTo>
                        <a:pt x="469904" y="509888"/>
                      </a:lnTo>
                      <a:lnTo>
                        <a:pt x="447676" y="522588"/>
                      </a:lnTo>
                      <a:lnTo>
                        <a:pt x="457200" y="579736"/>
                      </a:lnTo>
                      <a:lnTo>
                        <a:pt x="457200" y="608312"/>
                      </a:lnTo>
                      <a:lnTo>
                        <a:pt x="403228" y="640062"/>
                      </a:lnTo>
                      <a:lnTo>
                        <a:pt x="317504" y="598788"/>
                      </a:lnTo>
                      <a:lnTo>
                        <a:pt x="307976" y="541636"/>
                      </a:lnTo>
                      <a:lnTo>
                        <a:pt x="209552" y="474962"/>
                      </a:lnTo>
                      <a:lnTo>
                        <a:pt x="165104" y="576562"/>
                      </a:lnTo>
                      <a:lnTo>
                        <a:pt x="142876" y="547988"/>
                      </a:lnTo>
                      <a:lnTo>
                        <a:pt x="79376" y="538462"/>
                      </a:lnTo>
                      <a:lnTo>
                        <a:pt x="34928" y="547988"/>
                      </a:lnTo>
                      <a:lnTo>
                        <a:pt x="31752" y="481312"/>
                      </a:lnTo>
                      <a:lnTo>
                        <a:pt x="0" y="446388"/>
                      </a:lnTo>
                      <a:lnTo>
                        <a:pt x="5824" y="372144"/>
                      </a:lnTo>
                      <a:lnTo>
                        <a:pt x="11116" y="382092"/>
                      </a:lnTo>
                      <a:lnTo>
                        <a:pt x="44452" y="291606"/>
                      </a:lnTo>
                      <a:lnTo>
                        <a:pt x="84932" y="315418"/>
                      </a:lnTo>
                      <a:lnTo>
                        <a:pt x="103984" y="248744"/>
                      </a:lnTo>
                      <a:lnTo>
                        <a:pt x="65884" y="201118"/>
                      </a:lnTo>
                      <a:lnTo>
                        <a:pt x="127632" y="116548"/>
                      </a:lnTo>
                      <a:lnTo>
                        <a:pt x="154940" y="128252"/>
                      </a:lnTo>
                      <a:lnTo>
                        <a:pt x="261620" y="128252"/>
                      </a:lnTo>
                      <a:lnTo>
                        <a:pt x="314960" y="6332"/>
                      </a:lnTo>
                      <a:lnTo>
                        <a:pt x="3450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5DDEC2B9-7D6E-492E-B6BA-CC745854290F}"/>
                    </a:ext>
                  </a:extLst>
                </p:cNvPr>
                <p:cNvSpPr/>
                <p:nvPr/>
              </p:nvSpPr>
              <p:spPr>
                <a:xfrm>
                  <a:off x="44202352" y="27829292"/>
                  <a:ext cx="272224" cy="331372"/>
                </a:xfrm>
                <a:custGeom>
                  <a:avLst/>
                  <a:gdLst>
                    <a:gd name="connsiteX0" fmla="*/ 50276 w 272224"/>
                    <a:gd name="connsiteY0" fmla="*/ 0 h 331372"/>
                    <a:gd name="connsiteX1" fmla="*/ 111756 w 272224"/>
                    <a:gd name="connsiteY1" fmla="*/ 14188 h 331372"/>
                    <a:gd name="connsiteX2" fmla="*/ 226056 w 272224"/>
                    <a:gd name="connsiteY2" fmla="*/ 59908 h 331372"/>
                    <a:gd name="connsiteX3" fmla="*/ 264156 w 272224"/>
                    <a:gd name="connsiteY3" fmla="*/ 143728 h 331372"/>
                    <a:gd name="connsiteX4" fmla="*/ 272224 w 272224"/>
                    <a:gd name="connsiteY4" fmla="*/ 180036 h 331372"/>
                    <a:gd name="connsiteX5" fmla="*/ 188912 w 272224"/>
                    <a:gd name="connsiteY5" fmla="*/ 200402 h 331372"/>
                    <a:gd name="connsiteX6" fmla="*/ 186528 w 272224"/>
                    <a:gd name="connsiteY6" fmla="*/ 236120 h 331372"/>
                    <a:gd name="connsiteX7" fmla="*/ 224628 w 272224"/>
                    <a:gd name="connsiteY7" fmla="*/ 257552 h 331372"/>
                    <a:gd name="connsiteX8" fmla="*/ 214440 w 272224"/>
                    <a:gd name="connsiteY8" fmla="*/ 295754 h 331372"/>
                    <a:gd name="connsiteX9" fmla="*/ 181768 w 272224"/>
                    <a:gd name="connsiteY9" fmla="*/ 274220 h 331372"/>
                    <a:gd name="connsiteX10" fmla="*/ 155572 w 272224"/>
                    <a:gd name="connsiteY10" fmla="*/ 274220 h 331372"/>
                    <a:gd name="connsiteX11" fmla="*/ 107948 w 272224"/>
                    <a:gd name="connsiteY11" fmla="*/ 331372 h 331372"/>
                    <a:gd name="connsiteX12" fmla="*/ 91280 w 272224"/>
                    <a:gd name="connsiteY12" fmla="*/ 255172 h 331372"/>
                    <a:gd name="connsiteX13" fmla="*/ 67468 w 272224"/>
                    <a:gd name="connsiteY13" fmla="*/ 250408 h 331372"/>
                    <a:gd name="connsiteX14" fmla="*/ 17460 w 272224"/>
                    <a:gd name="connsiteY14" fmla="*/ 248028 h 331372"/>
                    <a:gd name="connsiteX15" fmla="*/ 992 w 272224"/>
                    <a:gd name="connsiteY15" fmla="*/ 234552 h 331372"/>
                    <a:gd name="connsiteX16" fmla="*/ 0 w 272224"/>
                    <a:gd name="connsiteY16" fmla="*/ 228184 h 331372"/>
                    <a:gd name="connsiteX17" fmla="*/ 50800 w 272224"/>
                    <a:gd name="connsiteY17" fmla="*/ 180558 h 331372"/>
                    <a:gd name="connsiteX18" fmla="*/ 12696 w 272224"/>
                    <a:gd name="connsiteY18" fmla="*/ 142458 h 331372"/>
                    <a:gd name="connsiteX19" fmla="*/ 41272 w 272224"/>
                    <a:gd name="connsiteY19" fmla="*/ 117058 h 331372"/>
                    <a:gd name="connsiteX20" fmla="*/ 50276 w 272224"/>
                    <a:gd name="connsiteY20" fmla="*/ 0 h 331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2224" h="331372">
                      <a:moveTo>
                        <a:pt x="50276" y="0"/>
                      </a:moveTo>
                      <a:lnTo>
                        <a:pt x="111756" y="14188"/>
                      </a:lnTo>
                      <a:lnTo>
                        <a:pt x="226056" y="59908"/>
                      </a:lnTo>
                      <a:lnTo>
                        <a:pt x="264156" y="143728"/>
                      </a:lnTo>
                      <a:lnTo>
                        <a:pt x="272224" y="180036"/>
                      </a:lnTo>
                      <a:lnTo>
                        <a:pt x="188912" y="200402"/>
                      </a:lnTo>
                      <a:lnTo>
                        <a:pt x="186528" y="236120"/>
                      </a:lnTo>
                      <a:lnTo>
                        <a:pt x="224628" y="257552"/>
                      </a:lnTo>
                      <a:lnTo>
                        <a:pt x="214440" y="295754"/>
                      </a:lnTo>
                      <a:lnTo>
                        <a:pt x="181768" y="274220"/>
                      </a:lnTo>
                      <a:lnTo>
                        <a:pt x="155572" y="274220"/>
                      </a:lnTo>
                      <a:lnTo>
                        <a:pt x="107948" y="331372"/>
                      </a:lnTo>
                      <a:lnTo>
                        <a:pt x="91280" y="255172"/>
                      </a:lnTo>
                      <a:cubicBezTo>
                        <a:pt x="91280" y="244812"/>
                        <a:pt x="92068" y="252868"/>
                        <a:pt x="67468" y="250408"/>
                      </a:cubicBezTo>
                      <a:lnTo>
                        <a:pt x="17460" y="248028"/>
                      </a:lnTo>
                      <a:lnTo>
                        <a:pt x="992" y="234552"/>
                      </a:lnTo>
                      <a:lnTo>
                        <a:pt x="0" y="228184"/>
                      </a:lnTo>
                      <a:lnTo>
                        <a:pt x="50800" y="180558"/>
                      </a:lnTo>
                      <a:lnTo>
                        <a:pt x="12696" y="142458"/>
                      </a:lnTo>
                      <a:lnTo>
                        <a:pt x="41272" y="117058"/>
                      </a:lnTo>
                      <a:lnTo>
                        <a:pt x="50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164E4716-1384-4A50-B562-AF282D93E934}"/>
                    </a:ext>
                  </a:extLst>
                </p:cNvPr>
                <p:cNvSpPr/>
                <p:nvPr/>
              </p:nvSpPr>
              <p:spPr>
                <a:xfrm>
                  <a:off x="43569732" y="27454860"/>
                  <a:ext cx="683420" cy="758190"/>
                </a:xfrm>
                <a:custGeom>
                  <a:avLst/>
                  <a:gdLst>
                    <a:gd name="connsiteX0" fmla="*/ 256696 w 683420"/>
                    <a:gd name="connsiteY0" fmla="*/ 0 h 758190"/>
                    <a:gd name="connsiteX1" fmla="*/ 531016 w 683420"/>
                    <a:gd name="connsiteY1" fmla="*/ 175260 h 758190"/>
                    <a:gd name="connsiteX2" fmla="*/ 645316 w 683420"/>
                    <a:gd name="connsiteY2" fmla="*/ 365760 h 758190"/>
                    <a:gd name="connsiteX3" fmla="*/ 682896 w 683420"/>
                    <a:gd name="connsiteY3" fmla="*/ 374432 h 758190"/>
                    <a:gd name="connsiteX4" fmla="*/ 673892 w 683420"/>
                    <a:gd name="connsiteY4" fmla="*/ 491490 h 758190"/>
                    <a:gd name="connsiteX5" fmla="*/ 645316 w 683420"/>
                    <a:gd name="connsiteY5" fmla="*/ 516890 h 758190"/>
                    <a:gd name="connsiteX6" fmla="*/ 683420 w 683420"/>
                    <a:gd name="connsiteY6" fmla="*/ 554990 h 758190"/>
                    <a:gd name="connsiteX7" fmla="*/ 632620 w 683420"/>
                    <a:gd name="connsiteY7" fmla="*/ 602616 h 758190"/>
                    <a:gd name="connsiteX8" fmla="*/ 633612 w 683420"/>
                    <a:gd name="connsiteY8" fmla="*/ 608984 h 758190"/>
                    <a:gd name="connsiteX9" fmla="*/ 623888 w 683420"/>
                    <a:gd name="connsiteY9" fmla="*/ 601028 h 758190"/>
                    <a:gd name="connsiteX10" fmla="*/ 609600 w 683420"/>
                    <a:gd name="connsiteY10" fmla="*/ 653416 h 758190"/>
                    <a:gd name="connsiteX11" fmla="*/ 583404 w 683420"/>
                    <a:gd name="connsiteY11" fmla="*/ 653416 h 758190"/>
                    <a:gd name="connsiteX12" fmla="*/ 559592 w 683420"/>
                    <a:gd name="connsiteY12" fmla="*/ 672464 h 758190"/>
                    <a:gd name="connsiteX13" fmla="*/ 511968 w 683420"/>
                    <a:gd name="connsiteY13" fmla="*/ 658178 h 758190"/>
                    <a:gd name="connsiteX14" fmla="*/ 427832 w 683420"/>
                    <a:gd name="connsiteY14" fmla="*/ 758190 h 758190"/>
                    <a:gd name="connsiteX15" fmla="*/ 423068 w 683420"/>
                    <a:gd name="connsiteY15" fmla="*/ 758190 h 758190"/>
                    <a:gd name="connsiteX16" fmla="*/ 381792 w 683420"/>
                    <a:gd name="connsiteY16" fmla="*/ 729616 h 758190"/>
                    <a:gd name="connsiteX17" fmla="*/ 374368 w 683420"/>
                    <a:gd name="connsiteY17" fmla="*/ 730544 h 758190"/>
                    <a:gd name="connsiteX18" fmla="*/ 369092 w 683420"/>
                    <a:gd name="connsiteY18" fmla="*/ 681990 h 758190"/>
                    <a:gd name="connsiteX19" fmla="*/ 210344 w 683420"/>
                    <a:gd name="connsiteY19" fmla="*/ 593090 h 758190"/>
                    <a:gd name="connsiteX20" fmla="*/ 146844 w 683420"/>
                    <a:gd name="connsiteY20" fmla="*/ 615316 h 758190"/>
                    <a:gd name="connsiteX21" fmla="*/ 80432 w 683420"/>
                    <a:gd name="connsiteY21" fmla="*/ 541242 h 758190"/>
                    <a:gd name="connsiteX22" fmla="*/ 96044 w 683420"/>
                    <a:gd name="connsiteY22" fmla="*/ 478790 h 758190"/>
                    <a:gd name="connsiteX23" fmla="*/ 121444 w 683420"/>
                    <a:gd name="connsiteY23" fmla="*/ 421640 h 758190"/>
                    <a:gd name="connsiteX24" fmla="*/ 111916 w 683420"/>
                    <a:gd name="connsiteY24" fmla="*/ 358140 h 758190"/>
                    <a:gd name="connsiteX25" fmla="*/ 45944 w 683420"/>
                    <a:gd name="connsiteY25" fmla="*/ 334732 h 758190"/>
                    <a:gd name="connsiteX26" fmla="*/ 50004 w 683420"/>
                    <a:gd name="connsiteY26" fmla="*/ 329564 h 758190"/>
                    <a:gd name="connsiteX27" fmla="*/ 0 w 683420"/>
                    <a:gd name="connsiteY27" fmla="*/ 296228 h 758190"/>
                    <a:gd name="connsiteX28" fmla="*/ 2380 w 683420"/>
                    <a:gd name="connsiteY28" fmla="*/ 262890 h 758190"/>
                    <a:gd name="connsiteX29" fmla="*/ 33292 w 683420"/>
                    <a:gd name="connsiteY29" fmla="*/ 182880 h 758190"/>
                    <a:gd name="connsiteX30" fmla="*/ 35716 w 683420"/>
                    <a:gd name="connsiteY30" fmla="*/ 182880 h 758190"/>
                    <a:gd name="connsiteX31" fmla="*/ 104296 w 683420"/>
                    <a:gd name="connsiteY31" fmla="*/ 114300 h 758190"/>
                    <a:gd name="connsiteX32" fmla="*/ 203356 w 683420"/>
                    <a:gd name="connsiteY32" fmla="*/ 190500 h 758190"/>
                    <a:gd name="connsiteX33" fmla="*/ 203356 w 683420"/>
                    <a:gd name="connsiteY33" fmla="*/ 99060 h 758190"/>
                    <a:gd name="connsiteX34" fmla="*/ 256696 w 683420"/>
                    <a:gd name="connsiteY34" fmla="*/ 0 h 75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83420" h="758190">
                      <a:moveTo>
                        <a:pt x="256696" y="0"/>
                      </a:moveTo>
                      <a:lnTo>
                        <a:pt x="531016" y="175260"/>
                      </a:lnTo>
                      <a:lnTo>
                        <a:pt x="645316" y="365760"/>
                      </a:lnTo>
                      <a:lnTo>
                        <a:pt x="682896" y="374432"/>
                      </a:lnTo>
                      <a:lnTo>
                        <a:pt x="673892" y="491490"/>
                      </a:lnTo>
                      <a:lnTo>
                        <a:pt x="645316" y="516890"/>
                      </a:lnTo>
                      <a:lnTo>
                        <a:pt x="683420" y="554990"/>
                      </a:lnTo>
                      <a:lnTo>
                        <a:pt x="632620" y="602616"/>
                      </a:lnTo>
                      <a:lnTo>
                        <a:pt x="633612" y="608984"/>
                      </a:lnTo>
                      <a:lnTo>
                        <a:pt x="623888" y="601028"/>
                      </a:lnTo>
                      <a:lnTo>
                        <a:pt x="609600" y="653416"/>
                      </a:lnTo>
                      <a:lnTo>
                        <a:pt x="583404" y="653416"/>
                      </a:lnTo>
                      <a:lnTo>
                        <a:pt x="559592" y="672464"/>
                      </a:lnTo>
                      <a:lnTo>
                        <a:pt x="511968" y="658178"/>
                      </a:lnTo>
                      <a:lnTo>
                        <a:pt x="427832" y="758190"/>
                      </a:lnTo>
                      <a:lnTo>
                        <a:pt x="423068" y="758190"/>
                      </a:lnTo>
                      <a:lnTo>
                        <a:pt x="381792" y="729616"/>
                      </a:lnTo>
                      <a:lnTo>
                        <a:pt x="374368" y="730544"/>
                      </a:lnTo>
                      <a:lnTo>
                        <a:pt x="369092" y="681990"/>
                      </a:lnTo>
                      <a:lnTo>
                        <a:pt x="210344" y="593090"/>
                      </a:lnTo>
                      <a:lnTo>
                        <a:pt x="146844" y="615316"/>
                      </a:lnTo>
                      <a:lnTo>
                        <a:pt x="80432" y="541242"/>
                      </a:lnTo>
                      <a:lnTo>
                        <a:pt x="96044" y="478790"/>
                      </a:lnTo>
                      <a:lnTo>
                        <a:pt x="121444" y="421640"/>
                      </a:lnTo>
                      <a:lnTo>
                        <a:pt x="111916" y="358140"/>
                      </a:lnTo>
                      <a:lnTo>
                        <a:pt x="45944" y="334732"/>
                      </a:lnTo>
                      <a:lnTo>
                        <a:pt x="50004" y="329564"/>
                      </a:lnTo>
                      <a:lnTo>
                        <a:pt x="0" y="296228"/>
                      </a:lnTo>
                      <a:lnTo>
                        <a:pt x="2380" y="262890"/>
                      </a:lnTo>
                      <a:lnTo>
                        <a:pt x="33292" y="182880"/>
                      </a:lnTo>
                      <a:lnTo>
                        <a:pt x="35716" y="182880"/>
                      </a:lnTo>
                      <a:lnTo>
                        <a:pt x="104296" y="114300"/>
                      </a:lnTo>
                      <a:lnTo>
                        <a:pt x="203356" y="190500"/>
                      </a:lnTo>
                      <a:lnTo>
                        <a:pt x="203356" y="99060"/>
                      </a:lnTo>
                      <a:lnTo>
                        <a:pt x="2566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9D0D9D9C-027E-4876-9F38-C09596FA36D7}"/>
                    </a:ext>
                  </a:extLst>
                </p:cNvPr>
                <p:cNvSpPr/>
                <p:nvPr/>
              </p:nvSpPr>
              <p:spPr>
                <a:xfrm>
                  <a:off x="42551352" y="27853652"/>
                  <a:ext cx="534488" cy="397498"/>
                </a:xfrm>
                <a:custGeom>
                  <a:avLst/>
                  <a:gdLst>
                    <a:gd name="connsiteX0" fmla="*/ 168988 w 534488"/>
                    <a:gd name="connsiteY0" fmla="*/ 0 h 397498"/>
                    <a:gd name="connsiteX1" fmla="*/ 185416 w 534488"/>
                    <a:gd name="connsiteY1" fmla="*/ 27928 h 397498"/>
                    <a:gd name="connsiteX2" fmla="*/ 241408 w 534488"/>
                    <a:gd name="connsiteY2" fmla="*/ 1406 h 397498"/>
                    <a:gd name="connsiteX3" fmla="*/ 320672 w 534488"/>
                    <a:gd name="connsiteY3" fmla="*/ 52216 h 397498"/>
                    <a:gd name="connsiteX4" fmla="*/ 411160 w 534488"/>
                    <a:gd name="connsiteY4" fmla="*/ 33168 h 397498"/>
                    <a:gd name="connsiteX5" fmla="*/ 439736 w 534488"/>
                    <a:gd name="connsiteY5" fmla="*/ 45072 h 397498"/>
                    <a:gd name="connsiteX6" fmla="*/ 446880 w 534488"/>
                    <a:gd name="connsiteY6" fmla="*/ 78412 h 397498"/>
                    <a:gd name="connsiteX7" fmla="*/ 501120 w 534488"/>
                    <a:gd name="connsiteY7" fmla="*/ 180380 h 397498"/>
                    <a:gd name="connsiteX8" fmla="*/ 495296 w 534488"/>
                    <a:gd name="connsiteY8" fmla="*/ 254624 h 397498"/>
                    <a:gd name="connsiteX9" fmla="*/ 527048 w 534488"/>
                    <a:gd name="connsiteY9" fmla="*/ 289548 h 397498"/>
                    <a:gd name="connsiteX10" fmla="*/ 530224 w 534488"/>
                    <a:gd name="connsiteY10" fmla="*/ 356224 h 397498"/>
                    <a:gd name="connsiteX11" fmla="*/ 534488 w 534488"/>
                    <a:gd name="connsiteY11" fmla="*/ 355310 h 397498"/>
                    <a:gd name="connsiteX12" fmla="*/ 530224 w 534488"/>
                    <a:gd name="connsiteY12" fmla="*/ 362572 h 397498"/>
                    <a:gd name="connsiteX13" fmla="*/ 533400 w 534488"/>
                    <a:gd name="connsiteY13" fmla="*/ 397498 h 397498"/>
                    <a:gd name="connsiteX14" fmla="*/ 498472 w 534488"/>
                    <a:gd name="connsiteY14" fmla="*/ 397498 h 397498"/>
                    <a:gd name="connsiteX15" fmla="*/ 358772 w 534488"/>
                    <a:gd name="connsiteY15" fmla="*/ 337172 h 397498"/>
                    <a:gd name="connsiteX16" fmla="*/ 247648 w 534488"/>
                    <a:gd name="connsiteY16" fmla="*/ 387972 h 397498"/>
                    <a:gd name="connsiteX17" fmla="*/ 180060 w 534488"/>
                    <a:gd name="connsiteY17" fmla="*/ 367946 h 397498"/>
                    <a:gd name="connsiteX18" fmla="*/ 206372 w 534488"/>
                    <a:gd name="connsiteY18" fmla="*/ 342728 h 397498"/>
                    <a:gd name="connsiteX19" fmla="*/ 84928 w 534488"/>
                    <a:gd name="connsiteY19" fmla="*/ 261768 h 397498"/>
                    <a:gd name="connsiteX20" fmla="*/ 39412 w 534488"/>
                    <a:gd name="connsiteY20" fmla="*/ 260838 h 397498"/>
                    <a:gd name="connsiteX21" fmla="*/ 50800 w 534488"/>
                    <a:gd name="connsiteY21" fmla="*/ 149848 h 397498"/>
                    <a:gd name="connsiteX22" fmla="*/ 0 w 534488"/>
                    <a:gd name="connsiteY22" fmla="*/ 114924 h 397498"/>
                    <a:gd name="connsiteX23" fmla="*/ 85324 w 534488"/>
                    <a:gd name="connsiteY23" fmla="*/ 14542 h 397498"/>
                    <a:gd name="connsiteX24" fmla="*/ 111124 w 534488"/>
                    <a:gd name="connsiteY24" fmla="*/ 30786 h 397498"/>
                    <a:gd name="connsiteX25" fmla="*/ 130172 w 534488"/>
                    <a:gd name="connsiteY25" fmla="*/ 30786 h 397498"/>
                    <a:gd name="connsiteX26" fmla="*/ 168988 w 534488"/>
                    <a:gd name="connsiteY26" fmla="*/ 0 h 397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34488" h="397498">
                      <a:moveTo>
                        <a:pt x="168988" y="0"/>
                      </a:moveTo>
                      <a:lnTo>
                        <a:pt x="185416" y="27928"/>
                      </a:lnTo>
                      <a:lnTo>
                        <a:pt x="241408" y="1406"/>
                      </a:lnTo>
                      <a:lnTo>
                        <a:pt x="320672" y="52216"/>
                      </a:lnTo>
                      <a:lnTo>
                        <a:pt x="411160" y="33168"/>
                      </a:lnTo>
                      <a:lnTo>
                        <a:pt x="439736" y="45072"/>
                      </a:lnTo>
                      <a:lnTo>
                        <a:pt x="446880" y="78412"/>
                      </a:lnTo>
                      <a:lnTo>
                        <a:pt x="501120" y="180380"/>
                      </a:lnTo>
                      <a:lnTo>
                        <a:pt x="495296" y="254624"/>
                      </a:lnTo>
                      <a:lnTo>
                        <a:pt x="527048" y="289548"/>
                      </a:lnTo>
                      <a:lnTo>
                        <a:pt x="530224" y="356224"/>
                      </a:lnTo>
                      <a:lnTo>
                        <a:pt x="534488" y="355310"/>
                      </a:lnTo>
                      <a:lnTo>
                        <a:pt x="530224" y="362572"/>
                      </a:lnTo>
                      <a:lnTo>
                        <a:pt x="533400" y="397498"/>
                      </a:lnTo>
                      <a:lnTo>
                        <a:pt x="498472" y="397498"/>
                      </a:lnTo>
                      <a:lnTo>
                        <a:pt x="358772" y="337172"/>
                      </a:lnTo>
                      <a:lnTo>
                        <a:pt x="247648" y="387972"/>
                      </a:lnTo>
                      <a:lnTo>
                        <a:pt x="180060" y="367946"/>
                      </a:lnTo>
                      <a:lnTo>
                        <a:pt x="206372" y="342728"/>
                      </a:lnTo>
                      <a:lnTo>
                        <a:pt x="84928" y="261768"/>
                      </a:lnTo>
                      <a:lnTo>
                        <a:pt x="39412" y="260838"/>
                      </a:lnTo>
                      <a:lnTo>
                        <a:pt x="50800" y="149848"/>
                      </a:lnTo>
                      <a:lnTo>
                        <a:pt x="0" y="114924"/>
                      </a:lnTo>
                      <a:lnTo>
                        <a:pt x="85324" y="14542"/>
                      </a:lnTo>
                      <a:lnTo>
                        <a:pt x="111124" y="30786"/>
                      </a:lnTo>
                      <a:lnTo>
                        <a:pt x="130172" y="30786"/>
                      </a:lnTo>
                      <a:lnTo>
                        <a:pt x="1689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0790B3C7-B05B-4752-A473-7B561437462A}"/>
                    </a:ext>
                  </a:extLst>
                </p:cNvPr>
                <p:cNvSpPr/>
                <p:nvPr/>
              </p:nvSpPr>
              <p:spPr>
                <a:xfrm>
                  <a:off x="42093356" y="28032076"/>
                  <a:ext cx="443852" cy="549050"/>
                </a:xfrm>
                <a:custGeom>
                  <a:avLst/>
                  <a:gdLst>
                    <a:gd name="connsiteX0" fmla="*/ 388144 w 443852"/>
                    <a:gd name="connsiteY0" fmla="*/ 0 h 549050"/>
                    <a:gd name="connsiteX1" fmla="*/ 419892 w 443852"/>
                    <a:gd name="connsiteY1" fmla="*/ 22224 h 549050"/>
                    <a:gd name="connsiteX2" fmla="*/ 443852 w 443852"/>
                    <a:gd name="connsiteY2" fmla="*/ 81322 h 549050"/>
                    <a:gd name="connsiteX3" fmla="*/ 426244 w 443852"/>
                    <a:gd name="connsiteY3" fmla="*/ 80962 h 549050"/>
                    <a:gd name="connsiteX4" fmla="*/ 416720 w 443852"/>
                    <a:gd name="connsiteY4" fmla="*/ 109536 h 549050"/>
                    <a:gd name="connsiteX5" fmla="*/ 426244 w 443852"/>
                    <a:gd name="connsiteY5" fmla="*/ 157162 h 549050"/>
                    <a:gd name="connsiteX6" fmla="*/ 371476 w 443852"/>
                    <a:gd name="connsiteY6" fmla="*/ 300036 h 549050"/>
                    <a:gd name="connsiteX7" fmla="*/ 388144 w 443852"/>
                    <a:gd name="connsiteY7" fmla="*/ 359568 h 549050"/>
                    <a:gd name="connsiteX8" fmla="*/ 359568 w 443852"/>
                    <a:gd name="connsiteY8" fmla="*/ 388144 h 549050"/>
                    <a:gd name="connsiteX9" fmla="*/ 197644 w 443852"/>
                    <a:gd name="connsiteY9" fmla="*/ 407192 h 549050"/>
                    <a:gd name="connsiteX10" fmla="*/ 170848 w 443852"/>
                    <a:gd name="connsiteY10" fmla="*/ 549050 h 549050"/>
                    <a:gd name="connsiteX11" fmla="*/ 144304 w 443852"/>
                    <a:gd name="connsiteY11" fmla="*/ 542924 h 549050"/>
                    <a:gd name="connsiteX12" fmla="*/ 113824 w 443852"/>
                    <a:gd name="connsiteY12" fmla="*/ 474344 h 549050"/>
                    <a:gd name="connsiteX13" fmla="*/ 56088 w 443852"/>
                    <a:gd name="connsiteY13" fmla="*/ 477740 h 549050"/>
                    <a:gd name="connsiteX14" fmla="*/ 54768 w 443852"/>
                    <a:gd name="connsiteY14" fmla="*/ 390524 h 549050"/>
                    <a:gd name="connsiteX15" fmla="*/ 14288 w 443852"/>
                    <a:gd name="connsiteY15" fmla="*/ 378618 h 549050"/>
                    <a:gd name="connsiteX16" fmla="*/ 0 w 443852"/>
                    <a:gd name="connsiteY16" fmla="*/ 330992 h 549050"/>
                    <a:gd name="connsiteX17" fmla="*/ 97632 w 443852"/>
                    <a:gd name="connsiteY17" fmla="*/ 257174 h 549050"/>
                    <a:gd name="connsiteX18" fmla="*/ 92784 w 443852"/>
                    <a:gd name="connsiteY18" fmla="*/ 190902 h 549050"/>
                    <a:gd name="connsiteX19" fmla="*/ 146844 w 443852"/>
                    <a:gd name="connsiteY19" fmla="*/ 193674 h 549050"/>
                    <a:gd name="connsiteX20" fmla="*/ 210344 w 443852"/>
                    <a:gd name="connsiteY20" fmla="*/ 247648 h 549050"/>
                    <a:gd name="connsiteX21" fmla="*/ 242092 w 443852"/>
                    <a:gd name="connsiteY21" fmla="*/ 161924 h 549050"/>
                    <a:gd name="connsiteX22" fmla="*/ 365920 w 443852"/>
                    <a:gd name="connsiteY22" fmla="*/ 120648 h 549050"/>
                    <a:gd name="connsiteX23" fmla="*/ 388144 w 443852"/>
                    <a:gd name="connsiteY23" fmla="*/ 0 h 54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3852" h="549050">
                      <a:moveTo>
                        <a:pt x="388144" y="0"/>
                      </a:moveTo>
                      <a:lnTo>
                        <a:pt x="419892" y="22224"/>
                      </a:lnTo>
                      <a:lnTo>
                        <a:pt x="443852" y="81322"/>
                      </a:lnTo>
                      <a:lnTo>
                        <a:pt x="426244" y="80962"/>
                      </a:lnTo>
                      <a:lnTo>
                        <a:pt x="416720" y="109536"/>
                      </a:lnTo>
                      <a:lnTo>
                        <a:pt x="426244" y="157162"/>
                      </a:lnTo>
                      <a:lnTo>
                        <a:pt x="371476" y="300036"/>
                      </a:lnTo>
                      <a:lnTo>
                        <a:pt x="388144" y="359568"/>
                      </a:lnTo>
                      <a:lnTo>
                        <a:pt x="359568" y="388144"/>
                      </a:lnTo>
                      <a:lnTo>
                        <a:pt x="197644" y="407192"/>
                      </a:lnTo>
                      <a:lnTo>
                        <a:pt x="170848" y="549050"/>
                      </a:lnTo>
                      <a:lnTo>
                        <a:pt x="144304" y="542924"/>
                      </a:lnTo>
                      <a:lnTo>
                        <a:pt x="113824" y="474344"/>
                      </a:lnTo>
                      <a:lnTo>
                        <a:pt x="56088" y="477740"/>
                      </a:lnTo>
                      <a:lnTo>
                        <a:pt x="54768" y="390524"/>
                      </a:lnTo>
                      <a:lnTo>
                        <a:pt x="14288" y="378618"/>
                      </a:lnTo>
                      <a:lnTo>
                        <a:pt x="0" y="330992"/>
                      </a:lnTo>
                      <a:lnTo>
                        <a:pt x="97632" y="257174"/>
                      </a:lnTo>
                      <a:lnTo>
                        <a:pt x="92784" y="190902"/>
                      </a:lnTo>
                      <a:lnTo>
                        <a:pt x="146844" y="193674"/>
                      </a:lnTo>
                      <a:lnTo>
                        <a:pt x="210344" y="247648"/>
                      </a:lnTo>
                      <a:lnTo>
                        <a:pt x="242092" y="161924"/>
                      </a:lnTo>
                      <a:lnTo>
                        <a:pt x="365920" y="120648"/>
                      </a:lnTo>
                      <a:lnTo>
                        <a:pt x="38814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FC17911B-E023-4FDC-B5C8-EB3A63EDC259}"/>
                    </a:ext>
                  </a:extLst>
                </p:cNvPr>
                <p:cNvSpPr/>
                <p:nvPr/>
              </p:nvSpPr>
              <p:spPr>
                <a:xfrm>
                  <a:off x="42348152" y="27914600"/>
                  <a:ext cx="254000" cy="269654"/>
                </a:xfrm>
                <a:custGeom>
                  <a:avLst/>
                  <a:gdLst>
                    <a:gd name="connsiteX0" fmla="*/ 142872 w 254000"/>
                    <a:gd name="connsiteY0" fmla="*/ 0 h 269654"/>
                    <a:gd name="connsiteX1" fmla="*/ 180972 w 254000"/>
                    <a:gd name="connsiteY1" fmla="*/ 12700 h 269654"/>
                    <a:gd name="connsiteX2" fmla="*/ 233076 w 254000"/>
                    <a:gd name="connsiteY2" fmla="*/ 18830 h 269654"/>
                    <a:gd name="connsiteX3" fmla="*/ 203200 w 254000"/>
                    <a:gd name="connsiteY3" fmla="*/ 53976 h 269654"/>
                    <a:gd name="connsiteX4" fmla="*/ 254000 w 254000"/>
                    <a:gd name="connsiteY4" fmla="*/ 88900 h 269654"/>
                    <a:gd name="connsiteX5" fmla="*/ 242612 w 254000"/>
                    <a:gd name="connsiteY5" fmla="*/ 199890 h 269654"/>
                    <a:gd name="connsiteX6" fmla="*/ 189056 w 254000"/>
                    <a:gd name="connsiteY6" fmla="*/ 198798 h 269654"/>
                    <a:gd name="connsiteX7" fmla="*/ 165096 w 254000"/>
                    <a:gd name="connsiteY7" fmla="*/ 139700 h 269654"/>
                    <a:gd name="connsiteX8" fmla="*/ 133348 w 254000"/>
                    <a:gd name="connsiteY8" fmla="*/ 117476 h 269654"/>
                    <a:gd name="connsiteX9" fmla="*/ 111124 w 254000"/>
                    <a:gd name="connsiteY9" fmla="*/ 238124 h 269654"/>
                    <a:gd name="connsiteX10" fmla="*/ 16536 w 254000"/>
                    <a:gd name="connsiteY10" fmla="*/ 269654 h 269654"/>
                    <a:gd name="connsiteX11" fmla="*/ 0 w 254000"/>
                    <a:gd name="connsiteY11" fmla="*/ 222250 h 269654"/>
                    <a:gd name="connsiteX12" fmla="*/ 3172 w 254000"/>
                    <a:gd name="connsiteY12" fmla="*/ 149224 h 269654"/>
                    <a:gd name="connsiteX13" fmla="*/ 38096 w 254000"/>
                    <a:gd name="connsiteY13" fmla="*/ 120650 h 269654"/>
                    <a:gd name="connsiteX14" fmla="*/ 47624 w 254000"/>
                    <a:gd name="connsiteY14" fmla="*/ 3176 h 269654"/>
                    <a:gd name="connsiteX15" fmla="*/ 142872 w 254000"/>
                    <a:gd name="connsiteY15" fmla="*/ 0 h 269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269654">
                      <a:moveTo>
                        <a:pt x="142872" y="0"/>
                      </a:moveTo>
                      <a:lnTo>
                        <a:pt x="180972" y="12700"/>
                      </a:lnTo>
                      <a:lnTo>
                        <a:pt x="233076" y="18830"/>
                      </a:lnTo>
                      <a:lnTo>
                        <a:pt x="203200" y="53976"/>
                      </a:lnTo>
                      <a:lnTo>
                        <a:pt x="254000" y="88900"/>
                      </a:lnTo>
                      <a:lnTo>
                        <a:pt x="242612" y="199890"/>
                      </a:lnTo>
                      <a:lnTo>
                        <a:pt x="189056" y="198798"/>
                      </a:lnTo>
                      <a:lnTo>
                        <a:pt x="165096" y="139700"/>
                      </a:lnTo>
                      <a:lnTo>
                        <a:pt x="133348" y="117476"/>
                      </a:lnTo>
                      <a:lnTo>
                        <a:pt x="111124" y="238124"/>
                      </a:lnTo>
                      <a:lnTo>
                        <a:pt x="16536" y="269654"/>
                      </a:lnTo>
                      <a:lnTo>
                        <a:pt x="0" y="222250"/>
                      </a:lnTo>
                      <a:lnTo>
                        <a:pt x="3172" y="149224"/>
                      </a:lnTo>
                      <a:lnTo>
                        <a:pt x="38096" y="120650"/>
                      </a:lnTo>
                      <a:lnTo>
                        <a:pt x="47624" y="3176"/>
                      </a:lnTo>
                      <a:lnTo>
                        <a:pt x="1428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4CE6774F-744B-4B16-BE4F-9B6DBE855BB3}"/>
                    </a:ext>
                  </a:extLst>
                </p:cNvPr>
                <p:cNvSpPr/>
                <p:nvPr/>
              </p:nvSpPr>
              <p:spPr>
                <a:xfrm>
                  <a:off x="42179348" y="28044776"/>
                  <a:ext cx="185340" cy="234948"/>
                </a:xfrm>
                <a:custGeom>
                  <a:avLst/>
                  <a:gdLst>
                    <a:gd name="connsiteX0" fmla="*/ 140228 w 185340"/>
                    <a:gd name="connsiteY0" fmla="*/ 0 h 234948"/>
                    <a:gd name="connsiteX1" fmla="*/ 175500 w 185340"/>
                    <a:gd name="connsiteY1" fmla="*/ 16166 h 234948"/>
                    <a:gd name="connsiteX2" fmla="*/ 171976 w 185340"/>
                    <a:gd name="connsiteY2" fmla="*/ 19048 h 234948"/>
                    <a:gd name="connsiteX3" fmla="*/ 168804 w 185340"/>
                    <a:gd name="connsiteY3" fmla="*/ 92074 h 234948"/>
                    <a:gd name="connsiteX4" fmla="*/ 185340 w 185340"/>
                    <a:gd name="connsiteY4" fmla="*/ 139478 h 234948"/>
                    <a:gd name="connsiteX5" fmla="*/ 156100 w 185340"/>
                    <a:gd name="connsiteY5" fmla="*/ 149224 h 234948"/>
                    <a:gd name="connsiteX6" fmla="*/ 124352 w 185340"/>
                    <a:gd name="connsiteY6" fmla="*/ 234948 h 234948"/>
                    <a:gd name="connsiteX7" fmla="*/ 60852 w 185340"/>
                    <a:gd name="connsiteY7" fmla="*/ 180974 h 234948"/>
                    <a:gd name="connsiteX8" fmla="*/ 6792 w 185340"/>
                    <a:gd name="connsiteY8" fmla="*/ 178202 h 234948"/>
                    <a:gd name="connsiteX9" fmla="*/ 0 w 185340"/>
                    <a:gd name="connsiteY9" fmla="*/ 85400 h 234948"/>
                    <a:gd name="connsiteX10" fmla="*/ 23548 w 185340"/>
                    <a:gd name="connsiteY10" fmla="*/ 80168 h 234948"/>
                    <a:gd name="connsiteX11" fmla="*/ 18784 w 185340"/>
                    <a:gd name="connsiteY11" fmla="*/ 46830 h 234948"/>
                    <a:gd name="connsiteX12" fmla="*/ 85460 w 185340"/>
                    <a:gd name="connsiteY12" fmla="*/ 46830 h 234948"/>
                    <a:gd name="connsiteX13" fmla="*/ 107208 w 185340"/>
                    <a:gd name="connsiteY13" fmla="*/ 33782 h 234948"/>
                    <a:gd name="connsiteX14" fmla="*/ 114828 w 185340"/>
                    <a:gd name="connsiteY14" fmla="*/ 34924 h 234948"/>
                    <a:gd name="connsiteX15" fmla="*/ 140228 w 185340"/>
                    <a:gd name="connsiteY15" fmla="*/ 0 h 234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340" h="234948">
                      <a:moveTo>
                        <a:pt x="140228" y="0"/>
                      </a:moveTo>
                      <a:lnTo>
                        <a:pt x="175500" y="16166"/>
                      </a:lnTo>
                      <a:lnTo>
                        <a:pt x="171976" y="19048"/>
                      </a:lnTo>
                      <a:lnTo>
                        <a:pt x="168804" y="92074"/>
                      </a:lnTo>
                      <a:lnTo>
                        <a:pt x="185340" y="139478"/>
                      </a:lnTo>
                      <a:lnTo>
                        <a:pt x="156100" y="149224"/>
                      </a:lnTo>
                      <a:lnTo>
                        <a:pt x="124352" y="234948"/>
                      </a:lnTo>
                      <a:lnTo>
                        <a:pt x="60852" y="180974"/>
                      </a:lnTo>
                      <a:lnTo>
                        <a:pt x="6792" y="178202"/>
                      </a:lnTo>
                      <a:lnTo>
                        <a:pt x="0" y="85400"/>
                      </a:lnTo>
                      <a:lnTo>
                        <a:pt x="23548" y="80168"/>
                      </a:lnTo>
                      <a:lnTo>
                        <a:pt x="18784" y="46830"/>
                      </a:lnTo>
                      <a:lnTo>
                        <a:pt x="85460" y="46830"/>
                      </a:lnTo>
                      <a:lnTo>
                        <a:pt x="107208" y="33782"/>
                      </a:lnTo>
                      <a:lnTo>
                        <a:pt x="114828" y="34924"/>
                      </a:lnTo>
                      <a:lnTo>
                        <a:pt x="1402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590A389C-7DB7-4EA3-BF6A-A2C8BB66D2D4}"/>
                    </a:ext>
                  </a:extLst>
                </p:cNvPr>
                <p:cNvSpPr/>
                <p:nvPr/>
              </p:nvSpPr>
              <p:spPr>
                <a:xfrm>
                  <a:off x="41892216" y="27598688"/>
                  <a:ext cx="277340" cy="329272"/>
                </a:xfrm>
                <a:custGeom>
                  <a:avLst/>
                  <a:gdLst>
                    <a:gd name="connsiteX0" fmla="*/ 113032 w 277340"/>
                    <a:gd name="connsiteY0" fmla="*/ 0 h 329272"/>
                    <a:gd name="connsiteX1" fmla="*/ 143992 w 277340"/>
                    <a:gd name="connsiteY1" fmla="*/ 11906 h 329272"/>
                    <a:gd name="connsiteX2" fmla="*/ 155952 w 277340"/>
                    <a:gd name="connsiteY2" fmla="*/ 7518 h 329272"/>
                    <a:gd name="connsiteX3" fmla="*/ 174948 w 277340"/>
                    <a:gd name="connsiteY3" fmla="*/ 76200 h 329272"/>
                    <a:gd name="connsiteX4" fmla="*/ 141608 w 277340"/>
                    <a:gd name="connsiteY4" fmla="*/ 78580 h 329272"/>
                    <a:gd name="connsiteX5" fmla="*/ 184472 w 277340"/>
                    <a:gd name="connsiteY5" fmla="*/ 145256 h 329272"/>
                    <a:gd name="connsiteX6" fmla="*/ 193996 w 277340"/>
                    <a:gd name="connsiteY6" fmla="*/ 73818 h 329272"/>
                    <a:gd name="connsiteX7" fmla="*/ 229716 w 277340"/>
                    <a:gd name="connsiteY7" fmla="*/ 135732 h 329272"/>
                    <a:gd name="connsiteX8" fmla="*/ 198760 w 277340"/>
                    <a:gd name="connsiteY8" fmla="*/ 157162 h 329272"/>
                    <a:gd name="connsiteX9" fmla="*/ 198760 w 277340"/>
                    <a:gd name="connsiteY9" fmla="*/ 180976 h 329272"/>
                    <a:gd name="connsiteX10" fmla="*/ 167804 w 277340"/>
                    <a:gd name="connsiteY10" fmla="*/ 197644 h 329272"/>
                    <a:gd name="connsiteX11" fmla="*/ 217808 w 277340"/>
                    <a:gd name="connsiteY11" fmla="*/ 192880 h 329272"/>
                    <a:gd name="connsiteX12" fmla="*/ 220192 w 277340"/>
                    <a:gd name="connsiteY12" fmla="*/ 219076 h 329272"/>
                    <a:gd name="connsiteX13" fmla="*/ 184472 w 277340"/>
                    <a:gd name="connsiteY13" fmla="*/ 240506 h 329272"/>
                    <a:gd name="connsiteX14" fmla="*/ 229716 w 277340"/>
                    <a:gd name="connsiteY14" fmla="*/ 242888 h 329272"/>
                    <a:gd name="connsiteX15" fmla="*/ 277340 w 277340"/>
                    <a:gd name="connsiteY15" fmla="*/ 295276 h 329272"/>
                    <a:gd name="connsiteX16" fmla="*/ 239100 w 277340"/>
                    <a:gd name="connsiteY16" fmla="*/ 308772 h 329272"/>
                    <a:gd name="connsiteX17" fmla="*/ 239240 w 277340"/>
                    <a:gd name="connsiteY17" fmla="*/ 304800 h 329272"/>
                    <a:gd name="connsiteX18" fmla="*/ 146372 w 277340"/>
                    <a:gd name="connsiteY18" fmla="*/ 269080 h 329272"/>
                    <a:gd name="connsiteX19" fmla="*/ 56784 w 277340"/>
                    <a:gd name="connsiteY19" fmla="*/ 329272 h 329272"/>
                    <a:gd name="connsiteX20" fmla="*/ 71124 w 277340"/>
                    <a:gd name="connsiteY20" fmla="*/ 138112 h 329272"/>
                    <a:gd name="connsiteX21" fmla="*/ 0 w 277340"/>
                    <a:gd name="connsiteY21" fmla="*/ 7092 h 329272"/>
                    <a:gd name="connsiteX22" fmla="*/ 82080 w 277340"/>
                    <a:gd name="connsiteY22" fmla="*/ 16668 h 329272"/>
                    <a:gd name="connsiteX23" fmla="*/ 113032 w 277340"/>
                    <a:gd name="connsiteY23" fmla="*/ 0 h 3292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77340" h="329272">
                      <a:moveTo>
                        <a:pt x="113032" y="0"/>
                      </a:moveTo>
                      <a:lnTo>
                        <a:pt x="143992" y="11906"/>
                      </a:lnTo>
                      <a:lnTo>
                        <a:pt x="155952" y="7518"/>
                      </a:lnTo>
                      <a:lnTo>
                        <a:pt x="174948" y="76200"/>
                      </a:lnTo>
                      <a:lnTo>
                        <a:pt x="141608" y="78580"/>
                      </a:lnTo>
                      <a:lnTo>
                        <a:pt x="184472" y="145256"/>
                      </a:lnTo>
                      <a:lnTo>
                        <a:pt x="193996" y="73818"/>
                      </a:lnTo>
                      <a:lnTo>
                        <a:pt x="229716" y="135732"/>
                      </a:lnTo>
                      <a:lnTo>
                        <a:pt x="198760" y="157162"/>
                      </a:lnTo>
                      <a:lnTo>
                        <a:pt x="198760" y="180976"/>
                      </a:lnTo>
                      <a:lnTo>
                        <a:pt x="167804" y="197644"/>
                      </a:lnTo>
                      <a:lnTo>
                        <a:pt x="217808" y="192880"/>
                      </a:lnTo>
                      <a:lnTo>
                        <a:pt x="220192" y="219076"/>
                      </a:lnTo>
                      <a:lnTo>
                        <a:pt x="184472" y="240506"/>
                      </a:lnTo>
                      <a:lnTo>
                        <a:pt x="229716" y="242888"/>
                      </a:lnTo>
                      <a:lnTo>
                        <a:pt x="277340" y="295276"/>
                      </a:lnTo>
                      <a:lnTo>
                        <a:pt x="239100" y="308772"/>
                      </a:lnTo>
                      <a:lnTo>
                        <a:pt x="239240" y="304800"/>
                      </a:lnTo>
                      <a:lnTo>
                        <a:pt x="146372" y="269080"/>
                      </a:lnTo>
                      <a:lnTo>
                        <a:pt x="56784" y="329272"/>
                      </a:lnTo>
                      <a:lnTo>
                        <a:pt x="71124" y="138112"/>
                      </a:lnTo>
                      <a:lnTo>
                        <a:pt x="0" y="7092"/>
                      </a:lnTo>
                      <a:lnTo>
                        <a:pt x="82080" y="16668"/>
                      </a:lnTo>
                      <a:lnTo>
                        <a:pt x="113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F9EE734C-4517-477A-8E6E-059FCB1A8215}"/>
                    </a:ext>
                  </a:extLst>
                </p:cNvPr>
                <p:cNvSpPr/>
                <p:nvPr/>
              </p:nvSpPr>
              <p:spPr>
                <a:xfrm>
                  <a:off x="42033824" y="27558306"/>
                  <a:ext cx="602852" cy="521394"/>
                </a:xfrm>
                <a:custGeom>
                  <a:avLst/>
                  <a:gdLst>
                    <a:gd name="connsiteX0" fmla="*/ 101372 w 602852"/>
                    <a:gd name="connsiteY0" fmla="*/ 0 h 521394"/>
                    <a:gd name="connsiteX1" fmla="*/ 238124 w 602852"/>
                    <a:gd name="connsiteY1" fmla="*/ 94674 h 521394"/>
                    <a:gd name="connsiteX2" fmla="*/ 291464 w 602852"/>
                    <a:gd name="connsiteY2" fmla="*/ 71814 h 521394"/>
                    <a:gd name="connsiteX3" fmla="*/ 327488 w 602852"/>
                    <a:gd name="connsiteY3" fmla="*/ 92174 h 521394"/>
                    <a:gd name="connsiteX4" fmla="*/ 302420 w 602852"/>
                    <a:gd name="connsiteY4" fmla="*/ 107058 h 521394"/>
                    <a:gd name="connsiteX5" fmla="*/ 288132 w 602852"/>
                    <a:gd name="connsiteY5" fmla="*/ 142774 h 521394"/>
                    <a:gd name="connsiteX6" fmla="*/ 235744 w 602852"/>
                    <a:gd name="connsiteY6" fmla="*/ 166588 h 521394"/>
                    <a:gd name="connsiteX7" fmla="*/ 242888 w 602852"/>
                    <a:gd name="connsiteY7" fmla="*/ 230882 h 521394"/>
                    <a:gd name="connsiteX8" fmla="*/ 323852 w 602852"/>
                    <a:gd name="connsiteY8" fmla="*/ 242788 h 521394"/>
                    <a:gd name="connsiteX9" fmla="*/ 366712 w 602852"/>
                    <a:gd name="connsiteY9" fmla="*/ 247550 h 521394"/>
                    <a:gd name="connsiteX10" fmla="*/ 407196 w 602852"/>
                    <a:gd name="connsiteY10" fmla="*/ 276126 h 521394"/>
                    <a:gd name="connsiteX11" fmla="*/ 492920 w 602852"/>
                    <a:gd name="connsiteY11" fmla="*/ 285650 h 521394"/>
                    <a:gd name="connsiteX12" fmla="*/ 564356 w 602852"/>
                    <a:gd name="connsiteY12" fmla="*/ 285650 h 521394"/>
                    <a:gd name="connsiteX13" fmla="*/ 602852 w 602852"/>
                    <a:gd name="connsiteY13" fmla="*/ 309888 h 521394"/>
                    <a:gd name="connsiteX14" fmla="*/ 547404 w 602852"/>
                    <a:gd name="connsiteY14" fmla="*/ 375124 h 521394"/>
                    <a:gd name="connsiteX15" fmla="*/ 495300 w 602852"/>
                    <a:gd name="connsiteY15" fmla="*/ 368994 h 521394"/>
                    <a:gd name="connsiteX16" fmla="*/ 457200 w 602852"/>
                    <a:gd name="connsiteY16" fmla="*/ 356294 h 521394"/>
                    <a:gd name="connsiteX17" fmla="*/ 361952 w 602852"/>
                    <a:gd name="connsiteY17" fmla="*/ 359470 h 521394"/>
                    <a:gd name="connsiteX18" fmla="*/ 352424 w 602852"/>
                    <a:gd name="connsiteY18" fmla="*/ 476944 h 521394"/>
                    <a:gd name="connsiteX19" fmla="*/ 321024 w 602852"/>
                    <a:gd name="connsiteY19" fmla="*/ 502636 h 521394"/>
                    <a:gd name="connsiteX20" fmla="*/ 285752 w 602852"/>
                    <a:gd name="connsiteY20" fmla="*/ 486470 h 521394"/>
                    <a:gd name="connsiteX21" fmla="*/ 260352 w 602852"/>
                    <a:gd name="connsiteY21" fmla="*/ 521394 h 521394"/>
                    <a:gd name="connsiteX22" fmla="*/ 252732 w 602852"/>
                    <a:gd name="connsiteY22" fmla="*/ 520252 h 521394"/>
                    <a:gd name="connsiteX23" fmla="*/ 254796 w 602852"/>
                    <a:gd name="connsiteY23" fmla="*/ 519014 h 521394"/>
                    <a:gd name="connsiteX24" fmla="*/ 200024 w 602852"/>
                    <a:gd name="connsiteY24" fmla="*/ 473770 h 521394"/>
                    <a:gd name="connsiteX25" fmla="*/ 161928 w 602852"/>
                    <a:gd name="connsiteY25" fmla="*/ 490438 h 521394"/>
                    <a:gd name="connsiteX26" fmla="*/ 95252 w 602852"/>
                    <a:gd name="connsiteY26" fmla="*/ 411858 h 521394"/>
                    <a:gd name="connsiteX27" fmla="*/ 97492 w 602852"/>
                    <a:gd name="connsiteY27" fmla="*/ 349154 h 521394"/>
                    <a:gd name="connsiteX28" fmla="*/ 135732 w 602852"/>
                    <a:gd name="connsiteY28" fmla="*/ 335658 h 521394"/>
                    <a:gd name="connsiteX29" fmla="*/ 88108 w 602852"/>
                    <a:gd name="connsiteY29" fmla="*/ 283270 h 521394"/>
                    <a:gd name="connsiteX30" fmla="*/ 42864 w 602852"/>
                    <a:gd name="connsiteY30" fmla="*/ 280888 h 521394"/>
                    <a:gd name="connsiteX31" fmla="*/ 78584 w 602852"/>
                    <a:gd name="connsiteY31" fmla="*/ 259458 h 521394"/>
                    <a:gd name="connsiteX32" fmla="*/ 76200 w 602852"/>
                    <a:gd name="connsiteY32" fmla="*/ 233262 h 521394"/>
                    <a:gd name="connsiteX33" fmla="*/ 26196 w 602852"/>
                    <a:gd name="connsiteY33" fmla="*/ 238026 h 521394"/>
                    <a:gd name="connsiteX34" fmla="*/ 57152 w 602852"/>
                    <a:gd name="connsiteY34" fmla="*/ 221358 h 521394"/>
                    <a:gd name="connsiteX35" fmla="*/ 57152 w 602852"/>
                    <a:gd name="connsiteY35" fmla="*/ 197544 h 521394"/>
                    <a:gd name="connsiteX36" fmla="*/ 88108 w 602852"/>
                    <a:gd name="connsiteY36" fmla="*/ 176114 h 521394"/>
                    <a:gd name="connsiteX37" fmla="*/ 52388 w 602852"/>
                    <a:gd name="connsiteY37" fmla="*/ 114200 h 521394"/>
                    <a:gd name="connsiteX38" fmla="*/ 42864 w 602852"/>
                    <a:gd name="connsiteY38" fmla="*/ 185638 h 521394"/>
                    <a:gd name="connsiteX39" fmla="*/ 0 w 602852"/>
                    <a:gd name="connsiteY39" fmla="*/ 118962 h 521394"/>
                    <a:gd name="connsiteX40" fmla="*/ 33340 w 602852"/>
                    <a:gd name="connsiteY40" fmla="*/ 116582 h 521394"/>
                    <a:gd name="connsiteX41" fmla="*/ 14344 w 602852"/>
                    <a:gd name="connsiteY41" fmla="*/ 47900 h 521394"/>
                    <a:gd name="connsiteX42" fmla="*/ 19932 w 602852"/>
                    <a:gd name="connsiteY42" fmla="*/ 45850 h 521394"/>
                    <a:gd name="connsiteX43" fmla="*/ 52388 w 602852"/>
                    <a:gd name="connsiteY43" fmla="*/ 35618 h 521394"/>
                    <a:gd name="connsiteX44" fmla="*/ 52388 w 602852"/>
                    <a:gd name="connsiteY44" fmla="*/ 16570 h 521394"/>
                    <a:gd name="connsiteX45" fmla="*/ 101372 w 602852"/>
                    <a:gd name="connsiteY45" fmla="*/ 0 h 521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602852" h="521394">
                      <a:moveTo>
                        <a:pt x="101372" y="0"/>
                      </a:moveTo>
                      <a:lnTo>
                        <a:pt x="238124" y="94674"/>
                      </a:lnTo>
                      <a:lnTo>
                        <a:pt x="291464" y="71814"/>
                      </a:lnTo>
                      <a:lnTo>
                        <a:pt x="327488" y="92174"/>
                      </a:lnTo>
                      <a:lnTo>
                        <a:pt x="302420" y="107058"/>
                      </a:lnTo>
                      <a:lnTo>
                        <a:pt x="288132" y="142774"/>
                      </a:lnTo>
                      <a:lnTo>
                        <a:pt x="235744" y="166588"/>
                      </a:lnTo>
                      <a:lnTo>
                        <a:pt x="242888" y="230882"/>
                      </a:lnTo>
                      <a:lnTo>
                        <a:pt x="323852" y="242788"/>
                      </a:lnTo>
                      <a:lnTo>
                        <a:pt x="366712" y="247550"/>
                      </a:lnTo>
                      <a:lnTo>
                        <a:pt x="407196" y="276126"/>
                      </a:lnTo>
                      <a:lnTo>
                        <a:pt x="492920" y="285650"/>
                      </a:lnTo>
                      <a:lnTo>
                        <a:pt x="564356" y="285650"/>
                      </a:lnTo>
                      <a:lnTo>
                        <a:pt x="602852" y="309888"/>
                      </a:lnTo>
                      <a:lnTo>
                        <a:pt x="547404" y="375124"/>
                      </a:lnTo>
                      <a:lnTo>
                        <a:pt x="495300" y="368994"/>
                      </a:lnTo>
                      <a:lnTo>
                        <a:pt x="457200" y="356294"/>
                      </a:lnTo>
                      <a:lnTo>
                        <a:pt x="361952" y="359470"/>
                      </a:lnTo>
                      <a:lnTo>
                        <a:pt x="352424" y="476944"/>
                      </a:lnTo>
                      <a:lnTo>
                        <a:pt x="321024" y="502636"/>
                      </a:lnTo>
                      <a:lnTo>
                        <a:pt x="285752" y="486470"/>
                      </a:lnTo>
                      <a:lnTo>
                        <a:pt x="260352" y="521394"/>
                      </a:lnTo>
                      <a:lnTo>
                        <a:pt x="252732" y="520252"/>
                      </a:lnTo>
                      <a:lnTo>
                        <a:pt x="254796" y="519014"/>
                      </a:lnTo>
                      <a:lnTo>
                        <a:pt x="200024" y="473770"/>
                      </a:lnTo>
                      <a:lnTo>
                        <a:pt x="161928" y="490438"/>
                      </a:lnTo>
                      <a:lnTo>
                        <a:pt x="95252" y="411858"/>
                      </a:lnTo>
                      <a:lnTo>
                        <a:pt x="97492" y="349154"/>
                      </a:lnTo>
                      <a:lnTo>
                        <a:pt x="135732" y="335658"/>
                      </a:lnTo>
                      <a:lnTo>
                        <a:pt x="88108" y="283270"/>
                      </a:lnTo>
                      <a:lnTo>
                        <a:pt x="42864" y="280888"/>
                      </a:lnTo>
                      <a:lnTo>
                        <a:pt x="78584" y="259458"/>
                      </a:lnTo>
                      <a:lnTo>
                        <a:pt x="76200" y="233262"/>
                      </a:lnTo>
                      <a:lnTo>
                        <a:pt x="26196" y="238026"/>
                      </a:lnTo>
                      <a:lnTo>
                        <a:pt x="57152" y="221358"/>
                      </a:lnTo>
                      <a:lnTo>
                        <a:pt x="57152" y="197544"/>
                      </a:lnTo>
                      <a:lnTo>
                        <a:pt x="88108" y="176114"/>
                      </a:lnTo>
                      <a:lnTo>
                        <a:pt x="52388" y="114200"/>
                      </a:lnTo>
                      <a:lnTo>
                        <a:pt x="42864" y="185638"/>
                      </a:lnTo>
                      <a:lnTo>
                        <a:pt x="0" y="118962"/>
                      </a:lnTo>
                      <a:lnTo>
                        <a:pt x="33340" y="116582"/>
                      </a:lnTo>
                      <a:lnTo>
                        <a:pt x="14344" y="47900"/>
                      </a:lnTo>
                      <a:lnTo>
                        <a:pt x="19932" y="45850"/>
                      </a:lnTo>
                      <a:cubicBezTo>
                        <a:pt x="31108" y="41724"/>
                        <a:pt x="27856" y="42980"/>
                        <a:pt x="52388" y="35618"/>
                      </a:cubicBezTo>
                      <a:lnTo>
                        <a:pt x="52388" y="16570"/>
                      </a:lnTo>
                      <a:lnTo>
                        <a:pt x="1013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213DB3E0-ACE3-42E5-94DE-84984CF49EA8}"/>
                    </a:ext>
                  </a:extLst>
                </p:cNvPr>
                <p:cNvSpPr/>
                <p:nvPr/>
              </p:nvSpPr>
              <p:spPr>
                <a:xfrm>
                  <a:off x="43478448" y="27996102"/>
                  <a:ext cx="465652" cy="452692"/>
                </a:xfrm>
                <a:custGeom>
                  <a:avLst/>
                  <a:gdLst>
                    <a:gd name="connsiteX0" fmla="*/ 171716 w 465652"/>
                    <a:gd name="connsiteY0" fmla="*/ 0 h 452692"/>
                    <a:gd name="connsiteX1" fmla="*/ 238128 w 465652"/>
                    <a:gd name="connsiteY1" fmla="*/ 74074 h 452692"/>
                    <a:gd name="connsiteX2" fmla="*/ 301628 w 465652"/>
                    <a:gd name="connsiteY2" fmla="*/ 51848 h 452692"/>
                    <a:gd name="connsiteX3" fmla="*/ 460376 w 465652"/>
                    <a:gd name="connsiteY3" fmla="*/ 140748 h 452692"/>
                    <a:gd name="connsiteX4" fmla="*/ 465652 w 465652"/>
                    <a:gd name="connsiteY4" fmla="*/ 189302 h 452692"/>
                    <a:gd name="connsiteX5" fmla="*/ 346076 w 465652"/>
                    <a:gd name="connsiteY5" fmla="*/ 204248 h 452692"/>
                    <a:gd name="connsiteX6" fmla="*/ 342904 w 465652"/>
                    <a:gd name="connsiteY6" fmla="*/ 267748 h 452692"/>
                    <a:gd name="connsiteX7" fmla="*/ 285752 w 465652"/>
                    <a:gd name="connsiteY7" fmla="*/ 337598 h 452692"/>
                    <a:gd name="connsiteX8" fmla="*/ 291952 w 465652"/>
                    <a:gd name="connsiteY8" fmla="*/ 342842 h 452692"/>
                    <a:gd name="connsiteX9" fmla="*/ 236540 w 465652"/>
                    <a:gd name="connsiteY9" fmla="*/ 402686 h 452692"/>
                    <a:gd name="connsiteX10" fmla="*/ 227016 w 465652"/>
                    <a:gd name="connsiteY10" fmla="*/ 436022 h 452692"/>
                    <a:gd name="connsiteX11" fmla="*/ 210344 w 465652"/>
                    <a:gd name="connsiteY11" fmla="*/ 452692 h 452692"/>
                    <a:gd name="connsiteX12" fmla="*/ 183552 w 465652"/>
                    <a:gd name="connsiteY12" fmla="*/ 418242 h 452692"/>
                    <a:gd name="connsiteX13" fmla="*/ 187328 w 465652"/>
                    <a:gd name="connsiteY13" fmla="*/ 407448 h 452692"/>
                    <a:gd name="connsiteX14" fmla="*/ 114304 w 465652"/>
                    <a:gd name="connsiteY14" fmla="*/ 347122 h 452692"/>
                    <a:gd name="connsiteX15" fmla="*/ 117476 w 465652"/>
                    <a:gd name="connsiteY15" fmla="*/ 318548 h 452692"/>
                    <a:gd name="connsiteX16" fmla="*/ 92076 w 465652"/>
                    <a:gd name="connsiteY16" fmla="*/ 188374 h 452692"/>
                    <a:gd name="connsiteX17" fmla="*/ 60328 w 465652"/>
                    <a:gd name="connsiteY17" fmla="*/ 188374 h 452692"/>
                    <a:gd name="connsiteX18" fmla="*/ 35572 w 465652"/>
                    <a:gd name="connsiteY18" fmla="*/ 177122 h 452692"/>
                    <a:gd name="connsiteX19" fmla="*/ 38104 w 465652"/>
                    <a:gd name="connsiteY19" fmla="*/ 175674 h 452692"/>
                    <a:gd name="connsiteX20" fmla="*/ 0 w 465652"/>
                    <a:gd name="connsiteY20" fmla="*/ 124874 h 452692"/>
                    <a:gd name="connsiteX21" fmla="*/ 22228 w 465652"/>
                    <a:gd name="connsiteY21" fmla="*/ 96298 h 452692"/>
                    <a:gd name="connsiteX22" fmla="*/ 63504 w 465652"/>
                    <a:gd name="connsiteY22" fmla="*/ 115348 h 452692"/>
                    <a:gd name="connsiteX23" fmla="*/ 63504 w 465652"/>
                    <a:gd name="connsiteY23" fmla="*/ 159798 h 452692"/>
                    <a:gd name="connsiteX24" fmla="*/ 98428 w 465652"/>
                    <a:gd name="connsiteY24" fmla="*/ 150274 h 452692"/>
                    <a:gd name="connsiteX25" fmla="*/ 161928 w 465652"/>
                    <a:gd name="connsiteY25" fmla="*/ 39148 h 452692"/>
                    <a:gd name="connsiteX26" fmla="*/ 171716 w 465652"/>
                    <a:gd name="connsiteY26" fmla="*/ 0 h 452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65652" h="452692">
                      <a:moveTo>
                        <a:pt x="171716" y="0"/>
                      </a:moveTo>
                      <a:lnTo>
                        <a:pt x="238128" y="74074"/>
                      </a:lnTo>
                      <a:lnTo>
                        <a:pt x="301628" y="51848"/>
                      </a:lnTo>
                      <a:lnTo>
                        <a:pt x="460376" y="140748"/>
                      </a:lnTo>
                      <a:lnTo>
                        <a:pt x="465652" y="189302"/>
                      </a:lnTo>
                      <a:lnTo>
                        <a:pt x="346076" y="204248"/>
                      </a:lnTo>
                      <a:lnTo>
                        <a:pt x="342904" y="267748"/>
                      </a:lnTo>
                      <a:lnTo>
                        <a:pt x="285752" y="337598"/>
                      </a:lnTo>
                      <a:lnTo>
                        <a:pt x="291952" y="342842"/>
                      </a:lnTo>
                      <a:lnTo>
                        <a:pt x="236540" y="402686"/>
                      </a:lnTo>
                      <a:lnTo>
                        <a:pt x="227016" y="436022"/>
                      </a:lnTo>
                      <a:lnTo>
                        <a:pt x="210344" y="452692"/>
                      </a:lnTo>
                      <a:lnTo>
                        <a:pt x="183552" y="418242"/>
                      </a:lnTo>
                      <a:lnTo>
                        <a:pt x="187328" y="407448"/>
                      </a:lnTo>
                      <a:lnTo>
                        <a:pt x="114304" y="347122"/>
                      </a:lnTo>
                      <a:lnTo>
                        <a:pt x="117476" y="318548"/>
                      </a:lnTo>
                      <a:lnTo>
                        <a:pt x="92076" y="188374"/>
                      </a:lnTo>
                      <a:lnTo>
                        <a:pt x="60328" y="188374"/>
                      </a:lnTo>
                      <a:lnTo>
                        <a:pt x="35572" y="177122"/>
                      </a:lnTo>
                      <a:lnTo>
                        <a:pt x="38104" y="175674"/>
                      </a:lnTo>
                      <a:lnTo>
                        <a:pt x="0" y="124874"/>
                      </a:lnTo>
                      <a:lnTo>
                        <a:pt x="22228" y="96298"/>
                      </a:lnTo>
                      <a:lnTo>
                        <a:pt x="63504" y="115348"/>
                      </a:lnTo>
                      <a:lnTo>
                        <a:pt x="63504" y="159798"/>
                      </a:lnTo>
                      <a:lnTo>
                        <a:pt x="98428" y="150274"/>
                      </a:lnTo>
                      <a:lnTo>
                        <a:pt x="161928" y="39148"/>
                      </a:lnTo>
                      <a:lnTo>
                        <a:pt x="1717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A177BD5C-20E6-4CCC-900B-2FB3A32A3CDC}"/>
                    </a:ext>
                  </a:extLst>
                </p:cNvPr>
                <p:cNvSpPr/>
                <p:nvPr/>
              </p:nvSpPr>
              <p:spPr>
                <a:xfrm>
                  <a:off x="43383200" y="28173224"/>
                  <a:ext cx="282576" cy="339864"/>
                </a:xfrm>
                <a:custGeom>
                  <a:avLst/>
                  <a:gdLst>
                    <a:gd name="connsiteX0" fmla="*/ 130820 w 282576"/>
                    <a:gd name="connsiteY0" fmla="*/ 0 h 339864"/>
                    <a:gd name="connsiteX1" fmla="*/ 155576 w 282576"/>
                    <a:gd name="connsiteY1" fmla="*/ 11252 h 339864"/>
                    <a:gd name="connsiteX2" fmla="*/ 187324 w 282576"/>
                    <a:gd name="connsiteY2" fmla="*/ 11252 h 339864"/>
                    <a:gd name="connsiteX3" fmla="*/ 212724 w 282576"/>
                    <a:gd name="connsiteY3" fmla="*/ 141426 h 339864"/>
                    <a:gd name="connsiteX4" fmla="*/ 209552 w 282576"/>
                    <a:gd name="connsiteY4" fmla="*/ 170000 h 339864"/>
                    <a:gd name="connsiteX5" fmla="*/ 282576 w 282576"/>
                    <a:gd name="connsiteY5" fmla="*/ 230326 h 339864"/>
                    <a:gd name="connsiteX6" fmla="*/ 278800 w 282576"/>
                    <a:gd name="connsiteY6" fmla="*/ 241120 h 339864"/>
                    <a:gd name="connsiteX7" fmla="*/ 272256 w 282576"/>
                    <a:gd name="connsiteY7" fmla="*/ 232708 h 339864"/>
                    <a:gd name="connsiteX8" fmla="*/ 187888 w 282576"/>
                    <a:gd name="connsiteY8" fmla="*/ 307956 h 339864"/>
                    <a:gd name="connsiteX9" fmla="*/ 186532 w 282576"/>
                    <a:gd name="connsiteY9" fmla="*/ 306526 h 339864"/>
                    <a:gd name="connsiteX10" fmla="*/ 141288 w 282576"/>
                    <a:gd name="connsiteY10" fmla="*/ 339864 h 339864"/>
                    <a:gd name="connsiteX11" fmla="*/ 126468 w 282576"/>
                    <a:gd name="connsiteY11" fmla="*/ 325046 h 339864"/>
                    <a:gd name="connsiteX12" fmla="*/ 120648 w 282576"/>
                    <a:gd name="connsiteY12" fmla="*/ 284300 h 339864"/>
                    <a:gd name="connsiteX13" fmla="*/ 69848 w 282576"/>
                    <a:gd name="connsiteY13" fmla="*/ 284300 h 339864"/>
                    <a:gd name="connsiteX14" fmla="*/ 38100 w 282576"/>
                    <a:gd name="connsiteY14" fmla="*/ 233500 h 339864"/>
                    <a:gd name="connsiteX15" fmla="*/ 73024 w 282576"/>
                    <a:gd name="connsiteY15" fmla="*/ 189052 h 339864"/>
                    <a:gd name="connsiteX16" fmla="*/ 0 w 282576"/>
                    <a:gd name="connsiteY16" fmla="*/ 138252 h 339864"/>
                    <a:gd name="connsiteX17" fmla="*/ 3208 w 282576"/>
                    <a:gd name="connsiteY17" fmla="*/ 98168 h 339864"/>
                    <a:gd name="connsiteX18" fmla="*/ 66676 w 282576"/>
                    <a:gd name="connsiteY18" fmla="*/ 128726 h 339864"/>
                    <a:gd name="connsiteX19" fmla="*/ 120648 w 282576"/>
                    <a:gd name="connsiteY19" fmla="*/ 96976 h 339864"/>
                    <a:gd name="connsiteX20" fmla="*/ 120648 w 282576"/>
                    <a:gd name="connsiteY20" fmla="*/ 68400 h 339864"/>
                    <a:gd name="connsiteX21" fmla="*/ 111124 w 282576"/>
                    <a:gd name="connsiteY21" fmla="*/ 11252 h 339864"/>
                    <a:gd name="connsiteX22" fmla="*/ 130820 w 282576"/>
                    <a:gd name="connsiteY22" fmla="*/ 0 h 339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82576" h="339864">
                      <a:moveTo>
                        <a:pt x="130820" y="0"/>
                      </a:moveTo>
                      <a:lnTo>
                        <a:pt x="155576" y="11252"/>
                      </a:lnTo>
                      <a:lnTo>
                        <a:pt x="187324" y="11252"/>
                      </a:lnTo>
                      <a:lnTo>
                        <a:pt x="212724" y="141426"/>
                      </a:lnTo>
                      <a:lnTo>
                        <a:pt x="209552" y="170000"/>
                      </a:lnTo>
                      <a:lnTo>
                        <a:pt x="282576" y="230326"/>
                      </a:lnTo>
                      <a:lnTo>
                        <a:pt x="278800" y="241120"/>
                      </a:lnTo>
                      <a:lnTo>
                        <a:pt x="272256" y="232708"/>
                      </a:lnTo>
                      <a:lnTo>
                        <a:pt x="187888" y="307956"/>
                      </a:lnTo>
                      <a:lnTo>
                        <a:pt x="186532" y="306526"/>
                      </a:lnTo>
                      <a:lnTo>
                        <a:pt x="141288" y="339864"/>
                      </a:lnTo>
                      <a:lnTo>
                        <a:pt x="126468" y="325046"/>
                      </a:lnTo>
                      <a:lnTo>
                        <a:pt x="120648" y="284300"/>
                      </a:lnTo>
                      <a:lnTo>
                        <a:pt x="69848" y="284300"/>
                      </a:lnTo>
                      <a:lnTo>
                        <a:pt x="38100" y="233500"/>
                      </a:lnTo>
                      <a:lnTo>
                        <a:pt x="73024" y="189052"/>
                      </a:lnTo>
                      <a:lnTo>
                        <a:pt x="0" y="138252"/>
                      </a:lnTo>
                      <a:lnTo>
                        <a:pt x="3208" y="98168"/>
                      </a:lnTo>
                      <a:lnTo>
                        <a:pt x="66676" y="128726"/>
                      </a:lnTo>
                      <a:lnTo>
                        <a:pt x="120648" y="96976"/>
                      </a:lnTo>
                      <a:lnTo>
                        <a:pt x="120648" y="68400"/>
                      </a:lnTo>
                      <a:lnTo>
                        <a:pt x="111124" y="11252"/>
                      </a:lnTo>
                      <a:lnTo>
                        <a:pt x="1308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960A2974-9B77-4258-AE7D-7173D8F743A9}"/>
                    </a:ext>
                  </a:extLst>
                </p:cNvPr>
                <p:cNvSpPr/>
                <p:nvPr/>
              </p:nvSpPr>
              <p:spPr>
                <a:xfrm>
                  <a:off x="42717560" y="28409900"/>
                  <a:ext cx="211616" cy="246064"/>
                </a:xfrm>
                <a:custGeom>
                  <a:avLst/>
                  <a:gdLst>
                    <a:gd name="connsiteX0" fmla="*/ 148116 w 211616"/>
                    <a:gd name="connsiteY0" fmla="*/ 0 h 246064"/>
                    <a:gd name="connsiteX1" fmla="*/ 179864 w 211616"/>
                    <a:gd name="connsiteY1" fmla="*/ 0 h 246064"/>
                    <a:gd name="connsiteX2" fmla="*/ 176688 w 211616"/>
                    <a:gd name="connsiteY2" fmla="*/ 47624 h 246064"/>
                    <a:gd name="connsiteX3" fmla="*/ 170340 w 211616"/>
                    <a:gd name="connsiteY3" fmla="*/ 88900 h 246064"/>
                    <a:gd name="connsiteX4" fmla="*/ 211616 w 211616"/>
                    <a:gd name="connsiteY4" fmla="*/ 171450 h 246064"/>
                    <a:gd name="connsiteX5" fmla="*/ 209776 w 211616"/>
                    <a:gd name="connsiteY5" fmla="*/ 184842 h 246064"/>
                    <a:gd name="connsiteX6" fmla="*/ 202088 w 211616"/>
                    <a:gd name="connsiteY6" fmla="*/ 181768 h 246064"/>
                    <a:gd name="connsiteX7" fmla="*/ 152084 w 211616"/>
                    <a:gd name="connsiteY7" fmla="*/ 246064 h 246064"/>
                    <a:gd name="connsiteX8" fmla="*/ 42544 w 211616"/>
                    <a:gd name="connsiteY8" fmla="*/ 191294 h 246064"/>
                    <a:gd name="connsiteX9" fmla="*/ 9208 w 211616"/>
                    <a:gd name="connsiteY9" fmla="*/ 150812 h 246064"/>
                    <a:gd name="connsiteX10" fmla="*/ 16352 w 211616"/>
                    <a:gd name="connsiteY10" fmla="*/ 105568 h 246064"/>
                    <a:gd name="connsiteX11" fmla="*/ 0 w 211616"/>
                    <a:gd name="connsiteY11" fmla="*/ 67416 h 246064"/>
                    <a:gd name="connsiteX12" fmla="*/ 30640 w 211616"/>
                    <a:gd name="connsiteY12" fmla="*/ 12700 h 246064"/>
                    <a:gd name="connsiteX13" fmla="*/ 110016 w 211616"/>
                    <a:gd name="connsiteY13" fmla="*/ 22224 h 246064"/>
                    <a:gd name="connsiteX14" fmla="*/ 148116 w 211616"/>
                    <a:gd name="connsiteY14" fmla="*/ 0 h 24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11616" h="246064">
                      <a:moveTo>
                        <a:pt x="148116" y="0"/>
                      </a:moveTo>
                      <a:lnTo>
                        <a:pt x="179864" y="0"/>
                      </a:lnTo>
                      <a:lnTo>
                        <a:pt x="176688" y="47624"/>
                      </a:lnTo>
                      <a:lnTo>
                        <a:pt x="170340" y="88900"/>
                      </a:lnTo>
                      <a:lnTo>
                        <a:pt x="211616" y="171450"/>
                      </a:lnTo>
                      <a:lnTo>
                        <a:pt x="209776" y="184842"/>
                      </a:lnTo>
                      <a:lnTo>
                        <a:pt x="202088" y="181768"/>
                      </a:lnTo>
                      <a:lnTo>
                        <a:pt x="152084" y="246064"/>
                      </a:lnTo>
                      <a:lnTo>
                        <a:pt x="42544" y="191294"/>
                      </a:lnTo>
                      <a:lnTo>
                        <a:pt x="9208" y="150812"/>
                      </a:lnTo>
                      <a:lnTo>
                        <a:pt x="16352" y="105568"/>
                      </a:lnTo>
                      <a:lnTo>
                        <a:pt x="0" y="67416"/>
                      </a:lnTo>
                      <a:lnTo>
                        <a:pt x="30640" y="12700"/>
                      </a:lnTo>
                      <a:lnTo>
                        <a:pt x="110016" y="22224"/>
                      </a:lnTo>
                      <a:lnTo>
                        <a:pt x="14811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34944213-3847-499F-8E89-921602FC8921}"/>
                    </a:ext>
                  </a:extLst>
                </p:cNvPr>
                <p:cNvSpPr/>
                <p:nvPr/>
              </p:nvSpPr>
              <p:spPr>
                <a:xfrm>
                  <a:off x="43170476" y="28136850"/>
                  <a:ext cx="339192" cy="376194"/>
                </a:xfrm>
                <a:custGeom>
                  <a:avLst/>
                  <a:gdLst>
                    <a:gd name="connsiteX0" fmla="*/ 85724 w 339192"/>
                    <a:gd name="connsiteY0" fmla="*/ 0 h 376194"/>
                    <a:gd name="connsiteX1" fmla="*/ 184148 w 339192"/>
                    <a:gd name="connsiteY1" fmla="*/ 66674 h 376194"/>
                    <a:gd name="connsiteX2" fmla="*/ 193676 w 339192"/>
                    <a:gd name="connsiteY2" fmla="*/ 123826 h 376194"/>
                    <a:gd name="connsiteX3" fmla="*/ 215932 w 339192"/>
                    <a:gd name="connsiteY3" fmla="*/ 134542 h 376194"/>
                    <a:gd name="connsiteX4" fmla="*/ 212724 w 339192"/>
                    <a:gd name="connsiteY4" fmla="*/ 174626 h 376194"/>
                    <a:gd name="connsiteX5" fmla="*/ 285748 w 339192"/>
                    <a:gd name="connsiteY5" fmla="*/ 225426 h 376194"/>
                    <a:gd name="connsiteX6" fmla="*/ 250824 w 339192"/>
                    <a:gd name="connsiteY6" fmla="*/ 269874 h 376194"/>
                    <a:gd name="connsiteX7" fmla="*/ 282572 w 339192"/>
                    <a:gd name="connsiteY7" fmla="*/ 320674 h 376194"/>
                    <a:gd name="connsiteX8" fmla="*/ 333372 w 339192"/>
                    <a:gd name="connsiteY8" fmla="*/ 320674 h 376194"/>
                    <a:gd name="connsiteX9" fmla="*/ 339192 w 339192"/>
                    <a:gd name="connsiteY9" fmla="*/ 361420 h 376194"/>
                    <a:gd name="connsiteX10" fmla="*/ 337344 w 339192"/>
                    <a:gd name="connsiteY10" fmla="*/ 359570 h 376194"/>
                    <a:gd name="connsiteX11" fmla="*/ 263524 w 339192"/>
                    <a:gd name="connsiteY11" fmla="*/ 359570 h 376194"/>
                    <a:gd name="connsiteX12" fmla="*/ 232568 w 339192"/>
                    <a:gd name="connsiteY12" fmla="*/ 345282 h 376194"/>
                    <a:gd name="connsiteX13" fmla="*/ 199228 w 339192"/>
                    <a:gd name="connsiteY13" fmla="*/ 345282 h 376194"/>
                    <a:gd name="connsiteX14" fmla="*/ 182368 w 339192"/>
                    <a:gd name="connsiteY14" fmla="*/ 376194 h 376194"/>
                    <a:gd name="connsiteX15" fmla="*/ 85724 w 339192"/>
                    <a:gd name="connsiteY15" fmla="*/ 320674 h 376194"/>
                    <a:gd name="connsiteX16" fmla="*/ 79372 w 339192"/>
                    <a:gd name="connsiteY16" fmla="*/ 269874 h 376194"/>
                    <a:gd name="connsiteX17" fmla="*/ 47624 w 339192"/>
                    <a:gd name="connsiteY17" fmla="*/ 269874 h 376194"/>
                    <a:gd name="connsiteX18" fmla="*/ 0 w 339192"/>
                    <a:gd name="connsiteY18" fmla="*/ 146050 h 376194"/>
                    <a:gd name="connsiteX19" fmla="*/ 44448 w 339192"/>
                    <a:gd name="connsiteY19" fmla="*/ 111126 h 376194"/>
                    <a:gd name="connsiteX20" fmla="*/ 41716 w 339192"/>
                    <a:gd name="connsiteY20" fmla="*/ 100592 h 376194"/>
                    <a:gd name="connsiteX21" fmla="*/ 85724 w 339192"/>
                    <a:gd name="connsiteY21" fmla="*/ 0 h 37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9192" h="376194">
                      <a:moveTo>
                        <a:pt x="85724" y="0"/>
                      </a:moveTo>
                      <a:lnTo>
                        <a:pt x="184148" y="66674"/>
                      </a:lnTo>
                      <a:lnTo>
                        <a:pt x="193676" y="123826"/>
                      </a:lnTo>
                      <a:lnTo>
                        <a:pt x="215932" y="134542"/>
                      </a:lnTo>
                      <a:lnTo>
                        <a:pt x="212724" y="174626"/>
                      </a:lnTo>
                      <a:lnTo>
                        <a:pt x="285748" y="225426"/>
                      </a:lnTo>
                      <a:lnTo>
                        <a:pt x="250824" y="269874"/>
                      </a:lnTo>
                      <a:lnTo>
                        <a:pt x="282572" y="320674"/>
                      </a:lnTo>
                      <a:lnTo>
                        <a:pt x="333372" y="320674"/>
                      </a:lnTo>
                      <a:lnTo>
                        <a:pt x="339192" y="361420"/>
                      </a:lnTo>
                      <a:lnTo>
                        <a:pt x="337344" y="359570"/>
                      </a:lnTo>
                      <a:lnTo>
                        <a:pt x="263524" y="359570"/>
                      </a:lnTo>
                      <a:lnTo>
                        <a:pt x="232568" y="345282"/>
                      </a:lnTo>
                      <a:lnTo>
                        <a:pt x="199228" y="345282"/>
                      </a:lnTo>
                      <a:lnTo>
                        <a:pt x="182368" y="376194"/>
                      </a:lnTo>
                      <a:lnTo>
                        <a:pt x="85724" y="320674"/>
                      </a:lnTo>
                      <a:lnTo>
                        <a:pt x="79372" y="269874"/>
                      </a:lnTo>
                      <a:lnTo>
                        <a:pt x="47624" y="269874"/>
                      </a:lnTo>
                      <a:lnTo>
                        <a:pt x="0" y="146050"/>
                      </a:lnTo>
                      <a:lnTo>
                        <a:pt x="44448" y="111126"/>
                      </a:lnTo>
                      <a:lnTo>
                        <a:pt x="41716" y="100592"/>
                      </a:lnTo>
                      <a:lnTo>
                        <a:pt x="857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89AA26F9-E720-41D4-8149-F748D01216AB}"/>
                    </a:ext>
                  </a:extLst>
                </p:cNvPr>
                <p:cNvSpPr/>
                <p:nvPr/>
              </p:nvSpPr>
              <p:spPr>
                <a:xfrm>
                  <a:off x="43043476" y="28200350"/>
                  <a:ext cx="171448" cy="206374"/>
                </a:xfrm>
                <a:custGeom>
                  <a:avLst/>
                  <a:gdLst>
                    <a:gd name="connsiteX0" fmla="*/ 82548 w 171448"/>
                    <a:gd name="connsiteY0" fmla="*/ 0 h 206374"/>
                    <a:gd name="connsiteX1" fmla="*/ 146048 w 171448"/>
                    <a:gd name="connsiteY1" fmla="*/ 9526 h 206374"/>
                    <a:gd name="connsiteX2" fmla="*/ 168276 w 171448"/>
                    <a:gd name="connsiteY2" fmla="*/ 38100 h 206374"/>
                    <a:gd name="connsiteX3" fmla="*/ 168716 w 171448"/>
                    <a:gd name="connsiteY3" fmla="*/ 37092 h 206374"/>
                    <a:gd name="connsiteX4" fmla="*/ 171448 w 171448"/>
                    <a:gd name="connsiteY4" fmla="*/ 47626 h 206374"/>
                    <a:gd name="connsiteX5" fmla="*/ 127000 w 171448"/>
                    <a:gd name="connsiteY5" fmla="*/ 82550 h 206374"/>
                    <a:gd name="connsiteX6" fmla="*/ 169076 w 171448"/>
                    <a:gd name="connsiteY6" fmla="*/ 191950 h 206374"/>
                    <a:gd name="connsiteX7" fmla="*/ 120648 w 171448"/>
                    <a:gd name="connsiteY7" fmla="*/ 206374 h 206374"/>
                    <a:gd name="connsiteX8" fmla="*/ 41276 w 171448"/>
                    <a:gd name="connsiteY8" fmla="*/ 200026 h 206374"/>
                    <a:gd name="connsiteX9" fmla="*/ 0 w 171448"/>
                    <a:gd name="connsiteY9" fmla="*/ 146050 h 206374"/>
                    <a:gd name="connsiteX10" fmla="*/ 38100 w 171448"/>
                    <a:gd name="connsiteY10" fmla="*/ 104774 h 206374"/>
                    <a:gd name="connsiteX11" fmla="*/ 38100 w 171448"/>
                    <a:gd name="connsiteY11" fmla="*/ 57150 h 206374"/>
                    <a:gd name="connsiteX12" fmla="*/ 33020 w 171448"/>
                    <a:gd name="connsiteY12" fmla="*/ 50800 h 206374"/>
                    <a:gd name="connsiteX13" fmla="*/ 41276 w 171448"/>
                    <a:gd name="connsiteY13" fmla="*/ 50800 h 206374"/>
                    <a:gd name="connsiteX14" fmla="*/ 38100 w 171448"/>
                    <a:gd name="connsiteY14" fmla="*/ 15874 h 206374"/>
                    <a:gd name="connsiteX15" fmla="*/ 42364 w 171448"/>
                    <a:gd name="connsiteY15" fmla="*/ 8612 h 206374"/>
                    <a:gd name="connsiteX16" fmla="*/ 82548 w 171448"/>
                    <a:gd name="connsiteY16" fmla="*/ 0 h 206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1448" h="206374">
                      <a:moveTo>
                        <a:pt x="82548" y="0"/>
                      </a:moveTo>
                      <a:lnTo>
                        <a:pt x="146048" y="9526"/>
                      </a:lnTo>
                      <a:lnTo>
                        <a:pt x="168276" y="38100"/>
                      </a:lnTo>
                      <a:lnTo>
                        <a:pt x="168716" y="37092"/>
                      </a:lnTo>
                      <a:lnTo>
                        <a:pt x="171448" y="47626"/>
                      </a:lnTo>
                      <a:lnTo>
                        <a:pt x="127000" y="82550"/>
                      </a:lnTo>
                      <a:lnTo>
                        <a:pt x="169076" y="191950"/>
                      </a:lnTo>
                      <a:lnTo>
                        <a:pt x="120648" y="206374"/>
                      </a:lnTo>
                      <a:lnTo>
                        <a:pt x="41276" y="200026"/>
                      </a:lnTo>
                      <a:lnTo>
                        <a:pt x="0" y="146050"/>
                      </a:lnTo>
                      <a:lnTo>
                        <a:pt x="38100" y="104774"/>
                      </a:lnTo>
                      <a:lnTo>
                        <a:pt x="38100" y="57150"/>
                      </a:lnTo>
                      <a:lnTo>
                        <a:pt x="33020" y="50800"/>
                      </a:lnTo>
                      <a:lnTo>
                        <a:pt x="41276" y="50800"/>
                      </a:lnTo>
                      <a:lnTo>
                        <a:pt x="38100" y="15874"/>
                      </a:lnTo>
                      <a:lnTo>
                        <a:pt x="42364" y="8612"/>
                      </a:lnTo>
                      <a:lnTo>
                        <a:pt x="825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E605B1F9-7092-4903-8D52-CAB920A5E0A0}"/>
                    </a:ext>
                  </a:extLst>
                </p:cNvPr>
                <p:cNvSpPr/>
                <p:nvPr/>
              </p:nvSpPr>
              <p:spPr>
                <a:xfrm>
                  <a:off x="43043476" y="28392300"/>
                  <a:ext cx="309368" cy="509074"/>
                </a:xfrm>
                <a:custGeom>
                  <a:avLst/>
                  <a:gdLst>
                    <a:gd name="connsiteX0" fmla="*/ 169076 w 309368"/>
                    <a:gd name="connsiteY0" fmla="*/ 0 h 509074"/>
                    <a:gd name="connsiteX1" fmla="*/ 174624 w 309368"/>
                    <a:gd name="connsiteY1" fmla="*/ 14424 h 509074"/>
                    <a:gd name="connsiteX2" fmla="*/ 206372 w 309368"/>
                    <a:gd name="connsiteY2" fmla="*/ 14424 h 509074"/>
                    <a:gd name="connsiteX3" fmla="*/ 212724 w 309368"/>
                    <a:gd name="connsiteY3" fmla="*/ 65224 h 509074"/>
                    <a:gd name="connsiteX4" fmla="*/ 309368 w 309368"/>
                    <a:gd name="connsiteY4" fmla="*/ 120744 h 509074"/>
                    <a:gd name="connsiteX5" fmla="*/ 297656 w 309368"/>
                    <a:gd name="connsiteY5" fmla="*/ 142220 h 509074"/>
                    <a:gd name="connsiteX6" fmla="*/ 245268 w 309368"/>
                    <a:gd name="connsiteY6" fmla="*/ 170794 h 509074"/>
                    <a:gd name="connsiteX7" fmla="*/ 228600 w 309368"/>
                    <a:gd name="connsiteY7" fmla="*/ 285094 h 509074"/>
                    <a:gd name="connsiteX8" fmla="*/ 252412 w 309368"/>
                    <a:gd name="connsiteY8" fmla="*/ 318432 h 509074"/>
                    <a:gd name="connsiteX9" fmla="*/ 252412 w 309368"/>
                    <a:gd name="connsiteY9" fmla="*/ 373994 h 509074"/>
                    <a:gd name="connsiteX10" fmla="*/ 221456 w 309368"/>
                    <a:gd name="connsiteY10" fmla="*/ 394632 h 509074"/>
                    <a:gd name="connsiteX11" fmla="*/ 209548 w 309368"/>
                    <a:gd name="connsiteY11" fmla="*/ 442256 h 509074"/>
                    <a:gd name="connsiteX12" fmla="*/ 112184 w 309368"/>
                    <a:gd name="connsiteY12" fmla="*/ 509074 h 509074"/>
                    <a:gd name="connsiteX13" fmla="*/ 35716 w 309368"/>
                    <a:gd name="connsiteY13" fmla="*/ 392250 h 509074"/>
                    <a:gd name="connsiteX14" fmla="*/ 47624 w 309368"/>
                    <a:gd name="connsiteY14" fmla="*/ 377964 h 509074"/>
                    <a:gd name="connsiteX15" fmla="*/ 47624 w 309368"/>
                    <a:gd name="connsiteY15" fmla="*/ 313668 h 509074"/>
                    <a:gd name="connsiteX16" fmla="*/ 11904 w 309368"/>
                    <a:gd name="connsiteY16" fmla="*/ 313668 h 509074"/>
                    <a:gd name="connsiteX17" fmla="*/ 9440 w 309368"/>
                    <a:gd name="connsiteY17" fmla="*/ 312318 h 509074"/>
                    <a:gd name="connsiteX18" fmla="*/ 25400 w 309368"/>
                    <a:gd name="connsiteY18" fmla="*/ 246200 h 509074"/>
                    <a:gd name="connsiteX19" fmla="*/ 0 w 309368"/>
                    <a:gd name="connsiteY19" fmla="*/ 220800 h 509074"/>
                    <a:gd name="connsiteX20" fmla="*/ 25400 w 309368"/>
                    <a:gd name="connsiteY20" fmla="*/ 160476 h 509074"/>
                    <a:gd name="connsiteX21" fmla="*/ 66676 w 309368"/>
                    <a:gd name="connsiteY21" fmla="*/ 106500 h 509074"/>
                    <a:gd name="connsiteX22" fmla="*/ 114300 w 309368"/>
                    <a:gd name="connsiteY22" fmla="*/ 62050 h 509074"/>
                    <a:gd name="connsiteX23" fmla="*/ 99692 w 309368"/>
                    <a:gd name="connsiteY23" fmla="*/ 12748 h 509074"/>
                    <a:gd name="connsiteX24" fmla="*/ 120648 w 309368"/>
                    <a:gd name="connsiteY24" fmla="*/ 14424 h 509074"/>
                    <a:gd name="connsiteX25" fmla="*/ 169076 w 309368"/>
                    <a:gd name="connsiteY25" fmla="*/ 0 h 509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9368" h="509074">
                      <a:moveTo>
                        <a:pt x="169076" y="0"/>
                      </a:moveTo>
                      <a:lnTo>
                        <a:pt x="174624" y="14424"/>
                      </a:lnTo>
                      <a:lnTo>
                        <a:pt x="206372" y="14424"/>
                      </a:lnTo>
                      <a:lnTo>
                        <a:pt x="212724" y="65224"/>
                      </a:lnTo>
                      <a:lnTo>
                        <a:pt x="309368" y="120744"/>
                      </a:lnTo>
                      <a:lnTo>
                        <a:pt x="297656" y="142220"/>
                      </a:lnTo>
                      <a:lnTo>
                        <a:pt x="245268" y="170794"/>
                      </a:lnTo>
                      <a:lnTo>
                        <a:pt x="228600" y="285094"/>
                      </a:lnTo>
                      <a:lnTo>
                        <a:pt x="252412" y="318432"/>
                      </a:lnTo>
                      <a:lnTo>
                        <a:pt x="252412" y="373994"/>
                      </a:lnTo>
                      <a:lnTo>
                        <a:pt x="221456" y="394632"/>
                      </a:lnTo>
                      <a:lnTo>
                        <a:pt x="209548" y="442256"/>
                      </a:lnTo>
                      <a:lnTo>
                        <a:pt x="112184" y="509074"/>
                      </a:lnTo>
                      <a:lnTo>
                        <a:pt x="35716" y="392250"/>
                      </a:lnTo>
                      <a:lnTo>
                        <a:pt x="47624" y="377964"/>
                      </a:lnTo>
                      <a:lnTo>
                        <a:pt x="47624" y="313668"/>
                      </a:lnTo>
                      <a:lnTo>
                        <a:pt x="11904" y="313668"/>
                      </a:lnTo>
                      <a:lnTo>
                        <a:pt x="9440" y="312318"/>
                      </a:lnTo>
                      <a:lnTo>
                        <a:pt x="25400" y="246200"/>
                      </a:lnTo>
                      <a:lnTo>
                        <a:pt x="0" y="220800"/>
                      </a:lnTo>
                      <a:lnTo>
                        <a:pt x="25400" y="160476"/>
                      </a:lnTo>
                      <a:lnTo>
                        <a:pt x="66676" y="106500"/>
                      </a:lnTo>
                      <a:lnTo>
                        <a:pt x="114300" y="62050"/>
                      </a:lnTo>
                      <a:lnTo>
                        <a:pt x="99692" y="12748"/>
                      </a:lnTo>
                      <a:lnTo>
                        <a:pt x="120648" y="14424"/>
                      </a:lnTo>
                      <a:lnTo>
                        <a:pt x="1690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34CA61FB-E466-4E81-9D26-0A96ED51F36F}"/>
                    </a:ext>
                  </a:extLst>
                </p:cNvPr>
                <p:cNvSpPr/>
                <p:nvPr/>
              </p:nvSpPr>
              <p:spPr>
                <a:xfrm>
                  <a:off x="42672000" y="28190824"/>
                  <a:ext cx="485776" cy="513794"/>
                </a:xfrm>
                <a:custGeom>
                  <a:avLst/>
                  <a:gdLst>
                    <a:gd name="connsiteX0" fmla="*/ 238124 w 485776"/>
                    <a:gd name="connsiteY0" fmla="*/ 0 h 513794"/>
                    <a:gd name="connsiteX1" fmla="*/ 377824 w 485776"/>
                    <a:gd name="connsiteY1" fmla="*/ 60326 h 513794"/>
                    <a:gd name="connsiteX2" fmla="*/ 404496 w 485776"/>
                    <a:gd name="connsiteY2" fmla="*/ 60326 h 513794"/>
                    <a:gd name="connsiteX3" fmla="*/ 409576 w 485776"/>
                    <a:gd name="connsiteY3" fmla="*/ 66676 h 513794"/>
                    <a:gd name="connsiteX4" fmla="*/ 409576 w 485776"/>
                    <a:gd name="connsiteY4" fmla="*/ 114300 h 513794"/>
                    <a:gd name="connsiteX5" fmla="*/ 371476 w 485776"/>
                    <a:gd name="connsiteY5" fmla="*/ 155576 h 513794"/>
                    <a:gd name="connsiteX6" fmla="*/ 412752 w 485776"/>
                    <a:gd name="connsiteY6" fmla="*/ 209552 h 513794"/>
                    <a:gd name="connsiteX7" fmla="*/ 471168 w 485776"/>
                    <a:gd name="connsiteY7" fmla="*/ 214224 h 513794"/>
                    <a:gd name="connsiteX8" fmla="*/ 485776 w 485776"/>
                    <a:gd name="connsiteY8" fmla="*/ 263526 h 513794"/>
                    <a:gd name="connsiteX9" fmla="*/ 438152 w 485776"/>
                    <a:gd name="connsiteY9" fmla="*/ 307976 h 513794"/>
                    <a:gd name="connsiteX10" fmla="*/ 396876 w 485776"/>
                    <a:gd name="connsiteY10" fmla="*/ 361952 h 513794"/>
                    <a:gd name="connsiteX11" fmla="*/ 371476 w 485776"/>
                    <a:gd name="connsiteY11" fmla="*/ 422276 h 513794"/>
                    <a:gd name="connsiteX12" fmla="*/ 396876 w 485776"/>
                    <a:gd name="connsiteY12" fmla="*/ 447676 h 513794"/>
                    <a:gd name="connsiteX13" fmla="*/ 380916 w 485776"/>
                    <a:gd name="connsiteY13" fmla="*/ 513794 h 513794"/>
                    <a:gd name="connsiteX14" fmla="*/ 283368 w 485776"/>
                    <a:gd name="connsiteY14" fmla="*/ 460376 h 513794"/>
                    <a:gd name="connsiteX15" fmla="*/ 283368 w 485776"/>
                    <a:gd name="connsiteY15" fmla="*/ 415132 h 513794"/>
                    <a:gd name="connsiteX16" fmla="*/ 255336 w 485776"/>
                    <a:gd name="connsiteY16" fmla="*/ 403918 h 513794"/>
                    <a:gd name="connsiteX17" fmla="*/ 257176 w 485776"/>
                    <a:gd name="connsiteY17" fmla="*/ 390526 h 513794"/>
                    <a:gd name="connsiteX18" fmla="*/ 215900 w 485776"/>
                    <a:gd name="connsiteY18" fmla="*/ 307976 h 513794"/>
                    <a:gd name="connsiteX19" fmla="*/ 222248 w 485776"/>
                    <a:gd name="connsiteY19" fmla="*/ 266700 h 513794"/>
                    <a:gd name="connsiteX20" fmla="*/ 225424 w 485776"/>
                    <a:gd name="connsiteY20" fmla="*/ 219076 h 513794"/>
                    <a:gd name="connsiteX21" fmla="*/ 193676 w 485776"/>
                    <a:gd name="connsiteY21" fmla="*/ 219076 h 513794"/>
                    <a:gd name="connsiteX22" fmla="*/ 155576 w 485776"/>
                    <a:gd name="connsiteY22" fmla="*/ 241300 h 513794"/>
                    <a:gd name="connsiteX23" fmla="*/ 76200 w 485776"/>
                    <a:gd name="connsiteY23" fmla="*/ 231776 h 513794"/>
                    <a:gd name="connsiteX24" fmla="*/ 45560 w 485776"/>
                    <a:gd name="connsiteY24" fmla="*/ 286492 h 513794"/>
                    <a:gd name="connsiteX25" fmla="*/ 33336 w 485776"/>
                    <a:gd name="connsiteY25" fmla="*/ 257970 h 513794"/>
                    <a:gd name="connsiteX26" fmla="*/ 6080 w 485776"/>
                    <a:gd name="connsiteY26" fmla="*/ 252518 h 513794"/>
                    <a:gd name="connsiteX27" fmla="*/ 38100 w 485776"/>
                    <a:gd name="connsiteY27" fmla="*/ 224632 h 513794"/>
                    <a:gd name="connsiteX28" fmla="*/ 0 w 485776"/>
                    <a:gd name="connsiteY28" fmla="*/ 179388 h 513794"/>
                    <a:gd name="connsiteX29" fmla="*/ 38100 w 485776"/>
                    <a:gd name="connsiteY29" fmla="*/ 129382 h 513794"/>
                    <a:gd name="connsiteX30" fmla="*/ 28576 w 485776"/>
                    <a:gd name="connsiteY30" fmla="*/ 60326 h 513794"/>
                    <a:gd name="connsiteX31" fmla="*/ 59412 w 485776"/>
                    <a:gd name="connsiteY31" fmla="*/ 30774 h 513794"/>
                    <a:gd name="connsiteX32" fmla="*/ 127000 w 485776"/>
                    <a:gd name="connsiteY32" fmla="*/ 50800 h 513794"/>
                    <a:gd name="connsiteX33" fmla="*/ 238124 w 485776"/>
                    <a:gd name="connsiteY33" fmla="*/ 0 h 513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85776" h="513794">
                      <a:moveTo>
                        <a:pt x="238124" y="0"/>
                      </a:moveTo>
                      <a:lnTo>
                        <a:pt x="377824" y="60326"/>
                      </a:lnTo>
                      <a:lnTo>
                        <a:pt x="404496" y="60326"/>
                      </a:lnTo>
                      <a:lnTo>
                        <a:pt x="409576" y="66676"/>
                      </a:lnTo>
                      <a:lnTo>
                        <a:pt x="409576" y="114300"/>
                      </a:lnTo>
                      <a:lnTo>
                        <a:pt x="371476" y="155576"/>
                      </a:lnTo>
                      <a:lnTo>
                        <a:pt x="412752" y="209552"/>
                      </a:lnTo>
                      <a:lnTo>
                        <a:pt x="471168" y="214224"/>
                      </a:lnTo>
                      <a:lnTo>
                        <a:pt x="485776" y="263526"/>
                      </a:lnTo>
                      <a:lnTo>
                        <a:pt x="438152" y="307976"/>
                      </a:lnTo>
                      <a:lnTo>
                        <a:pt x="396876" y="361952"/>
                      </a:lnTo>
                      <a:lnTo>
                        <a:pt x="371476" y="422276"/>
                      </a:lnTo>
                      <a:lnTo>
                        <a:pt x="396876" y="447676"/>
                      </a:lnTo>
                      <a:lnTo>
                        <a:pt x="380916" y="513794"/>
                      </a:lnTo>
                      <a:lnTo>
                        <a:pt x="283368" y="460376"/>
                      </a:lnTo>
                      <a:lnTo>
                        <a:pt x="283368" y="415132"/>
                      </a:lnTo>
                      <a:lnTo>
                        <a:pt x="255336" y="403918"/>
                      </a:lnTo>
                      <a:lnTo>
                        <a:pt x="257176" y="390526"/>
                      </a:lnTo>
                      <a:lnTo>
                        <a:pt x="215900" y="307976"/>
                      </a:lnTo>
                      <a:lnTo>
                        <a:pt x="222248" y="266700"/>
                      </a:lnTo>
                      <a:lnTo>
                        <a:pt x="225424" y="219076"/>
                      </a:lnTo>
                      <a:lnTo>
                        <a:pt x="193676" y="219076"/>
                      </a:lnTo>
                      <a:lnTo>
                        <a:pt x="155576" y="241300"/>
                      </a:lnTo>
                      <a:lnTo>
                        <a:pt x="76200" y="231776"/>
                      </a:lnTo>
                      <a:lnTo>
                        <a:pt x="45560" y="286492"/>
                      </a:lnTo>
                      <a:lnTo>
                        <a:pt x="33336" y="257970"/>
                      </a:lnTo>
                      <a:lnTo>
                        <a:pt x="6080" y="252518"/>
                      </a:lnTo>
                      <a:lnTo>
                        <a:pt x="38100" y="224632"/>
                      </a:lnTo>
                      <a:lnTo>
                        <a:pt x="0" y="179388"/>
                      </a:lnTo>
                      <a:lnTo>
                        <a:pt x="38100" y="129382"/>
                      </a:lnTo>
                      <a:lnTo>
                        <a:pt x="28576" y="60326"/>
                      </a:lnTo>
                      <a:lnTo>
                        <a:pt x="59412" y="30774"/>
                      </a:lnTo>
                      <a:lnTo>
                        <a:pt x="127000" y="50800"/>
                      </a:lnTo>
                      <a:lnTo>
                        <a:pt x="238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AE60A652-BCC7-4CDC-9C0D-859D6C3B0FC0}"/>
                    </a:ext>
                  </a:extLst>
                </p:cNvPr>
                <p:cNvSpPr/>
                <p:nvPr/>
              </p:nvSpPr>
              <p:spPr>
                <a:xfrm>
                  <a:off x="42095736" y="29277220"/>
                  <a:ext cx="459584" cy="512218"/>
                </a:xfrm>
                <a:custGeom>
                  <a:avLst/>
                  <a:gdLst>
                    <a:gd name="connsiteX0" fmla="*/ 212356 w 459584"/>
                    <a:gd name="connsiteY0" fmla="*/ 0 h 512218"/>
                    <a:gd name="connsiteX1" fmla="*/ 261940 w 459584"/>
                    <a:gd name="connsiteY1" fmla="*/ 26444 h 512218"/>
                    <a:gd name="connsiteX2" fmla="*/ 311944 w 459584"/>
                    <a:gd name="connsiteY2" fmla="*/ 138360 h 512218"/>
                    <a:gd name="connsiteX3" fmla="*/ 307184 w 459584"/>
                    <a:gd name="connsiteY3" fmla="*/ 183604 h 512218"/>
                    <a:gd name="connsiteX4" fmla="*/ 421484 w 459584"/>
                    <a:gd name="connsiteY4" fmla="*/ 157412 h 512218"/>
                    <a:gd name="connsiteX5" fmla="*/ 459584 w 459584"/>
                    <a:gd name="connsiteY5" fmla="*/ 188368 h 512218"/>
                    <a:gd name="connsiteX6" fmla="*/ 449232 w 459584"/>
                    <a:gd name="connsiteY6" fmla="*/ 329854 h 512218"/>
                    <a:gd name="connsiteX7" fmla="*/ 390528 w 459584"/>
                    <a:gd name="connsiteY7" fmla="*/ 324100 h 512218"/>
                    <a:gd name="connsiteX8" fmla="*/ 352428 w 459584"/>
                    <a:gd name="connsiteY8" fmla="*/ 347912 h 512218"/>
                    <a:gd name="connsiteX9" fmla="*/ 309564 w 459584"/>
                    <a:gd name="connsiteY9" fmla="*/ 352674 h 512218"/>
                    <a:gd name="connsiteX10" fmla="*/ 233364 w 459584"/>
                    <a:gd name="connsiteY10" fmla="*/ 447924 h 512218"/>
                    <a:gd name="connsiteX11" fmla="*/ 204788 w 459584"/>
                    <a:gd name="connsiteY11" fmla="*/ 512218 h 512218"/>
                    <a:gd name="connsiteX12" fmla="*/ 180976 w 459584"/>
                    <a:gd name="connsiteY12" fmla="*/ 466974 h 512218"/>
                    <a:gd name="connsiteX13" fmla="*/ 188120 w 459584"/>
                    <a:gd name="connsiteY13" fmla="*/ 355056 h 512218"/>
                    <a:gd name="connsiteX14" fmla="*/ 169072 w 459584"/>
                    <a:gd name="connsiteY14" fmla="*/ 324100 h 512218"/>
                    <a:gd name="connsiteX15" fmla="*/ 169072 w 459584"/>
                    <a:gd name="connsiteY15" fmla="*/ 300286 h 512218"/>
                    <a:gd name="connsiteX16" fmla="*/ 202408 w 459584"/>
                    <a:gd name="connsiteY16" fmla="*/ 297904 h 512218"/>
                    <a:gd name="connsiteX17" fmla="*/ 214312 w 459584"/>
                    <a:gd name="connsiteY17" fmla="*/ 259804 h 512218"/>
                    <a:gd name="connsiteX18" fmla="*/ 180976 w 459584"/>
                    <a:gd name="connsiteY18" fmla="*/ 245518 h 512218"/>
                    <a:gd name="connsiteX19" fmla="*/ 157164 w 459584"/>
                    <a:gd name="connsiteY19" fmla="*/ 231230 h 512218"/>
                    <a:gd name="connsiteX20" fmla="*/ 73820 w 459584"/>
                    <a:gd name="connsiteY20" fmla="*/ 221704 h 512218"/>
                    <a:gd name="connsiteX21" fmla="*/ 78584 w 459584"/>
                    <a:gd name="connsiteY21" fmla="*/ 185986 h 512218"/>
                    <a:gd name="connsiteX22" fmla="*/ 61912 w 459584"/>
                    <a:gd name="connsiteY22" fmla="*/ 183604 h 512218"/>
                    <a:gd name="connsiteX23" fmla="*/ 19052 w 459584"/>
                    <a:gd name="connsiteY23" fmla="*/ 209800 h 512218"/>
                    <a:gd name="connsiteX24" fmla="*/ 2384 w 459584"/>
                    <a:gd name="connsiteY24" fmla="*/ 207418 h 512218"/>
                    <a:gd name="connsiteX25" fmla="*/ 0 w 459584"/>
                    <a:gd name="connsiteY25" fmla="*/ 152648 h 512218"/>
                    <a:gd name="connsiteX26" fmla="*/ 23656 w 459584"/>
                    <a:gd name="connsiteY26" fmla="*/ 113686 h 512218"/>
                    <a:gd name="connsiteX27" fmla="*/ 80964 w 459584"/>
                    <a:gd name="connsiteY27" fmla="*/ 105500 h 512218"/>
                    <a:gd name="connsiteX28" fmla="*/ 126684 w 459584"/>
                    <a:gd name="connsiteY28" fmla="*/ 29300 h 512218"/>
                    <a:gd name="connsiteX29" fmla="*/ 172404 w 459584"/>
                    <a:gd name="connsiteY29" fmla="*/ 29300 h 512218"/>
                    <a:gd name="connsiteX30" fmla="*/ 212356 w 459584"/>
                    <a:gd name="connsiteY30" fmla="*/ 0 h 512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59584" h="512218">
                      <a:moveTo>
                        <a:pt x="212356" y="0"/>
                      </a:moveTo>
                      <a:lnTo>
                        <a:pt x="261940" y="26444"/>
                      </a:lnTo>
                      <a:lnTo>
                        <a:pt x="311944" y="138360"/>
                      </a:lnTo>
                      <a:lnTo>
                        <a:pt x="307184" y="183604"/>
                      </a:lnTo>
                      <a:lnTo>
                        <a:pt x="421484" y="157412"/>
                      </a:lnTo>
                      <a:lnTo>
                        <a:pt x="459584" y="188368"/>
                      </a:lnTo>
                      <a:lnTo>
                        <a:pt x="449232" y="329854"/>
                      </a:lnTo>
                      <a:lnTo>
                        <a:pt x="390528" y="324100"/>
                      </a:lnTo>
                      <a:lnTo>
                        <a:pt x="352428" y="347912"/>
                      </a:lnTo>
                      <a:lnTo>
                        <a:pt x="309564" y="352674"/>
                      </a:lnTo>
                      <a:lnTo>
                        <a:pt x="233364" y="447924"/>
                      </a:lnTo>
                      <a:lnTo>
                        <a:pt x="204788" y="512218"/>
                      </a:lnTo>
                      <a:lnTo>
                        <a:pt x="180976" y="466974"/>
                      </a:lnTo>
                      <a:lnTo>
                        <a:pt x="188120" y="355056"/>
                      </a:lnTo>
                      <a:lnTo>
                        <a:pt x="169072" y="324100"/>
                      </a:lnTo>
                      <a:lnTo>
                        <a:pt x="169072" y="300286"/>
                      </a:lnTo>
                      <a:lnTo>
                        <a:pt x="202408" y="297904"/>
                      </a:lnTo>
                      <a:lnTo>
                        <a:pt x="214312" y="259804"/>
                      </a:lnTo>
                      <a:lnTo>
                        <a:pt x="180976" y="245518"/>
                      </a:lnTo>
                      <a:lnTo>
                        <a:pt x="157164" y="231230"/>
                      </a:lnTo>
                      <a:lnTo>
                        <a:pt x="73820" y="221704"/>
                      </a:lnTo>
                      <a:lnTo>
                        <a:pt x="78584" y="185986"/>
                      </a:lnTo>
                      <a:lnTo>
                        <a:pt x="61912" y="183604"/>
                      </a:lnTo>
                      <a:lnTo>
                        <a:pt x="19052" y="209800"/>
                      </a:lnTo>
                      <a:lnTo>
                        <a:pt x="2384" y="207418"/>
                      </a:lnTo>
                      <a:cubicBezTo>
                        <a:pt x="1588" y="189162"/>
                        <a:pt x="796" y="170904"/>
                        <a:pt x="0" y="152648"/>
                      </a:cubicBezTo>
                      <a:lnTo>
                        <a:pt x="23656" y="113686"/>
                      </a:lnTo>
                      <a:lnTo>
                        <a:pt x="80964" y="105500"/>
                      </a:lnTo>
                      <a:lnTo>
                        <a:pt x="126684" y="29300"/>
                      </a:lnTo>
                      <a:lnTo>
                        <a:pt x="172404" y="29300"/>
                      </a:lnTo>
                      <a:lnTo>
                        <a:pt x="2123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D76AAA43-E0C0-46CE-9D41-1386B62C57AE}"/>
                    </a:ext>
                  </a:extLst>
                </p:cNvPr>
                <p:cNvSpPr/>
                <p:nvPr/>
              </p:nvSpPr>
              <p:spPr>
                <a:xfrm>
                  <a:off x="41810300" y="29641800"/>
                  <a:ext cx="945044" cy="827828"/>
                </a:xfrm>
                <a:custGeom>
                  <a:avLst/>
                  <a:gdLst>
                    <a:gd name="connsiteX0" fmla="*/ 38740 w 945044"/>
                    <a:gd name="connsiteY0" fmla="*/ 0 h 827828"/>
                    <a:gd name="connsiteX1" fmla="*/ 130656 w 945044"/>
                    <a:gd name="connsiteY1" fmla="*/ 2096 h 827828"/>
                    <a:gd name="connsiteX2" fmla="*/ 130656 w 945044"/>
                    <a:gd name="connsiteY2" fmla="*/ 66676 h 827828"/>
                    <a:gd name="connsiteX3" fmla="*/ 149708 w 945044"/>
                    <a:gd name="connsiteY3" fmla="*/ 85724 h 827828"/>
                    <a:gd name="connsiteX4" fmla="*/ 149708 w 945044"/>
                    <a:gd name="connsiteY4" fmla="*/ 111920 h 827828"/>
                    <a:gd name="connsiteX5" fmla="*/ 178280 w 945044"/>
                    <a:gd name="connsiteY5" fmla="*/ 142876 h 827828"/>
                    <a:gd name="connsiteX6" fmla="*/ 192568 w 945044"/>
                    <a:gd name="connsiteY6" fmla="*/ 126206 h 827828"/>
                    <a:gd name="connsiteX7" fmla="*/ 216380 w 945044"/>
                    <a:gd name="connsiteY7" fmla="*/ 128588 h 827828"/>
                    <a:gd name="connsiteX8" fmla="*/ 218764 w 945044"/>
                    <a:gd name="connsiteY8" fmla="*/ 142876 h 827828"/>
                    <a:gd name="connsiteX9" fmla="*/ 294964 w 945044"/>
                    <a:gd name="connsiteY9" fmla="*/ 147638 h 827828"/>
                    <a:gd name="connsiteX10" fmla="*/ 311632 w 945044"/>
                    <a:gd name="connsiteY10" fmla="*/ 166688 h 827828"/>
                    <a:gd name="connsiteX11" fmla="*/ 347348 w 945044"/>
                    <a:gd name="connsiteY11" fmla="*/ 166688 h 827828"/>
                    <a:gd name="connsiteX12" fmla="*/ 425932 w 945044"/>
                    <a:gd name="connsiteY12" fmla="*/ 207168 h 827828"/>
                    <a:gd name="connsiteX13" fmla="*/ 518800 w 945044"/>
                    <a:gd name="connsiteY13" fmla="*/ 207168 h 827828"/>
                    <a:gd name="connsiteX14" fmla="*/ 542612 w 945044"/>
                    <a:gd name="connsiteY14" fmla="*/ 169068 h 827828"/>
                    <a:gd name="connsiteX15" fmla="*/ 580712 w 945044"/>
                    <a:gd name="connsiteY15" fmla="*/ 152400 h 827828"/>
                    <a:gd name="connsiteX16" fmla="*/ 621196 w 945044"/>
                    <a:gd name="connsiteY16" fmla="*/ 73820 h 827828"/>
                    <a:gd name="connsiteX17" fmla="*/ 666436 w 945044"/>
                    <a:gd name="connsiteY17" fmla="*/ 76200 h 827828"/>
                    <a:gd name="connsiteX18" fmla="*/ 678344 w 945044"/>
                    <a:gd name="connsiteY18" fmla="*/ 102394 h 827828"/>
                    <a:gd name="connsiteX19" fmla="*/ 704540 w 945044"/>
                    <a:gd name="connsiteY19" fmla="*/ 102394 h 827828"/>
                    <a:gd name="connsiteX20" fmla="*/ 740256 w 945044"/>
                    <a:gd name="connsiteY20" fmla="*/ 147638 h 827828"/>
                    <a:gd name="connsiteX21" fmla="*/ 790264 w 945044"/>
                    <a:gd name="connsiteY21" fmla="*/ 204788 h 827828"/>
                    <a:gd name="connsiteX22" fmla="*/ 833392 w 945044"/>
                    <a:gd name="connsiteY22" fmla="*/ 154922 h 827828"/>
                    <a:gd name="connsiteX23" fmla="*/ 837888 w 945044"/>
                    <a:gd name="connsiteY23" fmla="*/ 478632 h 827828"/>
                    <a:gd name="connsiteX24" fmla="*/ 899800 w 945044"/>
                    <a:gd name="connsiteY24" fmla="*/ 526256 h 827828"/>
                    <a:gd name="connsiteX25" fmla="*/ 945044 w 945044"/>
                    <a:gd name="connsiteY25" fmla="*/ 688180 h 827828"/>
                    <a:gd name="connsiteX26" fmla="*/ 890276 w 945044"/>
                    <a:gd name="connsiteY26" fmla="*/ 692944 h 827828"/>
                    <a:gd name="connsiteX27" fmla="*/ 823600 w 945044"/>
                    <a:gd name="connsiteY27" fmla="*/ 692944 h 827828"/>
                    <a:gd name="connsiteX28" fmla="*/ 797404 w 945044"/>
                    <a:gd name="connsiteY28" fmla="*/ 740568 h 827828"/>
                    <a:gd name="connsiteX29" fmla="*/ 756924 w 945044"/>
                    <a:gd name="connsiteY29" fmla="*/ 740568 h 827828"/>
                    <a:gd name="connsiteX30" fmla="*/ 728348 w 945044"/>
                    <a:gd name="connsiteY30" fmla="*/ 776288 h 827828"/>
                    <a:gd name="connsiteX31" fmla="*/ 685488 w 945044"/>
                    <a:gd name="connsiteY31" fmla="*/ 762000 h 827828"/>
                    <a:gd name="connsiteX32" fmla="*/ 583092 w 945044"/>
                    <a:gd name="connsiteY32" fmla="*/ 814388 h 827828"/>
                    <a:gd name="connsiteX33" fmla="*/ 552140 w 945044"/>
                    <a:gd name="connsiteY33" fmla="*/ 802480 h 827828"/>
                    <a:gd name="connsiteX34" fmla="*/ 535468 w 945044"/>
                    <a:gd name="connsiteY34" fmla="*/ 826294 h 827828"/>
                    <a:gd name="connsiteX35" fmla="*/ 454964 w 945044"/>
                    <a:gd name="connsiteY35" fmla="*/ 827828 h 827828"/>
                    <a:gd name="connsiteX36" fmla="*/ 464032 w 945044"/>
                    <a:gd name="connsiteY36" fmla="*/ 747712 h 827828"/>
                    <a:gd name="connsiteX37" fmla="*/ 454508 w 945044"/>
                    <a:gd name="connsiteY37" fmla="*/ 719138 h 827828"/>
                    <a:gd name="connsiteX38" fmla="*/ 461652 w 945044"/>
                    <a:gd name="connsiteY38" fmla="*/ 676276 h 827828"/>
                    <a:gd name="connsiteX39" fmla="*/ 409264 w 945044"/>
                    <a:gd name="connsiteY39" fmla="*/ 602456 h 827828"/>
                    <a:gd name="connsiteX40" fmla="*/ 411644 w 945044"/>
                    <a:gd name="connsiteY40" fmla="*/ 533400 h 827828"/>
                    <a:gd name="connsiteX41" fmla="*/ 390212 w 945044"/>
                    <a:gd name="connsiteY41" fmla="*/ 490538 h 827828"/>
                    <a:gd name="connsiteX42" fmla="*/ 316396 w 945044"/>
                    <a:gd name="connsiteY42" fmla="*/ 502444 h 827828"/>
                    <a:gd name="connsiteX43" fmla="*/ 314012 w 945044"/>
                    <a:gd name="connsiteY43" fmla="*/ 478632 h 827828"/>
                    <a:gd name="connsiteX44" fmla="*/ 328300 w 945044"/>
                    <a:gd name="connsiteY44" fmla="*/ 433388 h 827828"/>
                    <a:gd name="connsiteX45" fmla="*/ 175900 w 945044"/>
                    <a:gd name="connsiteY45" fmla="*/ 347664 h 827828"/>
                    <a:gd name="connsiteX46" fmla="*/ 0 w 945044"/>
                    <a:gd name="connsiteY46" fmla="*/ 48428 h 827828"/>
                    <a:gd name="connsiteX47" fmla="*/ 38740 w 945044"/>
                    <a:gd name="connsiteY47" fmla="*/ 0 h 827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5044" h="827828">
                      <a:moveTo>
                        <a:pt x="38740" y="0"/>
                      </a:moveTo>
                      <a:lnTo>
                        <a:pt x="130656" y="2096"/>
                      </a:lnTo>
                      <a:lnTo>
                        <a:pt x="130656" y="66676"/>
                      </a:lnTo>
                      <a:lnTo>
                        <a:pt x="149708" y="85724"/>
                      </a:lnTo>
                      <a:lnTo>
                        <a:pt x="149708" y="111920"/>
                      </a:lnTo>
                      <a:lnTo>
                        <a:pt x="178280" y="142876"/>
                      </a:lnTo>
                      <a:lnTo>
                        <a:pt x="192568" y="126206"/>
                      </a:lnTo>
                      <a:lnTo>
                        <a:pt x="216380" y="128588"/>
                      </a:lnTo>
                      <a:lnTo>
                        <a:pt x="218764" y="142876"/>
                      </a:lnTo>
                      <a:lnTo>
                        <a:pt x="294964" y="147638"/>
                      </a:lnTo>
                      <a:lnTo>
                        <a:pt x="311632" y="166688"/>
                      </a:lnTo>
                      <a:lnTo>
                        <a:pt x="347348" y="166688"/>
                      </a:lnTo>
                      <a:lnTo>
                        <a:pt x="425932" y="207168"/>
                      </a:lnTo>
                      <a:lnTo>
                        <a:pt x="518800" y="207168"/>
                      </a:lnTo>
                      <a:lnTo>
                        <a:pt x="542612" y="169068"/>
                      </a:lnTo>
                      <a:lnTo>
                        <a:pt x="580712" y="152400"/>
                      </a:lnTo>
                      <a:lnTo>
                        <a:pt x="621196" y="73820"/>
                      </a:lnTo>
                      <a:lnTo>
                        <a:pt x="666436" y="76200"/>
                      </a:lnTo>
                      <a:lnTo>
                        <a:pt x="678344" y="102394"/>
                      </a:lnTo>
                      <a:lnTo>
                        <a:pt x="704540" y="102394"/>
                      </a:lnTo>
                      <a:lnTo>
                        <a:pt x="740256" y="147638"/>
                      </a:lnTo>
                      <a:lnTo>
                        <a:pt x="790264" y="204788"/>
                      </a:lnTo>
                      <a:lnTo>
                        <a:pt x="833392" y="154922"/>
                      </a:lnTo>
                      <a:lnTo>
                        <a:pt x="837888" y="478632"/>
                      </a:lnTo>
                      <a:lnTo>
                        <a:pt x="899800" y="526256"/>
                      </a:lnTo>
                      <a:lnTo>
                        <a:pt x="945044" y="688180"/>
                      </a:lnTo>
                      <a:lnTo>
                        <a:pt x="890276" y="692944"/>
                      </a:lnTo>
                      <a:lnTo>
                        <a:pt x="823600" y="692944"/>
                      </a:lnTo>
                      <a:lnTo>
                        <a:pt x="797404" y="740568"/>
                      </a:lnTo>
                      <a:lnTo>
                        <a:pt x="756924" y="740568"/>
                      </a:lnTo>
                      <a:lnTo>
                        <a:pt x="728348" y="776288"/>
                      </a:lnTo>
                      <a:lnTo>
                        <a:pt x="685488" y="762000"/>
                      </a:lnTo>
                      <a:lnTo>
                        <a:pt x="583092" y="814388"/>
                      </a:lnTo>
                      <a:lnTo>
                        <a:pt x="552140" y="802480"/>
                      </a:lnTo>
                      <a:lnTo>
                        <a:pt x="535468" y="826294"/>
                      </a:lnTo>
                      <a:lnTo>
                        <a:pt x="454964" y="827828"/>
                      </a:lnTo>
                      <a:lnTo>
                        <a:pt x="464032" y="747712"/>
                      </a:lnTo>
                      <a:lnTo>
                        <a:pt x="454508" y="719138"/>
                      </a:lnTo>
                      <a:lnTo>
                        <a:pt x="461652" y="676276"/>
                      </a:lnTo>
                      <a:lnTo>
                        <a:pt x="409264" y="602456"/>
                      </a:lnTo>
                      <a:cubicBezTo>
                        <a:pt x="410056" y="579436"/>
                        <a:pt x="410852" y="556420"/>
                        <a:pt x="411644" y="533400"/>
                      </a:cubicBezTo>
                      <a:lnTo>
                        <a:pt x="390212" y="490538"/>
                      </a:lnTo>
                      <a:lnTo>
                        <a:pt x="316396" y="502444"/>
                      </a:lnTo>
                      <a:lnTo>
                        <a:pt x="314012" y="478632"/>
                      </a:lnTo>
                      <a:lnTo>
                        <a:pt x="328300" y="433388"/>
                      </a:lnTo>
                      <a:lnTo>
                        <a:pt x="175900" y="347664"/>
                      </a:lnTo>
                      <a:lnTo>
                        <a:pt x="0" y="48428"/>
                      </a:lnTo>
                      <a:lnTo>
                        <a:pt x="387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E6A6F0EA-1321-4539-9B64-0A29546D45FE}"/>
                    </a:ext>
                  </a:extLst>
                </p:cNvPr>
                <p:cNvSpPr/>
                <p:nvPr/>
              </p:nvSpPr>
              <p:spPr>
                <a:xfrm>
                  <a:off x="42308092" y="28930822"/>
                  <a:ext cx="749160" cy="1239464"/>
                </a:xfrm>
                <a:custGeom>
                  <a:avLst/>
                  <a:gdLst>
                    <a:gd name="connsiteX0" fmla="*/ 256640 w 749160"/>
                    <a:gd name="connsiteY0" fmla="*/ 0 h 1239464"/>
                    <a:gd name="connsiteX1" fmla="*/ 368672 w 749160"/>
                    <a:gd name="connsiteY1" fmla="*/ 70422 h 1239464"/>
                    <a:gd name="connsiteX2" fmla="*/ 425820 w 749160"/>
                    <a:gd name="connsiteY2" fmla="*/ 70422 h 1239464"/>
                    <a:gd name="connsiteX3" fmla="*/ 452012 w 749160"/>
                    <a:gd name="connsiteY3" fmla="*/ 106142 h 1239464"/>
                    <a:gd name="connsiteX4" fmla="*/ 537740 w 749160"/>
                    <a:gd name="connsiteY4" fmla="*/ 108522 h 1239464"/>
                    <a:gd name="connsiteX5" fmla="*/ 609176 w 749160"/>
                    <a:gd name="connsiteY5" fmla="*/ 58516 h 1239464"/>
                    <a:gd name="connsiteX6" fmla="*/ 678232 w 749160"/>
                    <a:gd name="connsiteY6" fmla="*/ 132334 h 1239464"/>
                    <a:gd name="connsiteX7" fmla="*/ 654420 w 749160"/>
                    <a:gd name="connsiteY7" fmla="*/ 170434 h 1239464"/>
                    <a:gd name="connsiteX8" fmla="*/ 680612 w 749160"/>
                    <a:gd name="connsiteY8" fmla="*/ 222822 h 1239464"/>
                    <a:gd name="connsiteX9" fmla="*/ 749160 w 749160"/>
                    <a:gd name="connsiteY9" fmla="*/ 238640 h 1239464"/>
                    <a:gd name="connsiteX10" fmla="*/ 725860 w 749160"/>
                    <a:gd name="connsiteY10" fmla="*/ 308546 h 1239464"/>
                    <a:gd name="connsiteX11" fmla="*/ 666328 w 749160"/>
                    <a:gd name="connsiteY11" fmla="*/ 315690 h 1239464"/>
                    <a:gd name="connsiteX12" fmla="*/ 602032 w 749160"/>
                    <a:gd name="connsiteY12" fmla="*/ 289498 h 1239464"/>
                    <a:gd name="connsiteX13" fmla="*/ 578220 w 749160"/>
                    <a:gd name="connsiteY13" fmla="*/ 351410 h 1239464"/>
                    <a:gd name="connsiteX14" fmla="*/ 482972 w 749160"/>
                    <a:gd name="connsiteY14" fmla="*/ 353790 h 1239464"/>
                    <a:gd name="connsiteX15" fmla="*/ 466300 w 749160"/>
                    <a:gd name="connsiteY15" fmla="*/ 396654 h 1239464"/>
                    <a:gd name="connsiteX16" fmla="*/ 556788 w 749160"/>
                    <a:gd name="connsiteY16" fmla="*/ 444278 h 1239464"/>
                    <a:gd name="connsiteX17" fmla="*/ 492496 w 749160"/>
                    <a:gd name="connsiteY17" fmla="*/ 491902 h 1239464"/>
                    <a:gd name="connsiteX18" fmla="*/ 518688 w 749160"/>
                    <a:gd name="connsiteY18" fmla="*/ 518098 h 1239464"/>
                    <a:gd name="connsiteX19" fmla="*/ 528212 w 749160"/>
                    <a:gd name="connsiteY19" fmla="*/ 603822 h 1239464"/>
                    <a:gd name="connsiteX20" fmla="*/ 578220 w 749160"/>
                    <a:gd name="connsiteY20" fmla="*/ 658590 h 1239464"/>
                    <a:gd name="connsiteX21" fmla="*/ 585364 w 749160"/>
                    <a:gd name="connsiteY21" fmla="*/ 744316 h 1239464"/>
                    <a:gd name="connsiteX22" fmla="*/ 602032 w 749160"/>
                    <a:gd name="connsiteY22" fmla="*/ 758602 h 1239464"/>
                    <a:gd name="connsiteX23" fmla="*/ 604412 w 749160"/>
                    <a:gd name="connsiteY23" fmla="*/ 830042 h 1239464"/>
                    <a:gd name="connsiteX24" fmla="*/ 659184 w 749160"/>
                    <a:gd name="connsiteY24" fmla="*/ 903858 h 1239464"/>
                    <a:gd name="connsiteX25" fmla="*/ 642516 w 749160"/>
                    <a:gd name="connsiteY25" fmla="*/ 968154 h 1239464"/>
                    <a:gd name="connsiteX26" fmla="*/ 592508 w 749160"/>
                    <a:gd name="connsiteY26" fmla="*/ 970534 h 1239464"/>
                    <a:gd name="connsiteX27" fmla="*/ 585364 w 749160"/>
                    <a:gd name="connsiteY27" fmla="*/ 1039590 h 1239464"/>
                    <a:gd name="connsiteX28" fmla="*/ 521072 w 749160"/>
                    <a:gd name="connsiteY28" fmla="*/ 1068166 h 1239464"/>
                    <a:gd name="connsiteX29" fmla="*/ 494876 w 749160"/>
                    <a:gd name="connsiteY29" fmla="*/ 1151510 h 1239464"/>
                    <a:gd name="connsiteX30" fmla="*/ 452012 w 749160"/>
                    <a:gd name="connsiteY30" fmla="*/ 1161034 h 1239464"/>
                    <a:gd name="connsiteX31" fmla="*/ 402632 w 749160"/>
                    <a:gd name="connsiteY31" fmla="*/ 1239464 h 1239464"/>
                    <a:gd name="connsiteX32" fmla="*/ 402008 w 749160"/>
                    <a:gd name="connsiteY32" fmla="*/ 1237234 h 1239464"/>
                    <a:gd name="connsiteX33" fmla="*/ 340096 w 749160"/>
                    <a:gd name="connsiteY33" fmla="*/ 1189610 h 1239464"/>
                    <a:gd name="connsiteX34" fmla="*/ 335600 w 749160"/>
                    <a:gd name="connsiteY34" fmla="*/ 865900 h 1239464"/>
                    <a:gd name="connsiteX35" fmla="*/ 368672 w 749160"/>
                    <a:gd name="connsiteY35" fmla="*/ 827658 h 1239464"/>
                    <a:gd name="connsiteX36" fmla="*/ 349620 w 749160"/>
                    <a:gd name="connsiteY36" fmla="*/ 789558 h 1239464"/>
                    <a:gd name="connsiteX37" fmla="*/ 347240 w 749160"/>
                    <a:gd name="connsiteY37" fmla="*/ 749078 h 1239464"/>
                    <a:gd name="connsiteX38" fmla="*/ 299612 w 749160"/>
                    <a:gd name="connsiteY38" fmla="*/ 682402 h 1239464"/>
                    <a:gd name="connsiteX39" fmla="*/ 236876 w 749160"/>
                    <a:gd name="connsiteY39" fmla="*/ 676252 h 1239464"/>
                    <a:gd name="connsiteX40" fmla="*/ 247228 w 749160"/>
                    <a:gd name="connsiteY40" fmla="*/ 534766 h 1239464"/>
                    <a:gd name="connsiteX41" fmla="*/ 209128 w 749160"/>
                    <a:gd name="connsiteY41" fmla="*/ 503810 h 1239464"/>
                    <a:gd name="connsiteX42" fmla="*/ 94828 w 749160"/>
                    <a:gd name="connsiteY42" fmla="*/ 530002 h 1239464"/>
                    <a:gd name="connsiteX43" fmla="*/ 99588 w 749160"/>
                    <a:gd name="connsiteY43" fmla="*/ 484758 h 1239464"/>
                    <a:gd name="connsiteX44" fmla="*/ 49584 w 749160"/>
                    <a:gd name="connsiteY44" fmla="*/ 372842 h 1239464"/>
                    <a:gd name="connsiteX45" fmla="*/ 0 w 749160"/>
                    <a:gd name="connsiteY45" fmla="*/ 346398 h 1239464"/>
                    <a:gd name="connsiteX46" fmla="*/ 74348 w 749160"/>
                    <a:gd name="connsiteY46" fmla="*/ 291878 h 1239464"/>
                    <a:gd name="connsiteX47" fmla="*/ 89588 w 749160"/>
                    <a:gd name="connsiteY47" fmla="*/ 215678 h 1239464"/>
                    <a:gd name="connsiteX48" fmla="*/ 127688 w 749160"/>
                    <a:gd name="connsiteY48" fmla="*/ 154718 h 1239464"/>
                    <a:gd name="connsiteX49" fmla="*/ 165788 w 749160"/>
                    <a:gd name="connsiteY49" fmla="*/ 63278 h 1239464"/>
                    <a:gd name="connsiteX50" fmla="*/ 249608 w 749160"/>
                    <a:gd name="connsiteY50" fmla="*/ 63278 h 1239464"/>
                    <a:gd name="connsiteX51" fmla="*/ 256640 w 749160"/>
                    <a:gd name="connsiteY51" fmla="*/ 0 h 1239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749160" h="1239464">
                      <a:moveTo>
                        <a:pt x="256640" y="0"/>
                      </a:moveTo>
                      <a:lnTo>
                        <a:pt x="368672" y="70422"/>
                      </a:lnTo>
                      <a:lnTo>
                        <a:pt x="425820" y="70422"/>
                      </a:lnTo>
                      <a:lnTo>
                        <a:pt x="452012" y="106142"/>
                      </a:lnTo>
                      <a:lnTo>
                        <a:pt x="537740" y="108522"/>
                      </a:lnTo>
                      <a:lnTo>
                        <a:pt x="609176" y="58516"/>
                      </a:lnTo>
                      <a:lnTo>
                        <a:pt x="678232" y="132334"/>
                      </a:lnTo>
                      <a:lnTo>
                        <a:pt x="654420" y="170434"/>
                      </a:lnTo>
                      <a:lnTo>
                        <a:pt x="680612" y="222822"/>
                      </a:lnTo>
                      <a:lnTo>
                        <a:pt x="749160" y="238640"/>
                      </a:lnTo>
                      <a:lnTo>
                        <a:pt x="725860" y="308546"/>
                      </a:lnTo>
                      <a:lnTo>
                        <a:pt x="666328" y="315690"/>
                      </a:lnTo>
                      <a:lnTo>
                        <a:pt x="602032" y="289498"/>
                      </a:lnTo>
                      <a:lnTo>
                        <a:pt x="578220" y="351410"/>
                      </a:lnTo>
                      <a:lnTo>
                        <a:pt x="482972" y="353790"/>
                      </a:lnTo>
                      <a:lnTo>
                        <a:pt x="466300" y="396654"/>
                      </a:lnTo>
                      <a:lnTo>
                        <a:pt x="556788" y="444278"/>
                      </a:lnTo>
                      <a:lnTo>
                        <a:pt x="492496" y="491902"/>
                      </a:lnTo>
                      <a:lnTo>
                        <a:pt x="518688" y="518098"/>
                      </a:lnTo>
                      <a:lnTo>
                        <a:pt x="528212" y="603822"/>
                      </a:lnTo>
                      <a:lnTo>
                        <a:pt x="578220" y="658590"/>
                      </a:lnTo>
                      <a:lnTo>
                        <a:pt x="585364" y="744316"/>
                      </a:lnTo>
                      <a:lnTo>
                        <a:pt x="602032" y="758602"/>
                      </a:lnTo>
                      <a:cubicBezTo>
                        <a:pt x="602828" y="782416"/>
                        <a:pt x="603620" y="806228"/>
                        <a:pt x="604412" y="830042"/>
                      </a:cubicBezTo>
                      <a:lnTo>
                        <a:pt x="659184" y="903858"/>
                      </a:lnTo>
                      <a:lnTo>
                        <a:pt x="642516" y="968154"/>
                      </a:lnTo>
                      <a:lnTo>
                        <a:pt x="592508" y="970534"/>
                      </a:lnTo>
                      <a:lnTo>
                        <a:pt x="585364" y="1039590"/>
                      </a:lnTo>
                      <a:lnTo>
                        <a:pt x="521072" y="1068166"/>
                      </a:lnTo>
                      <a:lnTo>
                        <a:pt x="494876" y="1151510"/>
                      </a:lnTo>
                      <a:lnTo>
                        <a:pt x="452012" y="1161034"/>
                      </a:lnTo>
                      <a:lnTo>
                        <a:pt x="402632" y="1239464"/>
                      </a:lnTo>
                      <a:lnTo>
                        <a:pt x="402008" y="1237234"/>
                      </a:lnTo>
                      <a:lnTo>
                        <a:pt x="340096" y="1189610"/>
                      </a:lnTo>
                      <a:lnTo>
                        <a:pt x="335600" y="865900"/>
                      </a:lnTo>
                      <a:lnTo>
                        <a:pt x="368672" y="827658"/>
                      </a:lnTo>
                      <a:lnTo>
                        <a:pt x="349620" y="789558"/>
                      </a:lnTo>
                      <a:lnTo>
                        <a:pt x="347240" y="749078"/>
                      </a:lnTo>
                      <a:lnTo>
                        <a:pt x="299612" y="682402"/>
                      </a:lnTo>
                      <a:lnTo>
                        <a:pt x="236876" y="676252"/>
                      </a:lnTo>
                      <a:lnTo>
                        <a:pt x="247228" y="534766"/>
                      </a:lnTo>
                      <a:lnTo>
                        <a:pt x="209128" y="503810"/>
                      </a:lnTo>
                      <a:lnTo>
                        <a:pt x="94828" y="530002"/>
                      </a:lnTo>
                      <a:lnTo>
                        <a:pt x="99588" y="484758"/>
                      </a:lnTo>
                      <a:lnTo>
                        <a:pt x="49584" y="372842"/>
                      </a:lnTo>
                      <a:lnTo>
                        <a:pt x="0" y="346398"/>
                      </a:lnTo>
                      <a:lnTo>
                        <a:pt x="74348" y="291878"/>
                      </a:lnTo>
                      <a:lnTo>
                        <a:pt x="89588" y="215678"/>
                      </a:lnTo>
                      <a:lnTo>
                        <a:pt x="127688" y="154718"/>
                      </a:lnTo>
                      <a:lnTo>
                        <a:pt x="165788" y="63278"/>
                      </a:lnTo>
                      <a:lnTo>
                        <a:pt x="249608" y="63278"/>
                      </a:lnTo>
                      <a:lnTo>
                        <a:pt x="2566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7C9CEA55-42AA-45EA-AA10-06BFA15FC6CC}"/>
                    </a:ext>
                  </a:extLst>
                </p:cNvPr>
                <p:cNvSpPr/>
                <p:nvPr/>
              </p:nvSpPr>
              <p:spPr>
                <a:xfrm>
                  <a:off x="42874968" y="30130222"/>
                  <a:ext cx="437316" cy="484554"/>
                </a:xfrm>
                <a:custGeom>
                  <a:avLst/>
                  <a:gdLst>
                    <a:gd name="connsiteX0" fmla="*/ 276860 w 437316"/>
                    <a:gd name="connsiteY0" fmla="*/ 0 h 484554"/>
                    <a:gd name="connsiteX1" fmla="*/ 355588 w 437316"/>
                    <a:gd name="connsiteY1" fmla="*/ 114906 h 484554"/>
                    <a:gd name="connsiteX2" fmla="*/ 354244 w 437316"/>
                    <a:gd name="connsiteY2" fmla="*/ 116416 h 484554"/>
                    <a:gd name="connsiteX3" fmla="*/ 320908 w 437316"/>
                    <a:gd name="connsiteY3" fmla="*/ 202142 h 484554"/>
                    <a:gd name="connsiteX4" fmla="*/ 359008 w 437316"/>
                    <a:gd name="connsiteY4" fmla="*/ 235478 h 484554"/>
                    <a:gd name="connsiteX5" fmla="*/ 359008 w 437316"/>
                    <a:gd name="connsiteY5" fmla="*/ 261672 h 484554"/>
                    <a:gd name="connsiteX6" fmla="*/ 380440 w 437316"/>
                    <a:gd name="connsiteY6" fmla="*/ 292628 h 484554"/>
                    <a:gd name="connsiteX7" fmla="*/ 437316 w 437316"/>
                    <a:gd name="connsiteY7" fmla="*/ 294462 h 484554"/>
                    <a:gd name="connsiteX8" fmla="*/ 429492 w 437316"/>
                    <a:gd name="connsiteY8" fmla="*/ 311678 h 484554"/>
                    <a:gd name="connsiteX9" fmla="*/ 307572 w 437316"/>
                    <a:gd name="connsiteY9" fmla="*/ 349778 h 484554"/>
                    <a:gd name="connsiteX10" fmla="*/ 269472 w 437316"/>
                    <a:gd name="connsiteY10" fmla="*/ 403118 h 484554"/>
                    <a:gd name="connsiteX11" fmla="*/ 185652 w 437316"/>
                    <a:gd name="connsiteY11" fmla="*/ 410738 h 484554"/>
                    <a:gd name="connsiteX12" fmla="*/ 155172 w 437316"/>
                    <a:gd name="connsiteY12" fmla="*/ 464078 h 484554"/>
                    <a:gd name="connsiteX13" fmla="*/ 52792 w 437316"/>
                    <a:gd name="connsiteY13" fmla="*/ 484554 h 484554"/>
                    <a:gd name="connsiteX14" fmla="*/ 54208 w 437316"/>
                    <a:gd name="connsiteY14" fmla="*/ 385498 h 484554"/>
                    <a:gd name="connsiteX15" fmla="*/ 1820 w 437316"/>
                    <a:gd name="connsiteY15" fmla="*/ 252146 h 484554"/>
                    <a:gd name="connsiteX16" fmla="*/ 0 w 437316"/>
                    <a:gd name="connsiteY16" fmla="*/ 253426 h 484554"/>
                    <a:gd name="connsiteX17" fmla="*/ 1820 w 437316"/>
                    <a:gd name="connsiteY17" fmla="*/ 245002 h 484554"/>
                    <a:gd name="connsiteX18" fmla="*/ 32776 w 437316"/>
                    <a:gd name="connsiteY18" fmla="*/ 221190 h 484554"/>
                    <a:gd name="connsiteX19" fmla="*/ 132788 w 437316"/>
                    <a:gd name="connsiteY19" fmla="*/ 240242 h 484554"/>
                    <a:gd name="connsiteX20" fmla="*/ 161364 w 437316"/>
                    <a:gd name="connsiteY20" fmla="*/ 216428 h 484554"/>
                    <a:gd name="connsiteX21" fmla="*/ 147076 w 437316"/>
                    <a:gd name="connsiteY21" fmla="*/ 128322 h 484554"/>
                    <a:gd name="connsiteX22" fmla="*/ 178032 w 437316"/>
                    <a:gd name="connsiteY22" fmla="*/ 78316 h 484554"/>
                    <a:gd name="connsiteX23" fmla="*/ 276860 w 437316"/>
                    <a:gd name="connsiteY23" fmla="*/ 0 h 48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37316" h="484554">
                      <a:moveTo>
                        <a:pt x="276860" y="0"/>
                      </a:moveTo>
                      <a:lnTo>
                        <a:pt x="355588" y="114906"/>
                      </a:lnTo>
                      <a:lnTo>
                        <a:pt x="354244" y="116416"/>
                      </a:lnTo>
                      <a:lnTo>
                        <a:pt x="320908" y="202142"/>
                      </a:lnTo>
                      <a:lnTo>
                        <a:pt x="359008" y="235478"/>
                      </a:lnTo>
                      <a:lnTo>
                        <a:pt x="359008" y="261672"/>
                      </a:lnTo>
                      <a:lnTo>
                        <a:pt x="380440" y="292628"/>
                      </a:lnTo>
                      <a:lnTo>
                        <a:pt x="437316" y="294462"/>
                      </a:lnTo>
                      <a:lnTo>
                        <a:pt x="429492" y="311678"/>
                      </a:lnTo>
                      <a:lnTo>
                        <a:pt x="307572" y="349778"/>
                      </a:lnTo>
                      <a:lnTo>
                        <a:pt x="269472" y="403118"/>
                      </a:lnTo>
                      <a:lnTo>
                        <a:pt x="185652" y="410738"/>
                      </a:lnTo>
                      <a:lnTo>
                        <a:pt x="155172" y="464078"/>
                      </a:lnTo>
                      <a:lnTo>
                        <a:pt x="52792" y="484554"/>
                      </a:lnTo>
                      <a:lnTo>
                        <a:pt x="54208" y="385498"/>
                      </a:lnTo>
                      <a:lnTo>
                        <a:pt x="1820" y="252146"/>
                      </a:lnTo>
                      <a:lnTo>
                        <a:pt x="0" y="253426"/>
                      </a:lnTo>
                      <a:lnTo>
                        <a:pt x="1820" y="245002"/>
                      </a:lnTo>
                      <a:lnTo>
                        <a:pt x="32776" y="221190"/>
                      </a:lnTo>
                      <a:lnTo>
                        <a:pt x="132788" y="240242"/>
                      </a:lnTo>
                      <a:lnTo>
                        <a:pt x="161364" y="216428"/>
                      </a:lnTo>
                      <a:lnTo>
                        <a:pt x="147076" y="128322"/>
                      </a:lnTo>
                      <a:lnTo>
                        <a:pt x="178032" y="78316"/>
                      </a:lnTo>
                      <a:lnTo>
                        <a:pt x="2768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3B7E0088-60DE-4DB1-B338-D13720CC602E}"/>
                    </a:ext>
                  </a:extLst>
                </p:cNvPr>
                <p:cNvSpPr/>
                <p:nvPr/>
              </p:nvSpPr>
              <p:spPr>
                <a:xfrm>
                  <a:off x="43053000" y="29577304"/>
                  <a:ext cx="296216" cy="293356"/>
                </a:xfrm>
                <a:custGeom>
                  <a:avLst/>
                  <a:gdLst>
                    <a:gd name="connsiteX0" fmla="*/ 204848 w 296216"/>
                    <a:gd name="connsiteY0" fmla="*/ 0 h 293356"/>
                    <a:gd name="connsiteX1" fmla="*/ 207168 w 296216"/>
                    <a:gd name="connsiteY1" fmla="*/ 7346 h 293356"/>
                    <a:gd name="connsiteX2" fmla="*/ 273844 w 296216"/>
                    <a:gd name="connsiteY2" fmla="*/ 12108 h 293356"/>
                    <a:gd name="connsiteX3" fmla="*/ 296216 w 296216"/>
                    <a:gd name="connsiteY3" fmla="*/ 31038 h 293356"/>
                    <a:gd name="connsiteX4" fmla="*/ 280988 w 296216"/>
                    <a:gd name="connsiteY4" fmla="*/ 71640 h 293356"/>
                    <a:gd name="connsiteX5" fmla="*/ 292896 w 296216"/>
                    <a:gd name="connsiteY5" fmla="*/ 88308 h 293356"/>
                    <a:gd name="connsiteX6" fmla="*/ 283368 w 296216"/>
                    <a:gd name="connsiteY6" fmla="*/ 112120 h 293356"/>
                    <a:gd name="connsiteX7" fmla="*/ 271296 w 296216"/>
                    <a:gd name="connsiteY7" fmla="*/ 180532 h 293356"/>
                    <a:gd name="connsiteX8" fmla="*/ 173832 w 296216"/>
                    <a:gd name="connsiteY8" fmla="*/ 174034 h 293356"/>
                    <a:gd name="connsiteX9" fmla="*/ 116680 w 296216"/>
                    <a:gd name="connsiteY9" fmla="*/ 214516 h 293356"/>
                    <a:gd name="connsiteX10" fmla="*/ 116680 w 296216"/>
                    <a:gd name="connsiteY10" fmla="*/ 262140 h 293356"/>
                    <a:gd name="connsiteX11" fmla="*/ 72612 w 296216"/>
                    <a:gd name="connsiteY11" fmla="*/ 293356 h 293356"/>
                    <a:gd name="connsiteX12" fmla="*/ 0 w 296216"/>
                    <a:gd name="connsiteY12" fmla="*/ 290716 h 293356"/>
                    <a:gd name="connsiteX13" fmla="*/ 0 w 296216"/>
                    <a:gd name="connsiteY13" fmla="*/ 212134 h 293356"/>
                    <a:gd name="connsiteX14" fmla="*/ 59532 w 296216"/>
                    <a:gd name="connsiteY14" fmla="*/ 116884 h 293356"/>
                    <a:gd name="connsiteX15" fmla="*/ 159544 w 296216"/>
                    <a:gd name="connsiteY15" fmla="*/ 97834 h 293356"/>
                    <a:gd name="connsiteX16" fmla="*/ 142876 w 296216"/>
                    <a:gd name="connsiteY16" fmla="*/ 45446 h 293356"/>
                    <a:gd name="connsiteX17" fmla="*/ 204848 w 296216"/>
                    <a:gd name="connsiteY17" fmla="*/ 0 h 293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6216" h="293356">
                      <a:moveTo>
                        <a:pt x="204848" y="0"/>
                      </a:moveTo>
                      <a:lnTo>
                        <a:pt x="207168" y="7346"/>
                      </a:lnTo>
                      <a:lnTo>
                        <a:pt x="273844" y="12108"/>
                      </a:lnTo>
                      <a:lnTo>
                        <a:pt x="296216" y="31038"/>
                      </a:lnTo>
                      <a:lnTo>
                        <a:pt x="280988" y="71640"/>
                      </a:lnTo>
                      <a:lnTo>
                        <a:pt x="292896" y="88308"/>
                      </a:lnTo>
                      <a:lnTo>
                        <a:pt x="283368" y="112120"/>
                      </a:lnTo>
                      <a:lnTo>
                        <a:pt x="271296" y="180532"/>
                      </a:lnTo>
                      <a:lnTo>
                        <a:pt x="173832" y="174034"/>
                      </a:lnTo>
                      <a:lnTo>
                        <a:pt x="116680" y="214516"/>
                      </a:lnTo>
                      <a:lnTo>
                        <a:pt x="116680" y="262140"/>
                      </a:lnTo>
                      <a:lnTo>
                        <a:pt x="72612" y="293356"/>
                      </a:lnTo>
                      <a:lnTo>
                        <a:pt x="0" y="290716"/>
                      </a:lnTo>
                      <a:lnTo>
                        <a:pt x="0" y="212134"/>
                      </a:lnTo>
                      <a:lnTo>
                        <a:pt x="59532" y="116884"/>
                      </a:lnTo>
                      <a:lnTo>
                        <a:pt x="159544" y="97834"/>
                      </a:lnTo>
                      <a:lnTo>
                        <a:pt x="142876" y="45446"/>
                      </a:lnTo>
                      <a:lnTo>
                        <a:pt x="204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A33B10B6-9EEA-46C2-B864-40234D5B9365}"/>
                    </a:ext>
                  </a:extLst>
                </p:cNvPr>
                <p:cNvSpPr/>
                <p:nvPr/>
              </p:nvSpPr>
              <p:spPr>
                <a:xfrm>
                  <a:off x="42774392" y="29220320"/>
                  <a:ext cx="307184" cy="344786"/>
                </a:xfrm>
                <a:custGeom>
                  <a:avLst/>
                  <a:gdLst>
                    <a:gd name="connsiteX0" fmla="*/ 135732 w 307184"/>
                    <a:gd name="connsiteY0" fmla="*/ 0 h 344786"/>
                    <a:gd name="connsiteX1" fmla="*/ 200028 w 307184"/>
                    <a:gd name="connsiteY1" fmla="*/ 26192 h 344786"/>
                    <a:gd name="connsiteX2" fmla="*/ 254500 w 307184"/>
                    <a:gd name="connsiteY2" fmla="*/ 19656 h 344786"/>
                    <a:gd name="connsiteX3" fmla="*/ 262732 w 307184"/>
                    <a:gd name="connsiteY3" fmla="*/ 69056 h 344786"/>
                    <a:gd name="connsiteX4" fmla="*/ 246856 w 307184"/>
                    <a:gd name="connsiteY4" fmla="*/ 126204 h 344786"/>
                    <a:gd name="connsiteX5" fmla="*/ 250032 w 307184"/>
                    <a:gd name="connsiteY5" fmla="*/ 170656 h 344786"/>
                    <a:gd name="connsiteX6" fmla="*/ 307184 w 307184"/>
                    <a:gd name="connsiteY6" fmla="*/ 218280 h 344786"/>
                    <a:gd name="connsiteX7" fmla="*/ 240508 w 307184"/>
                    <a:gd name="connsiteY7" fmla="*/ 234156 h 344786"/>
                    <a:gd name="connsiteX8" fmla="*/ 211932 w 307184"/>
                    <a:gd name="connsiteY8" fmla="*/ 269080 h 344786"/>
                    <a:gd name="connsiteX9" fmla="*/ 177008 w 307184"/>
                    <a:gd name="connsiteY9" fmla="*/ 269080 h 344786"/>
                    <a:gd name="connsiteX10" fmla="*/ 151608 w 307184"/>
                    <a:gd name="connsiteY10" fmla="*/ 323056 h 344786"/>
                    <a:gd name="connsiteX11" fmla="*/ 107160 w 307184"/>
                    <a:gd name="connsiteY11" fmla="*/ 326230 h 344786"/>
                    <a:gd name="connsiteX12" fmla="*/ 89728 w 307184"/>
                    <a:gd name="connsiteY12" fmla="*/ 344786 h 344786"/>
                    <a:gd name="connsiteX13" fmla="*/ 61912 w 307184"/>
                    <a:gd name="connsiteY13" fmla="*/ 314324 h 344786"/>
                    <a:gd name="connsiteX14" fmla="*/ 52388 w 307184"/>
                    <a:gd name="connsiteY14" fmla="*/ 228600 h 344786"/>
                    <a:gd name="connsiteX15" fmla="*/ 26196 w 307184"/>
                    <a:gd name="connsiteY15" fmla="*/ 202404 h 344786"/>
                    <a:gd name="connsiteX16" fmla="*/ 90488 w 307184"/>
                    <a:gd name="connsiteY16" fmla="*/ 154780 h 344786"/>
                    <a:gd name="connsiteX17" fmla="*/ 0 w 307184"/>
                    <a:gd name="connsiteY17" fmla="*/ 107156 h 344786"/>
                    <a:gd name="connsiteX18" fmla="*/ 16672 w 307184"/>
                    <a:gd name="connsiteY18" fmla="*/ 64292 h 344786"/>
                    <a:gd name="connsiteX19" fmla="*/ 111920 w 307184"/>
                    <a:gd name="connsiteY19" fmla="*/ 61912 h 344786"/>
                    <a:gd name="connsiteX20" fmla="*/ 135732 w 307184"/>
                    <a:gd name="connsiteY20" fmla="*/ 0 h 344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07184" h="344786">
                      <a:moveTo>
                        <a:pt x="135732" y="0"/>
                      </a:moveTo>
                      <a:lnTo>
                        <a:pt x="200028" y="26192"/>
                      </a:lnTo>
                      <a:lnTo>
                        <a:pt x="254500" y="19656"/>
                      </a:lnTo>
                      <a:lnTo>
                        <a:pt x="262732" y="69056"/>
                      </a:lnTo>
                      <a:lnTo>
                        <a:pt x="246856" y="126204"/>
                      </a:lnTo>
                      <a:lnTo>
                        <a:pt x="250032" y="170656"/>
                      </a:lnTo>
                      <a:lnTo>
                        <a:pt x="307184" y="218280"/>
                      </a:lnTo>
                      <a:lnTo>
                        <a:pt x="240508" y="234156"/>
                      </a:lnTo>
                      <a:lnTo>
                        <a:pt x="211932" y="269080"/>
                      </a:lnTo>
                      <a:lnTo>
                        <a:pt x="177008" y="269080"/>
                      </a:lnTo>
                      <a:lnTo>
                        <a:pt x="151608" y="323056"/>
                      </a:lnTo>
                      <a:lnTo>
                        <a:pt x="107160" y="326230"/>
                      </a:lnTo>
                      <a:lnTo>
                        <a:pt x="89728" y="344786"/>
                      </a:lnTo>
                      <a:lnTo>
                        <a:pt x="61912" y="314324"/>
                      </a:lnTo>
                      <a:lnTo>
                        <a:pt x="52388" y="228600"/>
                      </a:lnTo>
                      <a:lnTo>
                        <a:pt x="26196" y="202404"/>
                      </a:lnTo>
                      <a:lnTo>
                        <a:pt x="90488" y="154780"/>
                      </a:lnTo>
                      <a:lnTo>
                        <a:pt x="0" y="107156"/>
                      </a:lnTo>
                      <a:lnTo>
                        <a:pt x="16672" y="64292"/>
                      </a:lnTo>
                      <a:lnTo>
                        <a:pt x="111920" y="61912"/>
                      </a:lnTo>
                      <a:lnTo>
                        <a:pt x="1357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104C4A2A-EFF2-4A66-BBE4-3EC00993B527}"/>
                    </a:ext>
                  </a:extLst>
                </p:cNvPr>
                <p:cNvSpPr/>
                <p:nvPr/>
              </p:nvSpPr>
              <p:spPr>
                <a:xfrm>
                  <a:off x="43021248" y="29158406"/>
                  <a:ext cx="434936" cy="466600"/>
                </a:xfrm>
                <a:custGeom>
                  <a:avLst/>
                  <a:gdLst>
                    <a:gd name="connsiteX0" fmla="*/ 248448 w 434936"/>
                    <a:gd name="connsiteY0" fmla="*/ 0 h 466600"/>
                    <a:gd name="connsiteX1" fmla="*/ 262732 w 434936"/>
                    <a:gd name="connsiteY1" fmla="*/ 40482 h 466600"/>
                    <a:gd name="connsiteX2" fmla="*/ 307976 w 434936"/>
                    <a:gd name="connsiteY2" fmla="*/ 59532 h 466600"/>
                    <a:gd name="connsiteX3" fmla="*/ 338932 w 434936"/>
                    <a:gd name="connsiteY3" fmla="*/ 40482 h 466600"/>
                    <a:gd name="connsiteX4" fmla="*/ 422276 w 434936"/>
                    <a:gd name="connsiteY4" fmla="*/ 45244 h 466600"/>
                    <a:gd name="connsiteX5" fmla="*/ 427040 w 434936"/>
                    <a:gd name="connsiteY5" fmla="*/ 107158 h 466600"/>
                    <a:gd name="connsiteX6" fmla="*/ 434936 w 434936"/>
                    <a:gd name="connsiteY6" fmla="*/ 106942 h 466600"/>
                    <a:gd name="connsiteX7" fmla="*/ 431800 w 434936"/>
                    <a:gd name="connsiteY7" fmla="*/ 121444 h 466600"/>
                    <a:gd name="connsiteX8" fmla="*/ 412752 w 434936"/>
                    <a:gd name="connsiteY8" fmla="*/ 147638 h 466600"/>
                    <a:gd name="connsiteX9" fmla="*/ 355600 w 434936"/>
                    <a:gd name="connsiteY9" fmla="*/ 147638 h 466600"/>
                    <a:gd name="connsiteX10" fmla="*/ 312740 w 434936"/>
                    <a:gd name="connsiteY10" fmla="*/ 211932 h 466600"/>
                    <a:gd name="connsiteX11" fmla="*/ 315120 w 434936"/>
                    <a:gd name="connsiteY11" fmla="*/ 250032 h 466600"/>
                    <a:gd name="connsiteX12" fmla="*/ 318060 w 434936"/>
                    <a:gd name="connsiteY12" fmla="*/ 278256 h 466600"/>
                    <a:gd name="connsiteX13" fmla="*/ 253208 w 434936"/>
                    <a:gd name="connsiteY13" fmla="*/ 309562 h 466600"/>
                    <a:gd name="connsiteX14" fmla="*/ 250828 w 434936"/>
                    <a:gd name="connsiteY14" fmla="*/ 357188 h 466600"/>
                    <a:gd name="connsiteX15" fmla="*/ 224632 w 434936"/>
                    <a:gd name="connsiteY15" fmla="*/ 381000 h 466600"/>
                    <a:gd name="connsiteX16" fmla="*/ 236600 w 434936"/>
                    <a:gd name="connsiteY16" fmla="*/ 418898 h 466600"/>
                    <a:gd name="connsiteX17" fmla="*/ 174628 w 434936"/>
                    <a:gd name="connsiteY17" fmla="*/ 464344 h 466600"/>
                    <a:gd name="connsiteX18" fmla="*/ 175344 w 434936"/>
                    <a:gd name="connsiteY18" fmla="*/ 466600 h 466600"/>
                    <a:gd name="connsiteX19" fmla="*/ 104776 w 434936"/>
                    <a:gd name="connsiteY19" fmla="*/ 457994 h 466600"/>
                    <a:gd name="connsiteX20" fmla="*/ 95252 w 434936"/>
                    <a:gd name="connsiteY20" fmla="*/ 391318 h 466600"/>
                    <a:gd name="connsiteX21" fmla="*/ 66676 w 434936"/>
                    <a:gd name="connsiteY21" fmla="*/ 410370 h 466600"/>
                    <a:gd name="connsiteX22" fmla="*/ 19052 w 434936"/>
                    <a:gd name="connsiteY22" fmla="*/ 384970 h 466600"/>
                    <a:gd name="connsiteX23" fmla="*/ 50800 w 434936"/>
                    <a:gd name="connsiteY23" fmla="*/ 350044 h 466600"/>
                    <a:gd name="connsiteX24" fmla="*/ 60328 w 434936"/>
                    <a:gd name="connsiteY24" fmla="*/ 283370 h 466600"/>
                    <a:gd name="connsiteX25" fmla="*/ 54648 w 434936"/>
                    <a:gd name="connsiteY25" fmla="*/ 281546 h 466600"/>
                    <a:gd name="connsiteX26" fmla="*/ 60328 w 434936"/>
                    <a:gd name="connsiteY26" fmla="*/ 280194 h 466600"/>
                    <a:gd name="connsiteX27" fmla="*/ 3176 w 434936"/>
                    <a:gd name="connsiteY27" fmla="*/ 232570 h 466600"/>
                    <a:gd name="connsiteX28" fmla="*/ 0 w 434936"/>
                    <a:gd name="connsiteY28" fmla="*/ 188118 h 466600"/>
                    <a:gd name="connsiteX29" fmla="*/ 15876 w 434936"/>
                    <a:gd name="connsiteY29" fmla="*/ 130970 h 466600"/>
                    <a:gd name="connsiteX30" fmla="*/ 7644 w 434936"/>
                    <a:gd name="connsiteY30" fmla="*/ 81570 h 466600"/>
                    <a:gd name="connsiteX31" fmla="*/ 12704 w 434936"/>
                    <a:gd name="connsiteY31" fmla="*/ 80962 h 466600"/>
                    <a:gd name="connsiteX32" fmla="*/ 36004 w 434936"/>
                    <a:gd name="connsiteY32" fmla="*/ 11056 h 466600"/>
                    <a:gd name="connsiteX33" fmla="*/ 60328 w 434936"/>
                    <a:gd name="connsiteY33" fmla="*/ 16670 h 466600"/>
                    <a:gd name="connsiteX34" fmla="*/ 105336 w 434936"/>
                    <a:gd name="connsiteY34" fmla="*/ 6440 h 466600"/>
                    <a:gd name="connsiteX35" fmla="*/ 105572 w 434936"/>
                    <a:gd name="connsiteY35" fmla="*/ 7144 h 466600"/>
                    <a:gd name="connsiteX36" fmla="*/ 248448 w 434936"/>
                    <a:gd name="connsiteY36" fmla="*/ 0 h 46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434936" h="466600">
                      <a:moveTo>
                        <a:pt x="248448" y="0"/>
                      </a:moveTo>
                      <a:lnTo>
                        <a:pt x="262732" y="40482"/>
                      </a:lnTo>
                      <a:lnTo>
                        <a:pt x="307976" y="59532"/>
                      </a:lnTo>
                      <a:lnTo>
                        <a:pt x="338932" y="40482"/>
                      </a:lnTo>
                      <a:lnTo>
                        <a:pt x="422276" y="45244"/>
                      </a:lnTo>
                      <a:lnTo>
                        <a:pt x="427040" y="107158"/>
                      </a:lnTo>
                      <a:lnTo>
                        <a:pt x="434936" y="106942"/>
                      </a:lnTo>
                      <a:lnTo>
                        <a:pt x="431800" y="121444"/>
                      </a:lnTo>
                      <a:lnTo>
                        <a:pt x="412752" y="147638"/>
                      </a:lnTo>
                      <a:lnTo>
                        <a:pt x="355600" y="147638"/>
                      </a:lnTo>
                      <a:lnTo>
                        <a:pt x="312740" y="211932"/>
                      </a:lnTo>
                      <a:lnTo>
                        <a:pt x="315120" y="250032"/>
                      </a:lnTo>
                      <a:lnTo>
                        <a:pt x="318060" y="278256"/>
                      </a:lnTo>
                      <a:lnTo>
                        <a:pt x="253208" y="309562"/>
                      </a:lnTo>
                      <a:lnTo>
                        <a:pt x="250828" y="357188"/>
                      </a:lnTo>
                      <a:lnTo>
                        <a:pt x="224632" y="381000"/>
                      </a:lnTo>
                      <a:lnTo>
                        <a:pt x="236600" y="418898"/>
                      </a:lnTo>
                      <a:lnTo>
                        <a:pt x="174628" y="464344"/>
                      </a:lnTo>
                      <a:lnTo>
                        <a:pt x="175344" y="466600"/>
                      </a:lnTo>
                      <a:lnTo>
                        <a:pt x="104776" y="457994"/>
                      </a:lnTo>
                      <a:lnTo>
                        <a:pt x="95252" y="391318"/>
                      </a:lnTo>
                      <a:lnTo>
                        <a:pt x="66676" y="410370"/>
                      </a:lnTo>
                      <a:lnTo>
                        <a:pt x="19052" y="384970"/>
                      </a:lnTo>
                      <a:lnTo>
                        <a:pt x="50800" y="350044"/>
                      </a:lnTo>
                      <a:lnTo>
                        <a:pt x="60328" y="283370"/>
                      </a:lnTo>
                      <a:lnTo>
                        <a:pt x="54648" y="281546"/>
                      </a:lnTo>
                      <a:lnTo>
                        <a:pt x="60328" y="280194"/>
                      </a:lnTo>
                      <a:lnTo>
                        <a:pt x="3176" y="232570"/>
                      </a:lnTo>
                      <a:lnTo>
                        <a:pt x="0" y="188118"/>
                      </a:lnTo>
                      <a:lnTo>
                        <a:pt x="15876" y="130970"/>
                      </a:lnTo>
                      <a:lnTo>
                        <a:pt x="7644" y="81570"/>
                      </a:lnTo>
                      <a:lnTo>
                        <a:pt x="12704" y="80962"/>
                      </a:lnTo>
                      <a:lnTo>
                        <a:pt x="36004" y="11056"/>
                      </a:lnTo>
                      <a:lnTo>
                        <a:pt x="60328" y="16670"/>
                      </a:lnTo>
                      <a:lnTo>
                        <a:pt x="105336" y="6440"/>
                      </a:lnTo>
                      <a:lnTo>
                        <a:pt x="105572" y="7144"/>
                      </a:lnTo>
                      <a:lnTo>
                        <a:pt x="2484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154AEE98-AED2-4202-ACC5-AD0CAD19D052}"/>
                    </a:ext>
                  </a:extLst>
                </p:cNvPr>
                <p:cNvSpPr/>
                <p:nvPr/>
              </p:nvSpPr>
              <p:spPr>
                <a:xfrm>
                  <a:off x="42700576" y="29836660"/>
                  <a:ext cx="451252" cy="590952"/>
                </a:xfrm>
                <a:custGeom>
                  <a:avLst/>
                  <a:gdLst>
                    <a:gd name="connsiteX0" fmla="*/ 352424 w 451252"/>
                    <a:gd name="connsiteY0" fmla="*/ 0 h 590952"/>
                    <a:gd name="connsiteX1" fmla="*/ 352424 w 451252"/>
                    <a:gd name="connsiteY1" fmla="*/ 31360 h 590952"/>
                    <a:gd name="connsiteX2" fmla="*/ 425036 w 451252"/>
                    <a:gd name="connsiteY2" fmla="*/ 34000 h 590952"/>
                    <a:gd name="connsiteX3" fmla="*/ 411956 w 451252"/>
                    <a:gd name="connsiteY3" fmla="*/ 43264 h 590952"/>
                    <a:gd name="connsiteX4" fmla="*/ 404812 w 451252"/>
                    <a:gd name="connsiteY4" fmla="*/ 126608 h 590952"/>
                    <a:gd name="connsiteX5" fmla="*/ 357188 w 451252"/>
                    <a:gd name="connsiteY5" fmla="*/ 171852 h 590952"/>
                    <a:gd name="connsiteX6" fmla="*/ 378616 w 451252"/>
                    <a:gd name="connsiteY6" fmla="*/ 207572 h 590952"/>
                    <a:gd name="connsiteX7" fmla="*/ 421480 w 451252"/>
                    <a:gd name="connsiteY7" fmla="*/ 212334 h 590952"/>
                    <a:gd name="connsiteX8" fmla="*/ 442912 w 451252"/>
                    <a:gd name="connsiteY8" fmla="*/ 281390 h 590952"/>
                    <a:gd name="connsiteX9" fmla="*/ 451252 w 451252"/>
                    <a:gd name="connsiteY9" fmla="*/ 293562 h 590952"/>
                    <a:gd name="connsiteX10" fmla="*/ 352424 w 451252"/>
                    <a:gd name="connsiteY10" fmla="*/ 371878 h 590952"/>
                    <a:gd name="connsiteX11" fmla="*/ 321468 w 451252"/>
                    <a:gd name="connsiteY11" fmla="*/ 421884 h 590952"/>
                    <a:gd name="connsiteX12" fmla="*/ 335756 w 451252"/>
                    <a:gd name="connsiteY12" fmla="*/ 509990 h 590952"/>
                    <a:gd name="connsiteX13" fmla="*/ 307180 w 451252"/>
                    <a:gd name="connsiteY13" fmla="*/ 533804 h 590952"/>
                    <a:gd name="connsiteX14" fmla="*/ 207168 w 451252"/>
                    <a:gd name="connsiteY14" fmla="*/ 514752 h 590952"/>
                    <a:gd name="connsiteX15" fmla="*/ 176212 w 451252"/>
                    <a:gd name="connsiteY15" fmla="*/ 538564 h 590952"/>
                    <a:gd name="connsiteX16" fmla="*/ 174392 w 451252"/>
                    <a:gd name="connsiteY16" fmla="*/ 546988 h 590952"/>
                    <a:gd name="connsiteX17" fmla="*/ 111920 w 451252"/>
                    <a:gd name="connsiteY17" fmla="*/ 590952 h 590952"/>
                    <a:gd name="connsiteX18" fmla="*/ 21432 w 451252"/>
                    <a:gd name="connsiteY18" fmla="*/ 498084 h 590952"/>
                    <a:gd name="connsiteX19" fmla="*/ 0 w 451252"/>
                    <a:gd name="connsiteY19" fmla="*/ 498084 h 590952"/>
                    <a:gd name="connsiteX20" fmla="*/ 54768 w 451252"/>
                    <a:gd name="connsiteY20" fmla="*/ 493320 h 590952"/>
                    <a:gd name="connsiteX21" fmla="*/ 10148 w 451252"/>
                    <a:gd name="connsiteY21" fmla="*/ 333626 h 590952"/>
                    <a:gd name="connsiteX22" fmla="*/ 59528 w 451252"/>
                    <a:gd name="connsiteY22" fmla="*/ 255196 h 590952"/>
                    <a:gd name="connsiteX23" fmla="*/ 102392 w 451252"/>
                    <a:gd name="connsiteY23" fmla="*/ 245672 h 590952"/>
                    <a:gd name="connsiteX24" fmla="*/ 128588 w 451252"/>
                    <a:gd name="connsiteY24" fmla="*/ 162328 h 590952"/>
                    <a:gd name="connsiteX25" fmla="*/ 192880 w 451252"/>
                    <a:gd name="connsiteY25" fmla="*/ 133752 h 590952"/>
                    <a:gd name="connsiteX26" fmla="*/ 200024 w 451252"/>
                    <a:gd name="connsiteY26" fmla="*/ 64696 h 590952"/>
                    <a:gd name="connsiteX27" fmla="*/ 250032 w 451252"/>
                    <a:gd name="connsiteY27" fmla="*/ 62316 h 590952"/>
                    <a:gd name="connsiteX28" fmla="*/ 264540 w 451252"/>
                    <a:gd name="connsiteY28" fmla="*/ 6354 h 590952"/>
                    <a:gd name="connsiteX29" fmla="*/ 352424 w 451252"/>
                    <a:gd name="connsiteY29" fmla="*/ 0 h 590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51252" h="590952">
                      <a:moveTo>
                        <a:pt x="352424" y="0"/>
                      </a:moveTo>
                      <a:lnTo>
                        <a:pt x="352424" y="31360"/>
                      </a:lnTo>
                      <a:lnTo>
                        <a:pt x="425036" y="34000"/>
                      </a:lnTo>
                      <a:lnTo>
                        <a:pt x="411956" y="43264"/>
                      </a:lnTo>
                      <a:lnTo>
                        <a:pt x="404812" y="126608"/>
                      </a:lnTo>
                      <a:lnTo>
                        <a:pt x="357188" y="171852"/>
                      </a:lnTo>
                      <a:lnTo>
                        <a:pt x="378616" y="207572"/>
                      </a:lnTo>
                      <a:lnTo>
                        <a:pt x="421480" y="212334"/>
                      </a:lnTo>
                      <a:lnTo>
                        <a:pt x="442912" y="281390"/>
                      </a:lnTo>
                      <a:lnTo>
                        <a:pt x="451252" y="293562"/>
                      </a:lnTo>
                      <a:lnTo>
                        <a:pt x="352424" y="371878"/>
                      </a:lnTo>
                      <a:lnTo>
                        <a:pt x="321468" y="421884"/>
                      </a:lnTo>
                      <a:lnTo>
                        <a:pt x="335756" y="509990"/>
                      </a:lnTo>
                      <a:lnTo>
                        <a:pt x="307180" y="533804"/>
                      </a:lnTo>
                      <a:lnTo>
                        <a:pt x="207168" y="514752"/>
                      </a:lnTo>
                      <a:lnTo>
                        <a:pt x="176212" y="538564"/>
                      </a:lnTo>
                      <a:lnTo>
                        <a:pt x="174392" y="546988"/>
                      </a:lnTo>
                      <a:lnTo>
                        <a:pt x="111920" y="590952"/>
                      </a:lnTo>
                      <a:lnTo>
                        <a:pt x="21432" y="498084"/>
                      </a:lnTo>
                      <a:lnTo>
                        <a:pt x="0" y="498084"/>
                      </a:lnTo>
                      <a:lnTo>
                        <a:pt x="54768" y="493320"/>
                      </a:lnTo>
                      <a:lnTo>
                        <a:pt x="10148" y="333626"/>
                      </a:lnTo>
                      <a:lnTo>
                        <a:pt x="59528" y="255196"/>
                      </a:lnTo>
                      <a:lnTo>
                        <a:pt x="102392" y="245672"/>
                      </a:lnTo>
                      <a:lnTo>
                        <a:pt x="128588" y="162328"/>
                      </a:lnTo>
                      <a:lnTo>
                        <a:pt x="192880" y="133752"/>
                      </a:lnTo>
                      <a:lnTo>
                        <a:pt x="200024" y="64696"/>
                      </a:lnTo>
                      <a:lnTo>
                        <a:pt x="250032" y="62316"/>
                      </a:lnTo>
                      <a:lnTo>
                        <a:pt x="264540" y="6354"/>
                      </a:lnTo>
                      <a:lnTo>
                        <a:pt x="3524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17AC770B-3EE3-49D7-A0EB-C6969D8C8E76}"/>
                    </a:ext>
                  </a:extLst>
                </p:cNvPr>
                <p:cNvSpPr/>
                <p:nvPr/>
              </p:nvSpPr>
              <p:spPr>
                <a:xfrm>
                  <a:off x="42864120" y="29439952"/>
                  <a:ext cx="348424" cy="403062"/>
                </a:xfrm>
                <a:custGeom>
                  <a:avLst/>
                  <a:gdLst>
                    <a:gd name="connsiteX0" fmla="*/ 211776 w 348424"/>
                    <a:gd name="connsiteY0" fmla="*/ 0 h 403062"/>
                    <a:gd name="connsiteX1" fmla="*/ 217456 w 348424"/>
                    <a:gd name="connsiteY1" fmla="*/ 1824 h 403062"/>
                    <a:gd name="connsiteX2" fmla="*/ 207928 w 348424"/>
                    <a:gd name="connsiteY2" fmla="*/ 68498 h 403062"/>
                    <a:gd name="connsiteX3" fmla="*/ 176180 w 348424"/>
                    <a:gd name="connsiteY3" fmla="*/ 103424 h 403062"/>
                    <a:gd name="connsiteX4" fmla="*/ 223804 w 348424"/>
                    <a:gd name="connsiteY4" fmla="*/ 128824 h 403062"/>
                    <a:gd name="connsiteX5" fmla="*/ 252380 w 348424"/>
                    <a:gd name="connsiteY5" fmla="*/ 109772 h 403062"/>
                    <a:gd name="connsiteX6" fmla="*/ 261904 w 348424"/>
                    <a:gd name="connsiteY6" fmla="*/ 176448 h 403062"/>
                    <a:gd name="connsiteX7" fmla="*/ 332472 w 348424"/>
                    <a:gd name="connsiteY7" fmla="*/ 185054 h 403062"/>
                    <a:gd name="connsiteX8" fmla="*/ 348424 w 348424"/>
                    <a:gd name="connsiteY8" fmla="*/ 235186 h 403062"/>
                    <a:gd name="connsiteX9" fmla="*/ 248412 w 348424"/>
                    <a:gd name="connsiteY9" fmla="*/ 254236 h 403062"/>
                    <a:gd name="connsiteX10" fmla="*/ 188880 w 348424"/>
                    <a:gd name="connsiteY10" fmla="*/ 349486 h 403062"/>
                    <a:gd name="connsiteX11" fmla="*/ 188880 w 348424"/>
                    <a:gd name="connsiteY11" fmla="*/ 396708 h 403062"/>
                    <a:gd name="connsiteX12" fmla="*/ 100996 w 348424"/>
                    <a:gd name="connsiteY12" fmla="*/ 403062 h 403062"/>
                    <a:gd name="connsiteX13" fmla="*/ 103156 w 348424"/>
                    <a:gd name="connsiteY13" fmla="*/ 394728 h 403062"/>
                    <a:gd name="connsiteX14" fmla="*/ 48384 w 348424"/>
                    <a:gd name="connsiteY14" fmla="*/ 320912 h 403062"/>
                    <a:gd name="connsiteX15" fmla="*/ 46004 w 348424"/>
                    <a:gd name="connsiteY15" fmla="*/ 249472 h 403062"/>
                    <a:gd name="connsiteX16" fmla="*/ 29336 w 348424"/>
                    <a:gd name="connsiteY16" fmla="*/ 235186 h 403062"/>
                    <a:gd name="connsiteX17" fmla="*/ 22192 w 348424"/>
                    <a:gd name="connsiteY17" fmla="*/ 149460 h 403062"/>
                    <a:gd name="connsiteX18" fmla="*/ 0 w 348424"/>
                    <a:gd name="connsiteY18" fmla="*/ 125154 h 403062"/>
                    <a:gd name="connsiteX19" fmla="*/ 17432 w 348424"/>
                    <a:gd name="connsiteY19" fmla="*/ 106598 h 403062"/>
                    <a:gd name="connsiteX20" fmla="*/ 61880 w 348424"/>
                    <a:gd name="connsiteY20" fmla="*/ 103424 h 403062"/>
                    <a:gd name="connsiteX21" fmla="*/ 87280 w 348424"/>
                    <a:gd name="connsiteY21" fmla="*/ 49448 h 403062"/>
                    <a:gd name="connsiteX22" fmla="*/ 122204 w 348424"/>
                    <a:gd name="connsiteY22" fmla="*/ 49448 h 403062"/>
                    <a:gd name="connsiteX23" fmla="*/ 150780 w 348424"/>
                    <a:gd name="connsiteY23" fmla="*/ 14524 h 403062"/>
                    <a:gd name="connsiteX24" fmla="*/ 211776 w 348424"/>
                    <a:gd name="connsiteY24" fmla="*/ 0 h 403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48424" h="403062">
                      <a:moveTo>
                        <a:pt x="211776" y="0"/>
                      </a:moveTo>
                      <a:lnTo>
                        <a:pt x="217456" y="1824"/>
                      </a:lnTo>
                      <a:lnTo>
                        <a:pt x="207928" y="68498"/>
                      </a:lnTo>
                      <a:lnTo>
                        <a:pt x="176180" y="103424"/>
                      </a:lnTo>
                      <a:lnTo>
                        <a:pt x="223804" y="128824"/>
                      </a:lnTo>
                      <a:lnTo>
                        <a:pt x="252380" y="109772"/>
                      </a:lnTo>
                      <a:lnTo>
                        <a:pt x="261904" y="176448"/>
                      </a:lnTo>
                      <a:lnTo>
                        <a:pt x="332472" y="185054"/>
                      </a:lnTo>
                      <a:lnTo>
                        <a:pt x="348424" y="235186"/>
                      </a:lnTo>
                      <a:lnTo>
                        <a:pt x="248412" y="254236"/>
                      </a:lnTo>
                      <a:lnTo>
                        <a:pt x="188880" y="349486"/>
                      </a:lnTo>
                      <a:lnTo>
                        <a:pt x="188880" y="396708"/>
                      </a:lnTo>
                      <a:lnTo>
                        <a:pt x="100996" y="403062"/>
                      </a:lnTo>
                      <a:lnTo>
                        <a:pt x="103156" y="394728"/>
                      </a:lnTo>
                      <a:lnTo>
                        <a:pt x="48384" y="320912"/>
                      </a:lnTo>
                      <a:cubicBezTo>
                        <a:pt x="47592" y="297098"/>
                        <a:pt x="46800" y="273286"/>
                        <a:pt x="46004" y="249472"/>
                      </a:cubicBezTo>
                      <a:lnTo>
                        <a:pt x="29336" y="235186"/>
                      </a:lnTo>
                      <a:lnTo>
                        <a:pt x="22192" y="149460"/>
                      </a:lnTo>
                      <a:lnTo>
                        <a:pt x="0" y="125154"/>
                      </a:lnTo>
                      <a:lnTo>
                        <a:pt x="17432" y="106598"/>
                      </a:lnTo>
                      <a:lnTo>
                        <a:pt x="61880" y="103424"/>
                      </a:lnTo>
                      <a:lnTo>
                        <a:pt x="87280" y="49448"/>
                      </a:lnTo>
                      <a:lnTo>
                        <a:pt x="122204" y="49448"/>
                      </a:lnTo>
                      <a:lnTo>
                        <a:pt x="150780" y="14524"/>
                      </a:lnTo>
                      <a:lnTo>
                        <a:pt x="2117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00353DD1-3E88-4BC5-8B69-EF9E9B0A0F06}"/>
                    </a:ext>
                  </a:extLst>
                </p:cNvPr>
                <p:cNvSpPr/>
                <p:nvPr/>
              </p:nvSpPr>
              <p:spPr>
                <a:xfrm>
                  <a:off x="41732516" y="30424950"/>
                  <a:ext cx="330988" cy="237310"/>
                </a:xfrm>
                <a:custGeom>
                  <a:avLst/>
                  <a:gdLst>
                    <a:gd name="connsiteX0" fmla="*/ 0 w 330988"/>
                    <a:gd name="connsiteY0" fmla="*/ 0 h 237310"/>
                    <a:gd name="connsiteX1" fmla="*/ 44132 w 330988"/>
                    <a:gd name="connsiteY1" fmla="*/ 28856 h 237310"/>
                    <a:gd name="connsiteX2" fmla="*/ 108428 w 330988"/>
                    <a:gd name="connsiteY2" fmla="*/ 26474 h 237310"/>
                    <a:gd name="connsiteX3" fmla="*/ 203676 w 330988"/>
                    <a:gd name="connsiteY3" fmla="*/ 24094 h 237310"/>
                    <a:gd name="connsiteX4" fmla="*/ 258448 w 330988"/>
                    <a:gd name="connsiteY4" fmla="*/ 90770 h 237310"/>
                    <a:gd name="connsiteX5" fmla="*/ 296548 w 330988"/>
                    <a:gd name="connsiteY5" fmla="*/ 90770 h 237310"/>
                    <a:gd name="connsiteX6" fmla="*/ 315112 w 330988"/>
                    <a:gd name="connsiteY6" fmla="*/ 90770 h 237310"/>
                    <a:gd name="connsiteX7" fmla="*/ 294164 w 330988"/>
                    <a:gd name="connsiteY7" fmla="*/ 95530 h 237310"/>
                    <a:gd name="connsiteX8" fmla="*/ 330988 w 330988"/>
                    <a:gd name="connsiteY8" fmla="*/ 148466 h 237310"/>
                    <a:gd name="connsiteX9" fmla="*/ 310836 w 330988"/>
                    <a:gd name="connsiteY9" fmla="*/ 164588 h 237310"/>
                    <a:gd name="connsiteX10" fmla="*/ 289404 w 330988"/>
                    <a:gd name="connsiteY10" fmla="*/ 197926 h 237310"/>
                    <a:gd name="connsiteX11" fmla="*/ 113188 w 330988"/>
                    <a:gd name="connsiteY11" fmla="*/ 190782 h 237310"/>
                    <a:gd name="connsiteX12" fmla="*/ 22200 w 330988"/>
                    <a:gd name="connsiteY12" fmla="*/ 237310 h 237310"/>
                    <a:gd name="connsiteX13" fmla="*/ 9844 w 330988"/>
                    <a:gd name="connsiteY13" fmla="*/ 215070 h 237310"/>
                    <a:gd name="connsiteX14" fmla="*/ 25084 w 330988"/>
                    <a:gd name="connsiteY14" fmla="*/ 138870 h 237310"/>
                    <a:gd name="connsiteX15" fmla="*/ 17464 w 330988"/>
                    <a:gd name="connsiteY15" fmla="*/ 93150 h 237310"/>
                    <a:gd name="connsiteX16" fmla="*/ 0 w 330988"/>
                    <a:gd name="connsiteY16" fmla="*/ 0 h 237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30988" h="237310">
                      <a:moveTo>
                        <a:pt x="0" y="0"/>
                      </a:moveTo>
                      <a:lnTo>
                        <a:pt x="44132" y="28856"/>
                      </a:lnTo>
                      <a:lnTo>
                        <a:pt x="108428" y="26474"/>
                      </a:lnTo>
                      <a:lnTo>
                        <a:pt x="203676" y="24094"/>
                      </a:lnTo>
                      <a:lnTo>
                        <a:pt x="258448" y="90770"/>
                      </a:lnTo>
                      <a:lnTo>
                        <a:pt x="296548" y="90770"/>
                      </a:lnTo>
                      <a:lnTo>
                        <a:pt x="315112" y="90770"/>
                      </a:lnTo>
                      <a:lnTo>
                        <a:pt x="294164" y="95530"/>
                      </a:lnTo>
                      <a:lnTo>
                        <a:pt x="330988" y="148466"/>
                      </a:lnTo>
                      <a:lnTo>
                        <a:pt x="310836" y="164588"/>
                      </a:lnTo>
                      <a:lnTo>
                        <a:pt x="289404" y="197926"/>
                      </a:lnTo>
                      <a:lnTo>
                        <a:pt x="113188" y="190782"/>
                      </a:lnTo>
                      <a:lnTo>
                        <a:pt x="22200" y="237310"/>
                      </a:lnTo>
                      <a:lnTo>
                        <a:pt x="9844" y="215070"/>
                      </a:lnTo>
                      <a:lnTo>
                        <a:pt x="25084" y="138870"/>
                      </a:lnTo>
                      <a:lnTo>
                        <a:pt x="17464" y="931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1B4BED14-8402-47A1-8783-5D1BF5F741F9}"/>
                    </a:ext>
                  </a:extLst>
                </p:cNvPr>
                <p:cNvSpPr/>
                <p:nvPr/>
              </p:nvSpPr>
              <p:spPr>
                <a:xfrm>
                  <a:off x="43668950" y="273081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CAA3D31F-B2C8-4ADD-939C-E163E8D9F7DF}"/>
                  </a:ext>
                </a:extLst>
              </p:cNvPr>
              <p:cNvSpPr/>
              <p:nvPr/>
            </p:nvSpPr>
            <p:spPr>
              <a:xfrm>
                <a:off x="41545429" y="26906220"/>
                <a:ext cx="3413760" cy="4518660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3" name="正方形/長方形 492">
              <a:extLst>
                <a:ext uri="{FF2B5EF4-FFF2-40B4-BE49-F238E27FC236}">
                  <a16:creationId xmlns:a16="http://schemas.microsoft.com/office/drawing/2014/main" id="{12DCF9A1-10ED-4403-B32B-28CF59797A71}"/>
                </a:ext>
              </a:extLst>
            </p:cNvPr>
            <p:cNvSpPr/>
            <p:nvPr/>
          </p:nvSpPr>
          <p:spPr>
            <a:xfrm>
              <a:off x="42551352" y="28933212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　葉</a:t>
              </a:r>
            </a:p>
          </p:txBody>
        </p: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90B2FFC7-A225-425B-94F7-CCE30CA5AB3A}"/>
              </a:ext>
            </a:extLst>
          </p:cNvPr>
          <p:cNvGrpSpPr/>
          <p:nvPr/>
        </p:nvGrpSpPr>
        <p:grpSpPr>
          <a:xfrm>
            <a:off x="2981324" y="5060904"/>
            <a:ext cx="3034664" cy="1468436"/>
            <a:chOff x="39004876" y="27674888"/>
            <a:chExt cx="3034664" cy="1468436"/>
          </a:xfrm>
        </p:grpSpPr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E5949287-4981-4876-AF0E-19A2E5D81F21}"/>
                </a:ext>
              </a:extLst>
            </p:cNvPr>
            <p:cNvGrpSpPr/>
            <p:nvPr/>
          </p:nvGrpSpPr>
          <p:grpSpPr>
            <a:xfrm>
              <a:off x="39004876" y="27674888"/>
              <a:ext cx="3034664" cy="1468436"/>
              <a:chOff x="39004876" y="27674888"/>
              <a:chExt cx="3034664" cy="1468436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D337854D-1AE9-4164-81C2-ECD006305A47}"/>
                  </a:ext>
                </a:extLst>
              </p:cNvPr>
              <p:cNvGrpSpPr/>
              <p:nvPr/>
            </p:nvGrpSpPr>
            <p:grpSpPr>
              <a:xfrm>
                <a:off x="39041420" y="27674888"/>
                <a:ext cx="1997044" cy="1468436"/>
                <a:chOff x="39041420" y="27674888"/>
                <a:chExt cx="1997044" cy="1468436"/>
              </a:xfrm>
            </p:grpSpPr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36C6902C-1A10-44A9-8D4D-49B4F5AA90CB}"/>
                    </a:ext>
                  </a:extLst>
                </p:cNvPr>
                <p:cNvSpPr/>
                <p:nvPr/>
              </p:nvSpPr>
              <p:spPr>
                <a:xfrm>
                  <a:off x="39041420" y="27674888"/>
                  <a:ext cx="708788" cy="597712"/>
                </a:xfrm>
                <a:custGeom>
                  <a:avLst/>
                  <a:gdLst>
                    <a:gd name="connsiteX0" fmla="*/ 273020 w 708788"/>
                    <a:gd name="connsiteY0" fmla="*/ 0 h 597712"/>
                    <a:gd name="connsiteX1" fmla="*/ 387316 w 708788"/>
                    <a:gd name="connsiteY1" fmla="*/ 109536 h 597712"/>
                    <a:gd name="connsiteX2" fmla="*/ 458756 w 708788"/>
                    <a:gd name="connsiteY2" fmla="*/ 80962 h 597712"/>
                    <a:gd name="connsiteX3" fmla="*/ 515904 w 708788"/>
                    <a:gd name="connsiteY3" fmla="*/ 123824 h 597712"/>
                    <a:gd name="connsiteX4" fmla="*/ 606392 w 708788"/>
                    <a:gd name="connsiteY4" fmla="*/ 123824 h 597712"/>
                    <a:gd name="connsiteX5" fmla="*/ 632672 w 708788"/>
                    <a:gd name="connsiteY5" fmla="*/ 138716 h 597712"/>
                    <a:gd name="connsiteX6" fmla="*/ 670684 w 708788"/>
                    <a:gd name="connsiteY6" fmla="*/ 204788 h 597712"/>
                    <a:gd name="connsiteX7" fmla="*/ 708788 w 708788"/>
                    <a:gd name="connsiteY7" fmla="*/ 233362 h 597712"/>
                    <a:gd name="connsiteX8" fmla="*/ 694500 w 708788"/>
                    <a:gd name="connsiteY8" fmla="*/ 330992 h 597712"/>
                    <a:gd name="connsiteX9" fmla="*/ 606392 w 708788"/>
                    <a:gd name="connsiteY9" fmla="*/ 385762 h 597712"/>
                    <a:gd name="connsiteX10" fmla="*/ 613536 w 708788"/>
                    <a:gd name="connsiteY10" fmla="*/ 409576 h 597712"/>
                    <a:gd name="connsiteX11" fmla="*/ 584960 w 708788"/>
                    <a:gd name="connsiteY11" fmla="*/ 433388 h 597712"/>
                    <a:gd name="connsiteX12" fmla="*/ 580200 w 708788"/>
                    <a:gd name="connsiteY12" fmla="*/ 478632 h 597712"/>
                    <a:gd name="connsiteX13" fmla="*/ 556388 w 708788"/>
                    <a:gd name="connsiteY13" fmla="*/ 497680 h 597712"/>
                    <a:gd name="connsiteX14" fmla="*/ 463516 w 708788"/>
                    <a:gd name="connsiteY14" fmla="*/ 442912 h 597712"/>
                    <a:gd name="connsiteX15" fmla="*/ 425420 w 708788"/>
                    <a:gd name="connsiteY15" fmla="*/ 464344 h 597712"/>
                    <a:gd name="connsiteX16" fmla="*/ 299212 w 708788"/>
                    <a:gd name="connsiteY16" fmla="*/ 519112 h 597712"/>
                    <a:gd name="connsiteX17" fmla="*/ 280160 w 708788"/>
                    <a:gd name="connsiteY17" fmla="*/ 571500 h 597712"/>
                    <a:gd name="connsiteX18" fmla="*/ 239680 w 708788"/>
                    <a:gd name="connsiteY18" fmla="*/ 573880 h 597712"/>
                    <a:gd name="connsiteX19" fmla="*/ 199644 w 708788"/>
                    <a:gd name="connsiteY19" fmla="*/ 597712 h 597712"/>
                    <a:gd name="connsiteX20" fmla="*/ 125380 w 708788"/>
                    <a:gd name="connsiteY20" fmla="*/ 481012 h 597712"/>
                    <a:gd name="connsiteX21" fmla="*/ 153956 w 708788"/>
                    <a:gd name="connsiteY21" fmla="*/ 404812 h 597712"/>
                    <a:gd name="connsiteX22" fmla="*/ 77756 w 708788"/>
                    <a:gd name="connsiteY22" fmla="*/ 347662 h 597712"/>
                    <a:gd name="connsiteX23" fmla="*/ 77756 w 708788"/>
                    <a:gd name="connsiteY23" fmla="*/ 242888 h 597712"/>
                    <a:gd name="connsiteX24" fmla="*/ 39656 w 708788"/>
                    <a:gd name="connsiteY24" fmla="*/ 233362 h 597712"/>
                    <a:gd name="connsiteX25" fmla="*/ 0 w 708788"/>
                    <a:gd name="connsiteY25" fmla="*/ 167272 h 597712"/>
                    <a:gd name="connsiteX26" fmla="*/ 1556 w 708788"/>
                    <a:gd name="connsiteY26" fmla="*/ 166688 h 597712"/>
                    <a:gd name="connsiteX27" fmla="*/ 1556 w 708788"/>
                    <a:gd name="connsiteY27" fmla="*/ 128588 h 597712"/>
                    <a:gd name="connsiteX28" fmla="*/ 92044 w 708788"/>
                    <a:gd name="connsiteY28" fmla="*/ 42862 h 597712"/>
                    <a:gd name="connsiteX29" fmla="*/ 201580 w 708788"/>
                    <a:gd name="connsiteY29" fmla="*/ 42862 h 597712"/>
                    <a:gd name="connsiteX30" fmla="*/ 215868 w 708788"/>
                    <a:gd name="connsiteY30" fmla="*/ 9524 h 597712"/>
                    <a:gd name="connsiteX31" fmla="*/ 273020 w 708788"/>
                    <a:gd name="connsiteY31" fmla="*/ 0 h 5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08788" h="597712">
                      <a:moveTo>
                        <a:pt x="273020" y="0"/>
                      </a:moveTo>
                      <a:lnTo>
                        <a:pt x="387316" y="109536"/>
                      </a:lnTo>
                      <a:lnTo>
                        <a:pt x="458756" y="80962"/>
                      </a:lnTo>
                      <a:lnTo>
                        <a:pt x="515904" y="123824"/>
                      </a:lnTo>
                      <a:lnTo>
                        <a:pt x="606392" y="123824"/>
                      </a:lnTo>
                      <a:lnTo>
                        <a:pt x="632672" y="138716"/>
                      </a:lnTo>
                      <a:lnTo>
                        <a:pt x="670684" y="204788"/>
                      </a:lnTo>
                      <a:lnTo>
                        <a:pt x="708788" y="233362"/>
                      </a:lnTo>
                      <a:lnTo>
                        <a:pt x="694500" y="330992"/>
                      </a:lnTo>
                      <a:lnTo>
                        <a:pt x="606392" y="385762"/>
                      </a:lnTo>
                      <a:lnTo>
                        <a:pt x="613536" y="409576"/>
                      </a:lnTo>
                      <a:lnTo>
                        <a:pt x="584960" y="433388"/>
                      </a:lnTo>
                      <a:lnTo>
                        <a:pt x="580200" y="478632"/>
                      </a:lnTo>
                      <a:lnTo>
                        <a:pt x="556388" y="497680"/>
                      </a:lnTo>
                      <a:lnTo>
                        <a:pt x="463516" y="442912"/>
                      </a:lnTo>
                      <a:lnTo>
                        <a:pt x="425420" y="464344"/>
                      </a:lnTo>
                      <a:lnTo>
                        <a:pt x="299212" y="519112"/>
                      </a:lnTo>
                      <a:lnTo>
                        <a:pt x="280160" y="571500"/>
                      </a:lnTo>
                      <a:lnTo>
                        <a:pt x="239680" y="573880"/>
                      </a:lnTo>
                      <a:lnTo>
                        <a:pt x="199644" y="597712"/>
                      </a:lnTo>
                      <a:lnTo>
                        <a:pt x="125380" y="481012"/>
                      </a:lnTo>
                      <a:lnTo>
                        <a:pt x="153956" y="404812"/>
                      </a:lnTo>
                      <a:lnTo>
                        <a:pt x="77756" y="347662"/>
                      </a:lnTo>
                      <a:lnTo>
                        <a:pt x="77756" y="242888"/>
                      </a:lnTo>
                      <a:lnTo>
                        <a:pt x="39656" y="233362"/>
                      </a:lnTo>
                      <a:lnTo>
                        <a:pt x="0" y="167272"/>
                      </a:lnTo>
                      <a:lnTo>
                        <a:pt x="1556" y="166688"/>
                      </a:lnTo>
                      <a:lnTo>
                        <a:pt x="1556" y="128588"/>
                      </a:lnTo>
                      <a:lnTo>
                        <a:pt x="92044" y="42862"/>
                      </a:lnTo>
                      <a:lnTo>
                        <a:pt x="201580" y="42862"/>
                      </a:lnTo>
                      <a:lnTo>
                        <a:pt x="215868" y="9524"/>
                      </a:lnTo>
                      <a:lnTo>
                        <a:pt x="2730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95DB86D5-9841-464D-A83F-098E949298F9}"/>
                    </a:ext>
                  </a:extLst>
                </p:cNvPr>
                <p:cNvSpPr/>
                <p:nvPr/>
              </p:nvSpPr>
              <p:spPr>
                <a:xfrm>
                  <a:off x="40190736" y="28065436"/>
                  <a:ext cx="188928" cy="192858"/>
                </a:xfrm>
                <a:custGeom>
                  <a:avLst/>
                  <a:gdLst>
                    <a:gd name="connsiteX0" fmla="*/ 33852 w 188928"/>
                    <a:gd name="connsiteY0" fmla="*/ 0 h 192858"/>
                    <a:gd name="connsiteX1" fmla="*/ 133352 w 188928"/>
                    <a:gd name="connsiteY1" fmla="*/ 4740 h 192858"/>
                    <a:gd name="connsiteX2" fmla="*/ 188928 w 188928"/>
                    <a:gd name="connsiteY2" fmla="*/ 73392 h 192858"/>
                    <a:gd name="connsiteX3" fmla="*/ 140496 w 188928"/>
                    <a:gd name="connsiteY3" fmla="*/ 97608 h 192858"/>
                    <a:gd name="connsiteX4" fmla="*/ 102396 w 188928"/>
                    <a:gd name="connsiteY4" fmla="*/ 192858 h 192858"/>
                    <a:gd name="connsiteX5" fmla="*/ 59532 w 188928"/>
                    <a:gd name="connsiteY5" fmla="*/ 154758 h 192858"/>
                    <a:gd name="connsiteX6" fmla="*/ 42864 w 188928"/>
                    <a:gd name="connsiteY6" fmla="*/ 95228 h 192858"/>
                    <a:gd name="connsiteX7" fmla="*/ 2384 w 188928"/>
                    <a:gd name="connsiteY7" fmla="*/ 66652 h 192858"/>
                    <a:gd name="connsiteX8" fmla="*/ 0 w 188928"/>
                    <a:gd name="connsiteY8" fmla="*/ 23788 h 192858"/>
                    <a:gd name="connsiteX9" fmla="*/ 33852 w 188928"/>
                    <a:gd name="connsiteY9" fmla="*/ 0 h 192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8928" h="192858">
                      <a:moveTo>
                        <a:pt x="33852" y="0"/>
                      </a:moveTo>
                      <a:lnTo>
                        <a:pt x="133352" y="4740"/>
                      </a:lnTo>
                      <a:lnTo>
                        <a:pt x="188928" y="73392"/>
                      </a:lnTo>
                      <a:lnTo>
                        <a:pt x="140496" y="97608"/>
                      </a:lnTo>
                      <a:lnTo>
                        <a:pt x="102396" y="192858"/>
                      </a:lnTo>
                      <a:lnTo>
                        <a:pt x="59532" y="154758"/>
                      </a:lnTo>
                      <a:lnTo>
                        <a:pt x="42864" y="95228"/>
                      </a:lnTo>
                      <a:lnTo>
                        <a:pt x="2384" y="66652"/>
                      </a:lnTo>
                      <a:lnTo>
                        <a:pt x="0" y="23788"/>
                      </a:lnTo>
                      <a:lnTo>
                        <a:pt x="338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BADCCF2B-227F-4D50-8A5E-41F5CD310D6E}"/>
                    </a:ext>
                  </a:extLst>
                </p:cNvPr>
                <p:cNvSpPr/>
                <p:nvPr/>
              </p:nvSpPr>
              <p:spPr>
                <a:xfrm>
                  <a:off x="40554780" y="28112812"/>
                  <a:ext cx="195552" cy="181200"/>
                </a:xfrm>
                <a:custGeom>
                  <a:avLst/>
                  <a:gdLst>
                    <a:gd name="connsiteX0" fmla="*/ 171344 w 195552"/>
                    <a:gd name="connsiteY0" fmla="*/ 0 h 181200"/>
                    <a:gd name="connsiteX1" fmla="*/ 195552 w 195552"/>
                    <a:gd name="connsiteY1" fmla="*/ 74044 h 181200"/>
                    <a:gd name="connsiteX2" fmla="*/ 169356 w 195552"/>
                    <a:gd name="connsiteY2" fmla="*/ 83568 h 181200"/>
                    <a:gd name="connsiteX3" fmla="*/ 133640 w 195552"/>
                    <a:gd name="connsiteY3" fmla="*/ 181200 h 181200"/>
                    <a:gd name="connsiteX4" fmla="*/ 74108 w 195552"/>
                    <a:gd name="connsiteY4" fmla="*/ 135956 h 181200"/>
                    <a:gd name="connsiteX5" fmla="*/ 36008 w 195552"/>
                    <a:gd name="connsiteY5" fmla="*/ 157388 h 181200"/>
                    <a:gd name="connsiteX6" fmla="*/ 0 w 195552"/>
                    <a:gd name="connsiteY6" fmla="*/ 43676 h 181200"/>
                    <a:gd name="connsiteX7" fmla="*/ 171344 w 195552"/>
                    <a:gd name="connsiteY7" fmla="*/ 0 h 18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52" h="181200">
                      <a:moveTo>
                        <a:pt x="171344" y="0"/>
                      </a:moveTo>
                      <a:lnTo>
                        <a:pt x="195552" y="74044"/>
                      </a:lnTo>
                      <a:lnTo>
                        <a:pt x="169356" y="83568"/>
                      </a:lnTo>
                      <a:lnTo>
                        <a:pt x="133640" y="181200"/>
                      </a:lnTo>
                      <a:lnTo>
                        <a:pt x="74108" y="135956"/>
                      </a:lnTo>
                      <a:lnTo>
                        <a:pt x="36008" y="157388"/>
                      </a:lnTo>
                      <a:lnTo>
                        <a:pt x="0" y="43676"/>
                      </a:lnTo>
                      <a:lnTo>
                        <a:pt x="1713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12B939CF-8882-4094-B69B-BF806D8A5F0E}"/>
                    </a:ext>
                  </a:extLst>
                </p:cNvPr>
                <p:cNvSpPr/>
                <p:nvPr/>
              </p:nvSpPr>
              <p:spPr>
                <a:xfrm>
                  <a:off x="40628888" y="28596432"/>
                  <a:ext cx="203080" cy="181768"/>
                </a:xfrm>
                <a:custGeom>
                  <a:avLst/>
                  <a:gdLst>
                    <a:gd name="connsiteX0" fmla="*/ 154780 w 203080"/>
                    <a:gd name="connsiteY0" fmla="*/ 0 h 181768"/>
                    <a:gd name="connsiteX1" fmla="*/ 203080 w 203080"/>
                    <a:gd name="connsiteY1" fmla="*/ 43772 h 181768"/>
                    <a:gd name="connsiteX2" fmla="*/ 182560 w 203080"/>
                    <a:gd name="connsiteY2" fmla="*/ 64292 h 181768"/>
                    <a:gd name="connsiteX3" fmla="*/ 179388 w 203080"/>
                    <a:gd name="connsiteY3" fmla="*/ 89692 h 181768"/>
                    <a:gd name="connsiteX4" fmla="*/ 112712 w 203080"/>
                    <a:gd name="connsiteY4" fmla="*/ 121444 h 181768"/>
                    <a:gd name="connsiteX5" fmla="*/ 115888 w 203080"/>
                    <a:gd name="connsiteY5" fmla="*/ 181768 h 181768"/>
                    <a:gd name="connsiteX6" fmla="*/ 77788 w 203080"/>
                    <a:gd name="connsiteY6" fmla="*/ 175418 h 181768"/>
                    <a:gd name="connsiteX7" fmla="*/ 46036 w 203080"/>
                    <a:gd name="connsiteY7" fmla="*/ 130968 h 181768"/>
                    <a:gd name="connsiteX8" fmla="*/ 1588 w 203080"/>
                    <a:gd name="connsiteY8" fmla="*/ 124618 h 181768"/>
                    <a:gd name="connsiteX9" fmla="*/ 604 w 203080"/>
                    <a:gd name="connsiteY9" fmla="*/ 126724 h 181768"/>
                    <a:gd name="connsiteX10" fmla="*/ 0 w 203080"/>
                    <a:gd name="connsiteY10" fmla="*/ 126206 h 181768"/>
                    <a:gd name="connsiteX11" fmla="*/ 35720 w 203080"/>
                    <a:gd name="connsiteY11" fmla="*/ 2380 h 181768"/>
                    <a:gd name="connsiteX12" fmla="*/ 154780 w 203080"/>
                    <a:gd name="connsiteY12" fmla="*/ 0 h 181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3080" h="181768">
                      <a:moveTo>
                        <a:pt x="154780" y="0"/>
                      </a:moveTo>
                      <a:lnTo>
                        <a:pt x="203080" y="43772"/>
                      </a:lnTo>
                      <a:lnTo>
                        <a:pt x="182560" y="64292"/>
                      </a:lnTo>
                      <a:lnTo>
                        <a:pt x="179388" y="89692"/>
                      </a:lnTo>
                      <a:lnTo>
                        <a:pt x="112712" y="121444"/>
                      </a:lnTo>
                      <a:lnTo>
                        <a:pt x="115888" y="181768"/>
                      </a:lnTo>
                      <a:lnTo>
                        <a:pt x="77788" y="175418"/>
                      </a:lnTo>
                      <a:lnTo>
                        <a:pt x="46036" y="130968"/>
                      </a:lnTo>
                      <a:lnTo>
                        <a:pt x="1588" y="124618"/>
                      </a:lnTo>
                      <a:lnTo>
                        <a:pt x="604" y="126724"/>
                      </a:lnTo>
                      <a:lnTo>
                        <a:pt x="0" y="126206"/>
                      </a:lnTo>
                      <a:lnTo>
                        <a:pt x="35720" y="2380"/>
                      </a:lnTo>
                      <a:lnTo>
                        <a:pt x="1547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4386B772-43BA-4CD3-B833-E667921FFD52}"/>
                    </a:ext>
                  </a:extLst>
                </p:cNvPr>
                <p:cNvSpPr/>
                <p:nvPr/>
              </p:nvSpPr>
              <p:spPr>
                <a:xfrm>
                  <a:off x="40922912" y="28608338"/>
                  <a:ext cx="106024" cy="119062"/>
                </a:xfrm>
                <a:custGeom>
                  <a:avLst/>
                  <a:gdLst>
                    <a:gd name="connsiteX0" fmla="*/ 36968 w 106024"/>
                    <a:gd name="connsiteY0" fmla="*/ 0 h 119062"/>
                    <a:gd name="connsiteX1" fmla="*/ 77452 w 106024"/>
                    <a:gd name="connsiteY1" fmla="*/ 4762 h 119062"/>
                    <a:gd name="connsiteX2" fmla="*/ 106024 w 106024"/>
                    <a:gd name="connsiteY2" fmla="*/ 80962 h 119062"/>
                    <a:gd name="connsiteX3" fmla="*/ 93700 w 106024"/>
                    <a:gd name="connsiteY3" fmla="*/ 119062 h 119062"/>
                    <a:gd name="connsiteX4" fmla="*/ 75864 w 106024"/>
                    <a:gd name="connsiteY4" fmla="*/ 119062 h 119062"/>
                    <a:gd name="connsiteX5" fmla="*/ 21888 w 106024"/>
                    <a:gd name="connsiteY5" fmla="*/ 74612 h 119062"/>
                    <a:gd name="connsiteX6" fmla="*/ 0 w 106024"/>
                    <a:gd name="connsiteY6" fmla="*/ 64956 h 119062"/>
                    <a:gd name="connsiteX7" fmla="*/ 10776 w 106024"/>
                    <a:gd name="connsiteY7" fmla="*/ 23812 h 119062"/>
                    <a:gd name="connsiteX8" fmla="*/ 36968 w 106024"/>
                    <a:gd name="connsiteY8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024" h="119062">
                      <a:moveTo>
                        <a:pt x="36968" y="0"/>
                      </a:moveTo>
                      <a:lnTo>
                        <a:pt x="77452" y="4762"/>
                      </a:lnTo>
                      <a:lnTo>
                        <a:pt x="106024" y="80962"/>
                      </a:lnTo>
                      <a:lnTo>
                        <a:pt x="93700" y="119062"/>
                      </a:lnTo>
                      <a:lnTo>
                        <a:pt x="75864" y="119062"/>
                      </a:lnTo>
                      <a:lnTo>
                        <a:pt x="21888" y="74612"/>
                      </a:lnTo>
                      <a:lnTo>
                        <a:pt x="0" y="64956"/>
                      </a:lnTo>
                      <a:lnTo>
                        <a:pt x="10776" y="23812"/>
                      </a:lnTo>
                      <a:lnTo>
                        <a:pt x="369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BC613CF3-D7C9-4CFB-BE89-C2A19BE3EBA1}"/>
                    </a:ext>
                  </a:extLst>
                </p:cNvPr>
                <p:cNvSpPr/>
                <p:nvPr/>
              </p:nvSpPr>
              <p:spPr>
                <a:xfrm>
                  <a:off x="40128300" y="28729780"/>
                  <a:ext cx="603776" cy="413544"/>
                </a:xfrm>
                <a:custGeom>
                  <a:avLst/>
                  <a:gdLst>
                    <a:gd name="connsiteX0" fmla="*/ 93396 w 603776"/>
                    <a:gd name="connsiteY0" fmla="*/ 0 h 413544"/>
                    <a:gd name="connsiteX1" fmla="*/ 271988 w 603776"/>
                    <a:gd name="connsiteY1" fmla="*/ 64296 h 413544"/>
                    <a:gd name="connsiteX2" fmla="*/ 283892 w 603776"/>
                    <a:gd name="connsiteY2" fmla="*/ 23814 h 413544"/>
                    <a:gd name="connsiteX3" fmla="*/ 348188 w 603776"/>
                    <a:gd name="connsiteY3" fmla="*/ 21432 h 413544"/>
                    <a:gd name="connsiteX4" fmla="*/ 412480 w 603776"/>
                    <a:gd name="connsiteY4" fmla="*/ 42864 h 413544"/>
                    <a:gd name="connsiteX5" fmla="*/ 491180 w 603776"/>
                    <a:gd name="connsiteY5" fmla="*/ 46672 h 413544"/>
                    <a:gd name="connsiteX6" fmla="*/ 603776 w 603776"/>
                    <a:gd name="connsiteY6" fmla="*/ 124620 h 413544"/>
                    <a:gd name="connsiteX7" fmla="*/ 556148 w 603776"/>
                    <a:gd name="connsiteY7" fmla="*/ 162720 h 413544"/>
                    <a:gd name="connsiteX8" fmla="*/ 543452 w 603776"/>
                    <a:gd name="connsiteY8" fmla="*/ 203996 h 413544"/>
                    <a:gd name="connsiteX9" fmla="*/ 552976 w 603776"/>
                    <a:gd name="connsiteY9" fmla="*/ 232570 h 413544"/>
                    <a:gd name="connsiteX10" fmla="*/ 575200 w 603776"/>
                    <a:gd name="connsiteY10" fmla="*/ 337344 h 413544"/>
                    <a:gd name="connsiteX11" fmla="*/ 527576 w 603776"/>
                    <a:gd name="connsiteY11" fmla="*/ 413544 h 413544"/>
                    <a:gd name="connsiteX12" fmla="*/ 476776 w 603776"/>
                    <a:gd name="connsiteY12" fmla="*/ 359570 h 413544"/>
                    <a:gd name="connsiteX13" fmla="*/ 479948 w 603776"/>
                    <a:gd name="connsiteY13" fmla="*/ 324644 h 413544"/>
                    <a:gd name="connsiteX14" fmla="*/ 318024 w 603776"/>
                    <a:gd name="connsiteY14" fmla="*/ 140496 h 413544"/>
                    <a:gd name="connsiteX15" fmla="*/ 171976 w 603776"/>
                    <a:gd name="connsiteY15" fmla="*/ 61120 h 413544"/>
                    <a:gd name="connsiteX16" fmla="*/ 25924 w 603776"/>
                    <a:gd name="connsiteY16" fmla="*/ 32544 h 413544"/>
                    <a:gd name="connsiteX17" fmla="*/ 0 w 603776"/>
                    <a:gd name="connsiteY17" fmla="*/ 20146 h 413544"/>
                    <a:gd name="connsiteX18" fmla="*/ 93396 w 603776"/>
                    <a:gd name="connsiteY18" fmla="*/ 0 h 413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03776" h="413544">
                      <a:moveTo>
                        <a:pt x="93396" y="0"/>
                      </a:moveTo>
                      <a:lnTo>
                        <a:pt x="271988" y="64296"/>
                      </a:lnTo>
                      <a:lnTo>
                        <a:pt x="283892" y="23814"/>
                      </a:lnTo>
                      <a:lnTo>
                        <a:pt x="348188" y="21432"/>
                      </a:lnTo>
                      <a:lnTo>
                        <a:pt x="412480" y="42864"/>
                      </a:lnTo>
                      <a:lnTo>
                        <a:pt x="491180" y="46672"/>
                      </a:lnTo>
                      <a:lnTo>
                        <a:pt x="603776" y="124620"/>
                      </a:lnTo>
                      <a:lnTo>
                        <a:pt x="556148" y="162720"/>
                      </a:lnTo>
                      <a:lnTo>
                        <a:pt x="543452" y="203996"/>
                      </a:lnTo>
                      <a:lnTo>
                        <a:pt x="552976" y="232570"/>
                      </a:lnTo>
                      <a:lnTo>
                        <a:pt x="575200" y="337344"/>
                      </a:lnTo>
                      <a:lnTo>
                        <a:pt x="527576" y="413544"/>
                      </a:lnTo>
                      <a:lnTo>
                        <a:pt x="476776" y="359570"/>
                      </a:lnTo>
                      <a:lnTo>
                        <a:pt x="479948" y="324644"/>
                      </a:lnTo>
                      <a:lnTo>
                        <a:pt x="318024" y="140496"/>
                      </a:lnTo>
                      <a:lnTo>
                        <a:pt x="171976" y="61120"/>
                      </a:lnTo>
                      <a:lnTo>
                        <a:pt x="25924" y="32544"/>
                      </a:lnTo>
                      <a:lnTo>
                        <a:pt x="0" y="20146"/>
                      </a:lnTo>
                      <a:lnTo>
                        <a:pt x="933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E1C90668-E578-4515-A35A-616FA76E7AB0}"/>
                    </a:ext>
                  </a:extLst>
                </p:cNvPr>
                <p:cNvSpPr/>
                <p:nvPr/>
              </p:nvSpPr>
              <p:spPr>
                <a:xfrm>
                  <a:off x="39241064" y="28117800"/>
                  <a:ext cx="490092" cy="420172"/>
                </a:xfrm>
                <a:custGeom>
                  <a:avLst/>
                  <a:gdLst>
                    <a:gd name="connsiteX0" fmla="*/ 263872 w 490092"/>
                    <a:gd name="connsiteY0" fmla="*/ 0 h 420172"/>
                    <a:gd name="connsiteX1" fmla="*/ 356744 w 490092"/>
                    <a:gd name="connsiteY1" fmla="*/ 54768 h 420172"/>
                    <a:gd name="connsiteX2" fmla="*/ 376732 w 490092"/>
                    <a:gd name="connsiteY2" fmla="*/ 38780 h 420172"/>
                    <a:gd name="connsiteX3" fmla="*/ 411512 w 490092"/>
                    <a:gd name="connsiteY3" fmla="*/ 83344 h 420172"/>
                    <a:gd name="connsiteX4" fmla="*/ 409128 w 490092"/>
                    <a:gd name="connsiteY4" fmla="*/ 114300 h 420172"/>
                    <a:gd name="connsiteX5" fmla="*/ 473424 w 490092"/>
                    <a:gd name="connsiteY5" fmla="*/ 161924 h 420172"/>
                    <a:gd name="connsiteX6" fmla="*/ 478184 w 490092"/>
                    <a:gd name="connsiteY6" fmla="*/ 273844 h 420172"/>
                    <a:gd name="connsiteX7" fmla="*/ 490092 w 490092"/>
                    <a:gd name="connsiteY7" fmla="*/ 361950 h 420172"/>
                    <a:gd name="connsiteX8" fmla="*/ 458652 w 490092"/>
                    <a:gd name="connsiteY8" fmla="*/ 420172 h 420172"/>
                    <a:gd name="connsiteX9" fmla="*/ 382936 w 490092"/>
                    <a:gd name="connsiteY9" fmla="*/ 396876 h 420172"/>
                    <a:gd name="connsiteX10" fmla="*/ 373572 w 490092"/>
                    <a:gd name="connsiteY10" fmla="*/ 397496 h 420172"/>
                    <a:gd name="connsiteX11" fmla="*/ 278160 w 490092"/>
                    <a:gd name="connsiteY11" fmla="*/ 371476 h 420172"/>
                    <a:gd name="connsiteX12" fmla="*/ 192436 w 490092"/>
                    <a:gd name="connsiteY12" fmla="*/ 304800 h 420172"/>
                    <a:gd name="connsiteX13" fmla="*/ 59088 w 490092"/>
                    <a:gd name="connsiteY13" fmla="*/ 247650 h 420172"/>
                    <a:gd name="connsiteX14" fmla="*/ 0 w 490092"/>
                    <a:gd name="connsiteY14" fmla="*/ 154800 h 420172"/>
                    <a:gd name="connsiteX15" fmla="*/ 40036 w 490092"/>
                    <a:gd name="connsiteY15" fmla="*/ 130968 h 420172"/>
                    <a:gd name="connsiteX16" fmla="*/ 80516 w 490092"/>
                    <a:gd name="connsiteY16" fmla="*/ 128588 h 420172"/>
                    <a:gd name="connsiteX17" fmla="*/ 99568 w 490092"/>
                    <a:gd name="connsiteY17" fmla="*/ 76200 h 420172"/>
                    <a:gd name="connsiteX18" fmla="*/ 225776 w 490092"/>
                    <a:gd name="connsiteY18" fmla="*/ 21432 h 420172"/>
                    <a:gd name="connsiteX19" fmla="*/ 263872 w 490092"/>
                    <a:gd name="connsiteY19" fmla="*/ 0 h 4201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90092" h="420172">
                      <a:moveTo>
                        <a:pt x="263872" y="0"/>
                      </a:moveTo>
                      <a:lnTo>
                        <a:pt x="356744" y="54768"/>
                      </a:lnTo>
                      <a:lnTo>
                        <a:pt x="376732" y="38780"/>
                      </a:lnTo>
                      <a:lnTo>
                        <a:pt x="411512" y="83344"/>
                      </a:lnTo>
                      <a:lnTo>
                        <a:pt x="409128" y="114300"/>
                      </a:lnTo>
                      <a:lnTo>
                        <a:pt x="473424" y="161924"/>
                      </a:lnTo>
                      <a:lnTo>
                        <a:pt x="478184" y="273844"/>
                      </a:lnTo>
                      <a:lnTo>
                        <a:pt x="490092" y="361950"/>
                      </a:lnTo>
                      <a:lnTo>
                        <a:pt x="458652" y="420172"/>
                      </a:lnTo>
                      <a:lnTo>
                        <a:pt x="382936" y="396876"/>
                      </a:lnTo>
                      <a:lnTo>
                        <a:pt x="373572" y="397496"/>
                      </a:lnTo>
                      <a:lnTo>
                        <a:pt x="278160" y="371476"/>
                      </a:lnTo>
                      <a:lnTo>
                        <a:pt x="192436" y="304800"/>
                      </a:lnTo>
                      <a:lnTo>
                        <a:pt x="59088" y="247650"/>
                      </a:lnTo>
                      <a:lnTo>
                        <a:pt x="0" y="154800"/>
                      </a:lnTo>
                      <a:lnTo>
                        <a:pt x="40036" y="130968"/>
                      </a:lnTo>
                      <a:lnTo>
                        <a:pt x="80516" y="128588"/>
                      </a:lnTo>
                      <a:lnTo>
                        <a:pt x="99568" y="76200"/>
                      </a:lnTo>
                      <a:lnTo>
                        <a:pt x="225776" y="21432"/>
                      </a:lnTo>
                      <a:lnTo>
                        <a:pt x="2638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4F30772B-42EF-45EB-9249-5BE77BF7E430}"/>
                    </a:ext>
                  </a:extLst>
                </p:cNvPr>
                <p:cNvSpPr/>
                <p:nvPr/>
              </p:nvSpPr>
              <p:spPr>
                <a:xfrm>
                  <a:off x="39623744" y="27813604"/>
                  <a:ext cx="600844" cy="387540"/>
                </a:xfrm>
                <a:custGeom>
                  <a:avLst/>
                  <a:gdLst>
                    <a:gd name="connsiteX0" fmla="*/ 50348 w 600844"/>
                    <a:gd name="connsiteY0" fmla="*/ 0 h 387540"/>
                    <a:gd name="connsiteX1" fmla="*/ 166944 w 600844"/>
                    <a:gd name="connsiteY1" fmla="*/ 66072 h 387540"/>
                    <a:gd name="connsiteX2" fmla="*/ 247904 w 600844"/>
                    <a:gd name="connsiteY2" fmla="*/ 61308 h 387540"/>
                    <a:gd name="connsiteX3" fmla="*/ 362208 w 600844"/>
                    <a:gd name="connsiteY3" fmla="*/ 94646 h 387540"/>
                    <a:gd name="connsiteX4" fmla="*/ 457456 w 600844"/>
                    <a:gd name="connsiteY4" fmla="*/ 70834 h 387540"/>
                    <a:gd name="connsiteX5" fmla="*/ 543180 w 600844"/>
                    <a:gd name="connsiteY5" fmla="*/ 151796 h 387540"/>
                    <a:gd name="connsiteX6" fmla="*/ 547944 w 600844"/>
                    <a:gd name="connsiteY6" fmla="*/ 189896 h 387540"/>
                    <a:gd name="connsiteX7" fmla="*/ 600332 w 600844"/>
                    <a:gd name="connsiteY7" fmla="*/ 251808 h 387540"/>
                    <a:gd name="connsiteX8" fmla="*/ 600844 w 600844"/>
                    <a:gd name="connsiteY8" fmla="*/ 251832 h 387540"/>
                    <a:gd name="connsiteX9" fmla="*/ 566992 w 600844"/>
                    <a:gd name="connsiteY9" fmla="*/ 275620 h 387540"/>
                    <a:gd name="connsiteX10" fmla="*/ 569160 w 600844"/>
                    <a:gd name="connsiteY10" fmla="*/ 314634 h 387540"/>
                    <a:gd name="connsiteX11" fmla="*/ 545560 w 600844"/>
                    <a:gd name="connsiteY11" fmla="*/ 328008 h 387540"/>
                    <a:gd name="connsiteX12" fmla="*/ 500320 w 600844"/>
                    <a:gd name="connsiteY12" fmla="*/ 320864 h 387540"/>
                    <a:gd name="connsiteX13" fmla="*/ 478888 w 600844"/>
                    <a:gd name="connsiteY13" fmla="*/ 347060 h 387540"/>
                    <a:gd name="connsiteX14" fmla="*/ 490792 w 600844"/>
                    <a:gd name="connsiteY14" fmla="*/ 387540 h 387540"/>
                    <a:gd name="connsiteX15" fmla="*/ 381256 w 600844"/>
                    <a:gd name="connsiteY15" fmla="*/ 385160 h 387540"/>
                    <a:gd name="connsiteX16" fmla="*/ 347920 w 600844"/>
                    <a:gd name="connsiteY16" fmla="*/ 351820 h 387540"/>
                    <a:gd name="connsiteX17" fmla="*/ 209808 w 600844"/>
                    <a:gd name="connsiteY17" fmla="*/ 318484 h 387540"/>
                    <a:gd name="connsiteX18" fmla="*/ 162180 w 600844"/>
                    <a:gd name="connsiteY18" fmla="*/ 273240 h 387540"/>
                    <a:gd name="connsiteX19" fmla="*/ 50264 w 600844"/>
                    <a:gd name="connsiteY19" fmla="*/ 325628 h 387540"/>
                    <a:gd name="connsiteX20" fmla="*/ 33592 w 600844"/>
                    <a:gd name="connsiteY20" fmla="*/ 313720 h 387540"/>
                    <a:gd name="connsiteX21" fmla="*/ 0 w 600844"/>
                    <a:gd name="connsiteY21" fmla="*/ 319720 h 387540"/>
                    <a:gd name="connsiteX22" fmla="*/ 2636 w 600844"/>
                    <a:gd name="connsiteY22" fmla="*/ 294672 h 387540"/>
                    <a:gd name="connsiteX23" fmla="*/ 31212 w 600844"/>
                    <a:gd name="connsiteY23" fmla="*/ 270860 h 387540"/>
                    <a:gd name="connsiteX24" fmla="*/ 24068 w 600844"/>
                    <a:gd name="connsiteY24" fmla="*/ 247046 h 387540"/>
                    <a:gd name="connsiteX25" fmla="*/ 112176 w 600844"/>
                    <a:gd name="connsiteY25" fmla="*/ 192276 h 387540"/>
                    <a:gd name="connsiteX26" fmla="*/ 126464 w 600844"/>
                    <a:gd name="connsiteY26" fmla="*/ 94646 h 387540"/>
                    <a:gd name="connsiteX27" fmla="*/ 88360 w 600844"/>
                    <a:gd name="connsiteY27" fmla="*/ 66072 h 387540"/>
                    <a:gd name="connsiteX28" fmla="*/ 50348 w 600844"/>
                    <a:gd name="connsiteY28" fmla="*/ 0 h 38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00844" h="387540">
                      <a:moveTo>
                        <a:pt x="50348" y="0"/>
                      </a:moveTo>
                      <a:lnTo>
                        <a:pt x="166944" y="66072"/>
                      </a:lnTo>
                      <a:lnTo>
                        <a:pt x="247904" y="61308"/>
                      </a:lnTo>
                      <a:lnTo>
                        <a:pt x="362208" y="94646"/>
                      </a:lnTo>
                      <a:lnTo>
                        <a:pt x="457456" y="70834"/>
                      </a:lnTo>
                      <a:lnTo>
                        <a:pt x="543180" y="151796"/>
                      </a:lnTo>
                      <a:lnTo>
                        <a:pt x="547944" y="189896"/>
                      </a:lnTo>
                      <a:lnTo>
                        <a:pt x="600332" y="251808"/>
                      </a:lnTo>
                      <a:lnTo>
                        <a:pt x="600844" y="251832"/>
                      </a:lnTo>
                      <a:lnTo>
                        <a:pt x="566992" y="275620"/>
                      </a:lnTo>
                      <a:lnTo>
                        <a:pt x="569160" y="314634"/>
                      </a:lnTo>
                      <a:lnTo>
                        <a:pt x="545560" y="328008"/>
                      </a:lnTo>
                      <a:lnTo>
                        <a:pt x="500320" y="320864"/>
                      </a:lnTo>
                      <a:lnTo>
                        <a:pt x="478888" y="347060"/>
                      </a:lnTo>
                      <a:lnTo>
                        <a:pt x="490792" y="387540"/>
                      </a:lnTo>
                      <a:lnTo>
                        <a:pt x="381256" y="385160"/>
                      </a:lnTo>
                      <a:lnTo>
                        <a:pt x="347920" y="351820"/>
                      </a:lnTo>
                      <a:lnTo>
                        <a:pt x="209808" y="318484"/>
                      </a:lnTo>
                      <a:lnTo>
                        <a:pt x="162180" y="273240"/>
                      </a:lnTo>
                      <a:lnTo>
                        <a:pt x="50264" y="325628"/>
                      </a:lnTo>
                      <a:lnTo>
                        <a:pt x="33592" y="313720"/>
                      </a:lnTo>
                      <a:lnTo>
                        <a:pt x="0" y="319720"/>
                      </a:lnTo>
                      <a:lnTo>
                        <a:pt x="2636" y="294672"/>
                      </a:lnTo>
                      <a:lnTo>
                        <a:pt x="31212" y="270860"/>
                      </a:lnTo>
                      <a:lnTo>
                        <a:pt x="24068" y="247046"/>
                      </a:lnTo>
                      <a:lnTo>
                        <a:pt x="112176" y="192276"/>
                      </a:lnTo>
                      <a:lnTo>
                        <a:pt x="126464" y="94646"/>
                      </a:lnTo>
                      <a:lnTo>
                        <a:pt x="88360" y="66072"/>
                      </a:lnTo>
                      <a:lnTo>
                        <a:pt x="5034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79D4A563-83D8-430F-8E70-A77504330713}"/>
                    </a:ext>
                  </a:extLst>
                </p:cNvPr>
                <p:cNvSpPr/>
                <p:nvPr/>
              </p:nvSpPr>
              <p:spPr>
                <a:xfrm>
                  <a:off x="39712316" y="28086844"/>
                  <a:ext cx="359360" cy="209550"/>
                </a:xfrm>
                <a:custGeom>
                  <a:avLst/>
                  <a:gdLst>
                    <a:gd name="connsiteX0" fmla="*/ 73608 w 359360"/>
                    <a:gd name="connsiteY0" fmla="*/ 0 h 209550"/>
                    <a:gd name="connsiteX1" fmla="*/ 121236 w 359360"/>
                    <a:gd name="connsiteY1" fmla="*/ 45244 h 209550"/>
                    <a:gd name="connsiteX2" fmla="*/ 259348 w 359360"/>
                    <a:gd name="connsiteY2" fmla="*/ 78580 h 209550"/>
                    <a:gd name="connsiteX3" fmla="*/ 289204 w 359360"/>
                    <a:gd name="connsiteY3" fmla="*/ 108440 h 209550"/>
                    <a:gd name="connsiteX4" fmla="*/ 292684 w 359360"/>
                    <a:gd name="connsiteY4" fmla="*/ 114300 h 209550"/>
                    <a:gd name="connsiteX5" fmla="*/ 342692 w 359360"/>
                    <a:gd name="connsiteY5" fmla="*/ 152400 h 209550"/>
                    <a:gd name="connsiteX6" fmla="*/ 359360 w 359360"/>
                    <a:gd name="connsiteY6" fmla="*/ 209550 h 209550"/>
                    <a:gd name="connsiteX7" fmla="*/ 159332 w 359360"/>
                    <a:gd name="connsiteY7" fmla="*/ 183356 h 209550"/>
                    <a:gd name="connsiteX8" fmla="*/ 152188 w 359360"/>
                    <a:gd name="connsiteY8" fmla="*/ 147636 h 209550"/>
                    <a:gd name="connsiteX9" fmla="*/ 80752 w 359360"/>
                    <a:gd name="connsiteY9" fmla="*/ 97632 h 209550"/>
                    <a:gd name="connsiteX10" fmla="*/ 45036 w 359360"/>
                    <a:gd name="connsiteY10" fmla="*/ 97632 h 209550"/>
                    <a:gd name="connsiteX11" fmla="*/ 42652 w 359360"/>
                    <a:gd name="connsiteY11" fmla="*/ 78580 h 209550"/>
                    <a:gd name="connsiteX12" fmla="*/ 0 w 359360"/>
                    <a:gd name="connsiteY12" fmla="*/ 34456 h 209550"/>
                    <a:gd name="connsiteX13" fmla="*/ 73608 w 359360"/>
                    <a:gd name="connsiteY13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59360" h="209550">
                      <a:moveTo>
                        <a:pt x="73608" y="0"/>
                      </a:moveTo>
                      <a:lnTo>
                        <a:pt x="121236" y="45244"/>
                      </a:lnTo>
                      <a:lnTo>
                        <a:pt x="259348" y="78580"/>
                      </a:lnTo>
                      <a:lnTo>
                        <a:pt x="289204" y="108440"/>
                      </a:lnTo>
                      <a:lnTo>
                        <a:pt x="292684" y="114300"/>
                      </a:lnTo>
                      <a:lnTo>
                        <a:pt x="342692" y="152400"/>
                      </a:lnTo>
                      <a:lnTo>
                        <a:pt x="359360" y="209550"/>
                      </a:lnTo>
                      <a:lnTo>
                        <a:pt x="159332" y="183356"/>
                      </a:lnTo>
                      <a:lnTo>
                        <a:pt x="152188" y="147636"/>
                      </a:lnTo>
                      <a:lnTo>
                        <a:pt x="80752" y="97632"/>
                      </a:lnTo>
                      <a:lnTo>
                        <a:pt x="45036" y="97632"/>
                      </a:lnTo>
                      <a:lnTo>
                        <a:pt x="42652" y="78580"/>
                      </a:lnTo>
                      <a:lnTo>
                        <a:pt x="0" y="34456"/>
                      </a:lnTo>
                      <a:lnTo>
                        <a:pt x="73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6EEC63C6-6D66-41F5-8473-35EF438D2E3D}"/>
                    </a:ext>
                  </a:extLst>
                </p:cNvPr>
                <p:cNvSpPr/>
                <p:nvPr/>
              </p:nvSpPr>
              <p:spPr>
                <a:xfrm>
                  <a:off x="40102632" y="28128238"/>
                  <a:ext cx="148432" cy="115768"/>
                </a:xfrm>
                <a:custGeom>
                  <a:avLst/>
                  <a:gdLst>
                    <a:gd name="connsiteX0" fmla="*/ 90272 w 148432"/>
                    <a:gd name="connsiteY0" fmla="*/ 0 h 115768"/>
                    <a:gd name="connsiteX1" fmla="*/ 90488 w 148432"/>
                    <a:gd name="connsiteY1" fmla="*/ 3850 h 115768"/>
                    <a:gd name="connsiteX2" fmla="*/ 130968 w 148432"/>
                    <a:gd name="connsiteY2" fmla="*/ 32426 h 115768"/>
                    <a:gd name="connsiteX3" fmla="*/ 147636 w 148432"/>
                    <a:gd name="connsiteY3" fmla="*/ 91956 h 115768"/>
                    <a:gd name="connsiteX4" fmla="*/ 148432 w 148432"/>
                    <a:gd name="connsiteY4" fmla="*/ 92662 h 115768"/>
                    <a:gd name="connsiteX5" fmla="*/ 92868 w 148432"/>
                    <a:gd name="connsiteY5" fmla="*/ 89574 h 115768"/>
                    <a:gd name="connsiteX6" fmla="*/ 64292 w 148432"/>
                    <a:gd name="connsiteY6" fmla="*/ 115768 h 115768"/>
                    <a:gd name="connsiteX7" fmla="*/ 7000 w 148432"/>
                    <a:gd name="connsiteY7" fmla="*/ 72800 h 115768"/>
                    <a:gd name="connsiteX8" fmla="*/ 11904 w 148432"/>
                    <a:gd name="connsiteY8" fmla="*/ 72906 h 115768"/>
                    <a:gd name="connsiteX9" fmla="*/ 0 w 148432"/>
                    <a:gd name="connsiteY9" fmla="*/ 32426 h 115768"/>
                    <a:gd name="connsiteX10" fmla="*/ 21432 w 148432"/>
                    <a:gd name="connsiteY10" fmla="*/ 6230 h 115768"/>
                    <a:gd name="connsiteX11" fmla="*/ 66672 w 148432"/>
                    <a:gd name="connsiteY11" fmla="*/ 13374 h 115768"/>
                    <a:gd name="connsiteX12" fmla="*/ 90272 w 148432"/>
                    <a:gd name="connsiteY12" fmla="*/ 0 h 1157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8432" h="115768">
                      <a:moveTo>
                        <a:pt x="90272" y="0"/>
                      </a:moveTo>
                      <a:lnTo>
                        <a:pt x="90488" y="3850"/>
                      </a:lnTo>
                      <a:lnTo>
                        <a:pt x="130968" y="32426"/>
                      </a:lnTo>
                      <a:lnTo>
                        <a:pt x="147636" y="91956"/>
                      </a:lnTo>
                      <a:lnTo>
                        <a:pt x="148432" y="92662"/>
                      </a:lnTo>
                      <a:lnTo>
                        <a:pt x="92868" y="89574"/>
                      </a:lnTo>
                      <a:lnTo>
                        <a:pt x="64292" y="115768"/>
                      </a:lnTo>
                      <a:lnTo>
                        <a:pt x="7000" y="72800"/>
                      </a:lnTo>
                      <a:lnTo>
                        <a:pt x="11904" y="72906"/>
                      </a:lnTo>
                      <a:lnTo>
                        <a:pt x="0" y="32426"/>
                      </a:lnTo>
                      <a:lnTo>
                        <a:pt x="21432" y="6230"/>
                      </a:lnTo>
                      <a:lnTo>
                        <a:pt x="66672" y="13374"/>
                      </a:lnTo>
                      <a:lnTo>
                        <a:pt x="902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11E71E15-DD57-4DBC-A33A-8064205E4F2A}"/>
                    </a:ext>
                  </a:extLst>
                </p:cNvPr>
                <p:cNvSpPr/>
                <p:nvPr/>
              </p:nvSpPr>
              <p:spPr>
                <a:xfrm>
                  <a:off x="40407124" y="28151138"/>
                  <a:ext cx="181076" cy="164306"/>
                </a:xfrm>
                <a:custGeom>
                  <a:avLst/>
                  <a:gdLst>
                    <a:gd name="connsiteX0" fmla="*/ 45552 w 181076"/>
                    <a:gd name="connsiteY0" fmla="*/ 0 h 164306"/>
                    <a:gd name="connsiteX1" fmla="*/ 131276 w 181076"/>
                    <a:gd name="connsiteY1" fmla="*/ 9526 h 164306"/>
                    <a:gd name="connsiteX2" fmla="*/ 147656 w 181076"/>
                    <a:gd name="connsiteY2" fmla="*/ 5350 h 164306"/>
                    <a:gd name="connsiteX3" fmla="*/ 181076 w 181076"/>
                    <a:gd name="connsiteY3" fmla="*/ 110884 h 164306"/>
                    <a:gd name="connsiteX4" fmla="*/ 109844 w 181076"/>
                    <a:gd name="connsiteY4" fmla="*/ 164306 h 164306"/>
                    <a:gd name="connsiteX5" fmla="*/ 69364 w 181076"/>
                    <a:gd name="connsiteY5" fmla="*/ 145256 h 164306"/>
                    <a:gd name="connsiteX6" fmla="*/ 28884 w 181076"/>
                    <a:gd name="connsiteY6" fmla="*/ 35718 h 164306"/>
                    <a:gd name="connsiteX7" fmla="*/ 308 w 181076"/>
                    <a:gd name="connsiteY7" fmla="*/ 26194 h 164306"/>
                    <a:gd name="connsiteX8" fmla="*/ 0 w 181076"/>
                    <a:gd name="connsiteY8" fmla="*/ 18220 h 164306"/>
                    <a:gd name="connsiteX9" fmla="*/ 45552 w 181076"/>
                    <a:gd name="connsiteY9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076" h="164306">
                      <a:moveTo>
                        <a:pt x="45552" y="0"/>
                      </a:moveTo>
                      <a:lnTo>
                        <a:pt x="131276" y="9526"/>
                      </a:lnTo>
                      <a:lnTo>
                        <a:pt x="147656" y="5350"/>
                      </a:lnTo>
                      <a:lnTo>
                        <a:pt x="181076" y="110884"/>
                      </a:lnTo>
                      <a:lnTo>
                        <a:pt x="109844" y="164306"/>
                      </a:lnTo>
                      <a:lnTo>
                        <a:pt x="69364" y="145256"/>
                      </a:lnTo>
                      <a:lnTo>
                        <a:pt x="28884" y="35718"/>
                      </a:lnTo>
                      <a:lnTo>
                        <a:pt x="308" y="26194"/>
                      </a:lnTo>
                      <a:lnTo>
                        <a:pt x="0" y="18220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DFD658CC-6EAA-4AAB-A4C4-C0F7283F069F}"/>
                    </a:ext>
                  </a:extLst>
                </p:cNvPr>
                <p:cNvSpPr/>
                <p:nvPr/>
              </p:nvSpPr>
              <p:spPr>
                <a:xfrm>
                  <a:off x="40802720" y="28184698"/>
                  <a:ext cx="152400" cy="183134"/>
                </a:xfrm>
                <a:custGeom>
                  <a:avLst/>
                  <a:gdLst>
                    <a:gd name="connsiteX0" fmla="*/ 143372 w 152400"/>
                    <a:gd name="connsiteY0" fmla="*/ 0 h 183134"/>
                    <a:gd name="connsiteX1" fmla="*/ 152400 w 152400"/>
                    <a:gd name="connsiteY1" fmla="*/ 61690 h 183134"/>
                    <a:gd name="connsiteX2" fmla="*/ 140492 w 152400"/>
                    <a:gd name="connsiteY2" fmla="*/ 147414 h 183134"/>
                    <a:gd name="connsiteX3" fmla="*/ 142060 w 152400"/>
                    <a:gd name="connsiteY3" fmla="*/ 148334 h 183134"/>
                    <a:gd name="connsiteX4" fmla="*/ 138112 w 152400"/>
                    <a:gd name="connsiteY4" fmla="*/ 152178 h 183134"/>
                    <a:gd name="connsiteX5" fmla="*/ 50004 w 152400"/>
                    <a:gd name="connsiteY5" fmla="*/ 183134 h 183134"/>
                    <a:gd name="connsiteX6" fmla="*/ 16668 w 152400"/>
                    <a:gd name="connsiteY6" fmla="*/ 166466 h 183134"/>
                    <a:gd name="connsiteX7" fmla="*/ 0 w 152400"/>
                    <a:gd name="connsiteY7" fmla="*/ 118840 h 183134"/>
                    <a:gd name="connsiteX8" fmla="*/ 101920 w 152400"/>
                    <a:gd name="connsiteY8" fmla="*/ 6926 h 183134"/>
                    <a:gd name="connsiteX9" fmla="*/ 111920 w 152400"/>
                    <a:gd name="connsiteY9" fmla="*/ 23590 h 183134"/>
                    <a:gd name="connsiteX10" fmla="*/ 143372 w 152400"/>
                    <a:gd name="connsiteY10" fmla="*/ 0 h 183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2400" h="183134">
                      <a:moveTo>
                        <a:pt x="143372" y="0"/>
                      </a:moveTo>
                      <a:lnTo>
                        <a:pt x="152400" y="61690"/>
                      </a:lnTo>
                      <a:lnTo>
                        <a:pt x="140492" y="147414"/>
                      </a:lnTo>
                      <a:lnTo>
                        <a:pt x="142060" y="148334"/>
                      </a:lnTo>
                      <a:lnTo>
                        <a:pt x="138112" y="152178"/>
                      </a:lnTo>
                      <a:lnTo>
                        <a:pt x="50004" y="183134"/>
                      </a:lnTo>
                      <a:lnTo>
                        <a:pt x="16668" y="166466"/>
                      </a:lnTo>
                      <a:lnTo>
                        <a:pt x="0" y="118840"/>
                      </a:lnTo>
                      <a:lnTo>
                        <a:pt x="101920" y="6926"/>
                      </a:lnTo>
                      <a:lnTo>
                        <a:pt x="111920" y="23590"/>
                      </a:lnTo>
                      <a:lnTo>
                        <a:pt x="1433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26B69B65-3685-4363-A3C8-31FDD8752E66}"/>
                    </a:ext>
                  </a:extLst>
                </p:cNvPr>
                <p:cNvSpPr/>
                <p:nvPr/>
              </p:nvSpPr>
              <p:spPr>
                <a:xfrm>
                  <a:off x="40434608" y="28579764"/>
                  <a:ext cx="224724" cy="196688"/>
                </a:xfrm>
                <a:custGeom>
                  <a:avLst/>
                  <a:gdLst>
                    <a:gd name="connsiteX0" fmla="*/ 151416 w 224724"/>
                    <a:gd name="connsiteY0" fmla="*/ 0 h 196688"/>
                    <a:gd name="connsiteX1" fmla="*/ 224724 w 224724"/>
                    <a:gd name="connsiteY1" fmla="*/ 37344 h 196688"/>
                    <a:gd name="connsiteX2" fmla="*/ 194280 w 224724"/>
                    <a:gd name="connsiteY2" fmla="*/ 142874 h 196688"/>
                    <a:gd name="connsiteX3" fmla="*/ 194884 w 224724"/>
                    <a:gd name="connsiteY3" fmla="*/ 143392 h 196688"/>
                    <a:gd name="connsiteX4" fmla="*/ 173640 w 224724"/>
                    <a:gd name="connsiteY4" fmla="*/ 188912 h 196688"/>
                    <a:gd name="connsiteX5" fmla="*/ 184872 w 224724"/>
                    <a:gd name="connsiteY5" fmla="*/ 196688 h 196688"/>
                    <a:gd name="connsiteX6" fmla="*/ 106172 w 224724"/>
                    <a:gd name="connsiteY6" fmla="*/ 192880 h 196688"/>
                    <a:gd name="connsiteX7" fmla="*/ 41880 w 224724"/>
                    <a:gd name="connsiteY7" fmla="*/ 171448 h 196688"/>
                    <a:gd name="connsiteX8" fmla="*/ 0 w 224724"/>
                    <a:gd name="connsiteY8" fmla="*/ 173000 h 196688"/>
                    <a:gd name="connsiteX9" fmla="*/ 18068 w 224724"/>
                    <a:gd name="connsiteY9" fmla="*/ 135730 h 196688"/>
                    <a:gd name="connsiteX10" fmla="*/ 77600 w 224724"/>
                    <a:gd name="connsiteY10" fmla="*/ 104774 h 196688"/>
                    <a:gd name="connsiteX11" fmla="*/ 53784 w 224724"/>
                    <a:gd name="connsiteY11" fmla="*/ 35716 h 196688"/>
                    <a:gd name="connsiteX12" fmla="*/ 103792 w 224724"/>
                    <a:gd name="connsiteY12" fmla="*/ 42860 h 196688"/>
                    <a:gd name="connsiteX13" fmla="*/ 151416 w 224724"/>
                    <a:gd name="connsiteY13" fmla="*/ 0 h 196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4724" h="196688">
                      <a:moveTo>
                        <a:pt x="151416" y="0"/>
                      </a:moveTo>
                      <a:lnTo>
                        <a:pt x="224724" y="37344"/>
                      </a:lnTo>
                      <a:lnTo>
                        <a:pt x="194280" y="142874"/>
                      </a:lnTo>
                      <a:lnTo>
                        <a:pt x="194884" y="143392"/>
                      </a:lnTo>
                      <a:lnTo>
                        <a:pt x="173640" y="188912"/>
                      </a:lnTo>
                      <a:lnTo>
                        <a:pt x="184872" y="196688"/>
                      </a:lnTo>
                      <a:lnTo>
                        <a:pt x="106172" y="192880"/>
                      </a:lnTo>
                      <a:lnTo>
                        <a:pt x="41880" y="171448"/>
                      </a:lnTo>
                      <a:lnTo>
                        <a:pt x="0" y="173000"/>
                      </a:lnTo>
                      <a:lnTo>
                        <a:pt x="18068" y="135730"/>
                      </a:lnTo>
                      <a:lnTo>
                        <a:pt x="77600" y="104774"/>
                      </a:lnTo>
                      <a:lnTo>
                        <a:pt x="53784" y="35716"/>
                      </a:lnTo>
                      <a:lnTo>
                        <a:pt x="103792" y="42860"/>
                      </a:lnTo>
                      <a:lnTo>
                        <a:pt x="1514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FA559DA8-0530-4524-8249-BDFD7A02525B}"/>
                    </a:ext>
                  </a:extLst>
                </p:cNvPr>
                <p:cNvSpPr/>
                <p:nvPr/>
              </p:nvSpPr>
              <p:spPr>
                <a:xfrm>
                  <a:off x="40726124" y="28027312"/>
                  <a:ext cx="156664" cy="156370"/>
                </a:xfrm>
                <a:custGeom>
                  <a:avLst/>
                  <a:gdLst>
                    <a:gd name="connsiteX0" fmla="*/ 136124 w 156664"/>
                    <a:gd name="connsiteY0" fmla="*/ 0 h 156370"/>
                    <a:gd name="connsiteX1" fmla="*/ 145652 w 156664"/>
                    <a:gd name="connsiteY1" fmla="*/ 109538 h 156370"/>
                    <a:gd name="connsiteX2" fmla="*/ 156664 w 156664"/>
                    <a:gd name="connsiteY2" fmla="*/ 127890 h 156370"/>
                    <a:gd name="connsiteX3" fmla="*/ 23172 w 156664"/>
                    <a:gd name="connsiteY3" fmla="*/ 156370 h 156370"/>
                    <a:gd name="connsiteX4" fmla="*/ 0 w 156664"/>
                    <a:gd name="connsiteY4" fmla="*/ 85500 h 156370"/>
                    <a:gd name="connsiteX5" fmla="*/ 55164 w 156664"/>
                    <a:gd name="connsiteY5" fmla="*/ 71438 h 156370"/>
                    <a:gd name="connsiteX6" fmla="*/ 136124 w 156664"/>
                    <a:gd name="connsiteY6" fmla="*/ 0 h 156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664" h="156370">
                      <a:moveTo>
                        <a:pt x="136124" y="0"/>
                      </a:moveTo>
                      <a:lnTo>
                        <a:pt x="145652" y="109538"/>
                      </a:lnTo>
                      <a:lnTo>
                        <a:pt x="156664" y="127890"/>
                      </a:lnTo>
                      <a:lnTo>
                        <a:pt x="23172" y="156370"/>
                      </a:lnTo>
                      <a:lnTo>
                        <a:pt x="0" y="85500"/>
                      </a:lnTo>
                      <a:lnTo>
                        <a:pt x="55164" y="71438"/>
                      </a:lnTo>
                      <a:lnTo>
                        <a:pt x="1361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6B0159A5-F0BF-4181-87B8-D2CA7AA7FD48}"/>
                    </a:ext>
                  </a:extLst>
                </p:cNvPr>
                <p:cNvSpPr/>
                <p:nvPr/>
              </p:nvSpPr>
              <p:spPr>
                <a:xfrm>
                  <a:off x="39617796" y="28121300"/>
                  <a:ext cx="601516" cy="344164"/>
                </a:xfrm>
                <a:custGeom>
                  <a:avLst/>
                  <a:gdLst>
                    <a:gd name="connsiteX0" fmla="*/ 94520 w 601516"/>
                    <a:gd name="connsiteY0" fmla="*/ 0 h 344164"/>
                    <a:gd name="connsiteX1" fmla="*/ 137172 w 601516"/>
                    <a:gd name="connsiteY1" fmla="*/ 44124 h 344164"/>
                    <a:gd name="connsiteX2" fmla="*/ 139556 w 601516"/>
                    <a:gd name="connsiteY2" fmla="*/ 63176 h 344164"/>
                    <a:gd name="connsiteX3" fmla="*/ 175272 w 601516"/>
                    <a:gd name="connsiteY3" fmla="*/ 63176 h 344164"/>
                    <a:gd name="connsiteX4" fmla="*/ 246708 w 601516"/>
                    <a:gd name="connsiteY4" fmla="*/ 113180 h 344164"/>
                    <a:gd name="connsiteX5" fmla="*/ 253852 w 601516"/>
                    <a:gd name="connsiteY5" fmla="*/ 148900 h 344164"/>
                    <a:gd name="connsiteX6" fmla="*/ 453880 w 601516"/>
                    <a:gd name="connsiteY6" fmla="*/ 175094 h 344164"/>
                    <a:gd name="connsiteX7" fmla="*/ 437212 w 601516"/>
                    <a:gd name="connsiteY7" fmla="*/ 117944 h 344164"/>
                    <a:gd name="connsiteX8" fmla="*/ 387204 w 601516"/>
                    <a:gd name="connsiteY8" fmla="*/ 79844 h 344164"/>
                    <a:gd name="connsiteX9" fmla="*/ 383724 w 601516"/>
                    <a:gd name="connsiteY9" fmla="*/ 73984 h 344164"/>
                    <a:gd name="connsiteX10" fmla="*/ 387204 w 601516"/>
                    <a:gd name="connsiteY10" fmla="*/ 77464 h 344164"/>
                    <a:gd name="connsiteX11" fmla="*/ 491836 w 601516"/>
                    <a:gd name="connsiteY11" fmla="*/ 79738 h 344164"/>
                    <a:gd name="connsiteX12" fmla="*/ 549128 w 601516"/>
                    <a:gd name="connsiteY12" fmla="*/ 122706 h 344164"/>
                    <a:gd name="connsiteX13" fmla="*/ 556364 w 601516"/>
                    <a:gd name="connsiteY13" fmla="*/ 116074 h 344164"/>
                    <a:gd name="connsiteX14" fmla="*/ 568180 w 601516"/>
                    <a:gd name="connsiteY14" fmla="*/ 148900 h 344164"/>
                    <a:gd name="connsiteX15" fmla="*/ 575324 w 601516"/>
                    <a:gd name="connsiteY15" fmla="*/ 167950 h 344164"/>
                    <a:gd name="connsiteX16" fmla="*/ 594372 w 601516"/>
                    <a:gd name="connsiteY16" fmla="*/ 194144 h 344164"/>
                    <a:gd name="connsiteX17" fmla="*/ 601516 w 601516"/>
                    <a:gd name="connsiteY17" fmla="*/ 258438 h 344164"/>
                    <a:gd name="connsiteX18" fmla="*/ 561036 w 601516"/>
                    <a:gd name="connsiteY18" fmla="*/ 229864 h 344164"/>
                    <a:gd name="connsiteX19" fmla="*/ 522936 w 601516"/>
                    <a:gd name="connsiteY19" fmla="*/ 260820 h 344164"/>
                    <a:gd name="connsiteX20" fmla="*/ 411016 w 601516"/>
                    <a:gd name="connsiteY20" fmla="*/ 241768 h 344164"/>
                    <a:gd name="connsiteX21" fmla="*/ 370536 w 601516"/>
                    <a:gd name="connsiteY21" fmla="*/ 256056 h 344164"/>
                    <a:gd name="connsiteX22" fmla="*/ 232424 w 601516"/>
                    <a:gd name="connsiteY22" fmla="*/ 225100 h 344164"/>
                    <a:gd name="connsiteX23" fmla="*/ 184796 w 601516"/>
                    <a:gd name="connsiteY23" fmla="*/ 344164 h 344164"/>
                    <a:gd name="connsiteX24" fmla="*/ 111068 w 601516"/>
                    <a:gd name="connsiteY24" fmla="*/ 341482 h 344164"/>
                    <a:gd name="connsiteX25" fmla="*/ 101452 w 601516"/>
                    <a:gd name="connsiteY25" fmla="*/ 270344 h 344164"/>
                    <a:gd name="connsiteX26" fmla="*/ 96692 w 601516"/>
                    <a:gd name="connsiteY26" fmla="*/ 158424 h 344164"/>
                    <a:gd name="connsiteX27" fmla="*/ 32396 w 601516"/>
                    <a:gd name="connsiteY27" fmla="*/ 110800 h 344164"/>
                    <a:gd name="connsiteX28" fmla="*/ 34780 w 601516"/>
                    <a:gd name="connsiteY28" fmla="*/ 79844 h 344164"/>
                    <a:gd name="connsiteX29" fmla="*/ 0 w 601516"/>
                    <a:gd name="connsiteY29" fmla="*/ 35280 h 344164"/>
                    <a:gd name="connsiteX30" fmla="*/ 3824 w 601516"/>
                    <a:gd name="connsiteY30" fmla="*/ 32220 h 344164"/>
                    <a:gd name="connsiteX31" fmla="*/ 5948 w 601516"/>
                    <a:gd name="connsiteY31" fmla="*/ 12024 h 344164"/>
                    <a:gd name="connsiteX32" fmla="*/ 39540 w 601516"/>
                    <a:gd name="connsiteY32" fmla="*/ 6024 h 344164"/>
                    <a:gd name="connsiteX33" fmla="*/ 56212 w 601516"/>
                    <a:gd name="connsiteY33" fmla="*/ 17932 h 344164"/>
                    <a:gd name="connsiteX34" fmla="*/ 94520 w 601516"/>
                    <a:gd name="connsiteY34" fmla="*/ 0 h 344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601516" h="344164">
                      <a:moveTo>
                        <a:pt x="94520" y="0"/>
                      </a:moveTo>
                      <a:lnTo>
                        <a:pt x="137172" y="44124"/>
                      </a:lnTo>
                      <a:lnTo>
                        <a:pt x="139556" y="63176"/>
                      </a:lnTo>
                      <a:lnTo>
                        <a:pt x="175272" y="63176"/>
                      </a:lnTo>
                      <a:lnTo>
                        <a:pt x="246708" y="113180"/>
                      </a:lnTo>
                      <a:lnTo>
                        <a:pt x="253852" y="148900"/>
                      </a:lnTo>
                      <a:lnTo>
                        <a:pt x="453880" y="175094"/>
                      </a:lnTo>
                      <a:lnTo>
                        <a:pt x="437212" y="117944"/>
                      </a:lnTo>
                      <a:lnTo>
                        <a:pt x="387204" y="79844"/>
                      </a:lnTo>
                      <a:lnTo>
                        <a:pt x="383724" y="73984"/>
                      </a:lnTo>
                      <a:lnTo>
                        <a:pt x="387204" y="77464"/>
                      </a:lnTo>
                      <a:lnTo>
                        <a:pt x="491836" y="79738"/>
                      </a:lnTo>
                      <a:lnTo>
                        <a:pt x="549128" y="122706"/>
                      </a:lnTo>
                      <a:lnTo>
                        <a:pt x="556364" y="116074"/>
                      </a:lnTo>
                      <a:lnTo>
                        <a:pt x="568180" y="148900"/>
                      </a:lnTo>
                      <a:lnTo>
                        <a:pt x="575324" y="167950"/>
                      </a:lnTo>
                      <a:lnTo>
                        <a:pt x="594372" y="194144"/>
                      </a:lnTo>
                      <a:lnTo>
                        <a:pt x="601516" y="258438"/>
                      </a:lnTo>
                      <a:lnTo>
                        <a:pt x="561036" y="229864"/>
                      </a:lnTo>
                      <a:lnTo>
                        <a:pt x="522936" y="260820"/>
                      </a:lnTo>
                      <a:lnTo>
                        <a:pt x="411016" y="241768"/>
                      </a:lnTo>
                      <a:lnTo>
                        <a:pt x="370536" y="256056"/>
                      </a:lnTo>
                      <a:lnTo>
                        <a:pt x="232424" y="225100"/>
                      </a:lnTo>
                      <a:lnTo>
                        <a:pt x="184796" y="344164"/>
                      </a:lnTo>
                      <a:lnTo>
                        <a:pt x="111068" y="341482"/>
                      </a:lnTo>
                      <a:lnTo>
                        <a:pt x="101452" y="270344"/>
                      </a:lnTo>
                      <a:lnTo>
                        <a:pt x="96692" y="158424"/>
                      </a:lnTo>
                      <a:lnTo>
                        <a:pt x="32396" y="110800"/>
                      </a:lnTo>
                      <a:lnTo>
                        <a:pt x="34780" y="79844"/>
                      </a:lnTo>
                      <a:lnTo>
                        <a:pt x="0" y="35280"/>
                      </a:lnTo>
                      <a:lnTo>
                        <a:pt x="3824" y="32220"/>
                      </a:lnTo>
                      <a:lnTo>
                        <a:pt x="5948" y="12024"/>
                      </a:lnTo>
                      <a:lnTo>
                        <a:pt x="39540" y="6024"/>
                      </a:lnTo>
                      <a:lnTo>
                        <a:pt x="56212" y="17932"/>
                      </a:lnTo>
                      <a:lnTo>
                        <a:pt x="94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9C555F22-48B7-4BDE-B45C-6C9798C22C6B}"/>
                    </a:ext>
                  </a:extLst>
                </p:cNvPr>
                <p:cNvSpPr/>
                <p:nvPr/>
              </p:nvSpPr>
              <p:spPr>
                <a:xfrm>
                  <a:off x="40293056" y="28138828"/>
                  <a:ext cx="180688" cy="150136"/>
                </a:xfrm>
                <a:custGeom>
                  <a:avLst/>
                  <a:gdLst>
                    <a:gd name="connsiteX0" fmla="*/ 86608 w 180688"/>
                    <a:gd name="connsiteY0" fmla="*/ 0 h 150136"/>
                    <a:gd name="connsiteX1" fmla="*/ 111992 w 180688"/>
                    <a:gd name="connsiteY1" fmla="*/ 31360 h 150136"/>
                    <a:gd name="connsiteX2" fmla="*/ 114068 w 180688"/>
                    <a:gd name="connsiteY2" fmla="*/ 30530 h 150136"/>
                    <a:gd name="connsiteX3" fmla="*/ 114376 w 180688"/>
                    <a:gd name="connsiteY3" fmla="*/ 38504 h 150136"/>
                    <a:gd name="connsiteX4" fmla="*/ 142952 w 180688"/>
                    <a:gd name="connsiteY4" fmla="*/ 48028 h 150136"/>
                    <a:gd name="connsiteX5" fmla="*/ 180688 w 180688"/>
                    <a:gd name="connsiteY5" fmla="*/ 150136 h 150136"/>
                    <a:gd name="connsiteX6" fmla="*/ 76 w 180688"/>
                    <a:gd name="connsiteY6" fmla="*/ 121848 h 150136"/>
                    <a:gd name="connsiteX7" fmla="*/ 0 w 180688"/>
                    <a:gd name="connsiteY7" fmla="*/ 119398 h 150136"/>
                    <a:gd name="connsiteX8" fmla="*/ 76 w 180688"/>
                    <a:gd name="connsiteY8" fmla="*/ 119466 h 150136"/>
                    <a:gd name="connsiteX9" fmla="*/ 38176 w 180688"/>
                    <a:gd name="connsiteY9" fmla="*/ 24216 h 150136"/>
                    <a:gd name="connsiteX10" fmla="*/ 86608 w 180688"/>
                    <a:gd name="connsiteY10" fmla="*/ 0 h 150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688" h="150136">
                      <a:moveTo>
                        <a:pt x="86608" y="0"/>
                      </a:moveTo>
                      <a:lnTo>
                        <a:pt x="111992" y="31360"/>
                      </a:lnTo>
                      <a:lnTo>
                        <a:pt x="114068" y="30530"/>
                      </a:lnTo>
                      <a:lnTo>
                        <a:pt x="114376" y="38504"/>
                      </a:lnTo>
                      <a:lnTo>
                        <a:pt x="142952" y="48028"/>
                      </a:lnTo>
                      <a:lnTo>
                        <a:pt x="180688" y="150136"/>
                      </a:lnTo>
                      <a:lnTo>
                        <a:pt x="76" y="121848"/>
                      </a:lnTo>
                      <a:lnTo>
                        <a:pt x="0" y="119398"/>
                      </a:lnTo>
                      <a:lnTo>
                        <a:pt x="76" y="119466"/>
                      </a:lnTo>
                      <a:lnTo>
                        <a:pt x="38176" y="24216"/>
                      </a:lnTo>
                      <a:lnTo>
                        <a:pt x="866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CB530FCB-68F8-4C44-8AE6-EEA9524053E2}"/>
                    </a:ext>
                  </a:extLst>
                </p:cNvPr>
                <p:cNvSpPr/>
                <p:nvPr/>
              </p:nvSpPr>
              <p:spPr>
                <a:xfrm>
                  <a:off x="40531256" y="28446412"/>
                  <a:ext cx="292896" cy="170696"/>
                </a:xfrm>
                <a:custGeom>
                  <a:avLst/>
                  <a:gdLst>
                    <a:gd name="connsiteX0" fmla="*/ 76200 w 292896"/>
                    <a:gd name="connsiteY0" fmla="*/ 0 h 170696"/>
                    <a:gd name="connsiteX1" fmla="*/ 176212 w 292896"/>
                    <a:gd name="connsiteY1" fmla="*/ 2382 h 170696"/>
                    <a:gd name="connsiteX2" fmla="*/ 271464 w 292896"/>
                    <a:gd name="connsiteY2" fmla="*/ 21432 h 170696"/>
                    <a:gd name="connsiteX3" fmla="*/ 292896 w 292896"/>
                    <a:gd name="connsiteY3" fmla="*/ 73820 h 170696"/>
                    <a:gd name="connsiteX4" fmla="*/ 268908 w 292896"/>
                    <a:gd name="connsiteY4" fmla="*/ 164970 h 170696"/>
                    <a:gd name="connsiteX5" fmla="*/ 252412 w 292896"/>
                    <a:gd name="connsiteY5" fmla="*/ 150020 h 170696"/>
                    <a:gd name="connsiteX6" fmla="*/ 133352 w 292896"/>
                    <a:gd name="connsiteY6" fmla="*/ 152400 h 170696"/>
                    <a:gd name="connsiteX7" fmla="*/ 128076 w 292896"/>
                    <a:gd name="connsiteY7" fmla="*/ 170696 h 170696"/>
                    <a:gd name="connsiteX8" fmla="*/ 54768 w 292896"/>
                    <a:gd name="connsiteY8" fmla="*/ 133352 h 170696"/>
                    <a:gd name="connsiteX9" fmla="*/ 40628 w 292896"/>
                    <a:gd name="connsiteY9" fmla="*/ 146078 h 170696"/>
                    <a:gd name="connsiteX10" fmla="*/ 0 w 292896"/>
                    <a:gd name="connsiteY10" fmla="*/ 76200 h 170696"/>
                    <a:gd name="connsiteX11" fmla="*/ 61912 w 292896"/>
                    <a:gd name="connsiteY11" fmla="*/ 59532 h 170696"/>
                    <a:gd name="connsiteX12" fmla="*/ 76200 w 292896"/>
                    <a:gd name="connsiteY12" fmla="*/ 0 h 170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92896" h="170696">
                      <a:moveTo>
                        <a:pt x="76200" y="0"/>
                      </a:moveTo>
                      <a:lnTo>
                        <a:pt x="176212" y="2382"/>
                      </a:lnTo>
                      <a:lnTo>
                        <a:pt x="271464" y="21432"/>
                      </a:lnTo>
                      <a:lnTo>
                        <a:pt x="292896" y="73820"/>
                      </a:lnTo>
                      <a:lnTo>
                        <a:pt x="268908" y="164970"/>
                      </a:lnTo>
                      <a:lnTo>
                        <a:pt x="252412" y="150020"/>
                      </a:lnTo>
                      <a:lnTo>
                        <a:pt x="133352" y="152400"/>
                      </a:lnTo>
                      <a:lnTo>
                        <a:pt x="128076" y="170696"/>
                      </a:lnTo>
                      <a:lnTo>
                        <a:pt x="54768" y="133352"/>
                      </a:lnTo>
                      <a:lnTo>
                        <a:pt x="40628" y="146078"/>
                      </a:lnTo>
                      <a:lnTo>
                        <a:pt x="0" y="76200"/>
                      </a:lnTo>
                      <a:lnTo>
                        <a:pt x="61912" y="59532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70FC9E54-6780-47FA-A4D3-3AEE8EB88C68}"/>
                    </a:ext>
                  </a:extLst>
                </p:cNvPr>
                <p:cNvSpPr/>
                <p:nvPr/>
              </p:nvSpPr>
              <p:spPr>
                <a:xfrm>
                  <a:off x="40174160" y="28217812"/>
                  <a:ext cx="128484" cy="160178"/>
                </a:xfrm>
                <a:custGeom>
                  <a:avLst/>
                  <a:gdLst>
                    <a:gd name="connsiteX0" fmla="*/ 21340 w 128484"/>
                    <a:gd name="connsiteY0" fmla="*/ 0 h 160178"/>
                    <a:gd name="connsiteX1" fmla="*/ 76904 w 128484"/>
                    <a:gd name="connsiteY1" fmla="*/ 3088 h 160178"/>
                    <a:gd name="connsiteX2" fmla="*/ 118896 w 128484"/>
                    <a:gd name="connsiteY2" fmla="*/ 40414 h 160178"/>
                    <a:gd name="connsiteX3" fmla="*/ 118972 w 128484"/>
                    <a:gd name="connsiteY3" fmla="*/ 42864 h 160178"/>
                    <a:gd name="connsiteX4" fmla="*/ 128484 w 128484"/>
                    <a:gd name="connsiteY4" fmla="*/ 44354 h 160178"/>
                    <a:gd name="connsiteX5" fmla="*/ 111828 w 128484"/>
                    <a:gd name="connsiteY5" fmla="*/ 73820 h 160178"/>
                    <a:gd name="connsiteX6" fmla="*/ 114208 w 128484"/>
                    <a:gd name="connsiteY6" fmla="*/ 104776 h 160178"/>
                    <a:gd name="connsiteX7" fmla="*/ 44956 w 128484"/>
                    <a:gd name="connsiteY7" fmla="*/ 160178 h 160178"/>
                    <a:gd name="connsiteX8" fmla="*/ 38008 w 128484"/>
                    <a:gd name="connsiteY8" fmla="*/ 97632 h 160178"/>
                    <a:gd name="connsiteX9" fmla="*/ 18960 w 128484"/>
                    <a:gd name="connsiteY9" fmla="*/ 71438 h 160178"/>
                    <a:gd name="connsiteX10" fmla="*/ 11816 w 128484"/>
                    <a:gd name="connsiteY10" fmla="*/ 52388 h 160178"/>
                    <a:gd name="connsiteX11" fmla="*/ 0 w 128484"/>
                    <a:gd name="connsiteY11" fmla="*/ 19562 h 160178"/>
                    <a:gd name="connsiteX12" fmla="*/ 21340 w 128484"/>
                    <a:gd name="connsiteY12" fmla="*/ 0 h 160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484" h="160178">
                      <a:moveTo>
                        <a:pt x="21340" y="0"/>
                      </a:moveTo>
                      <a:lnTo>
                        <a:pt x="76904" y="3088"/>
                      </a:lnTo>
                      <a:lnTo>
                        <a:pt x="118896" y="40414"/>
                      </a:lnTo>
                      <a:lnTo>
                        <a:pt x="118972" y="42864"/>
                      </a:lnTo>
                      <a:lnTo>
                        <a:pt x="128484" y="44354"/>
                      </a:lnTo>
                      <a:lnTo>
                        <a:pt x="111828" y="73820"/>
                      </a:lnTo>
                      <a:lnTo>
                        <a:pt x="114208" y="104776"/>
                      </a:lnTo>
                      <a:lnTo>
                        <a:pt x="44956" y="160178"/>
                      </a:lnTo>
                      <a:lnTo>
                        <a:pt x="38008" y="97632"/>
                      </a:lnTo>
                      <a:lnTo>
                        <a:pt x="18960" y="71438"/>
                      </a:lnTo>
                      <a:lnTo>
                        <a:pt x="11816" y="52388"/>
                      </a:lnTo>
                      <a:lnTo>
                        <a:pt x="0" y="19562"/>
                      </a:lnTo>
                      <a:lnTo>
                        <a:pt x="2134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D752348A-AD93-4EC2-A142-7AC63CF52E2A}"/>
                    </a:ext>
                  </a:extLst>
                </p:cNvPr>
                <p:cNvSpPr/>
                <p:nvPr/>
              </p:nvSpPr>
              <p:spPr>
                <a:xfrm>
                  <a:off x="40302656" y="28439268"/>
                  <a:ext cx="269228" cy="221456"/>
                </a:xfrm>
                <a:custGeom>
                  <a:avLst/>
                  <a:gdLst>
                    <a:gd name="connsiteX0" fmla="*/ 73820 w 269228"/>
                    <a:gd name="connsiteY0" fmla="*/ 0 h 221456"/>
                    <a:gd name="connsiteX1" fmla="*/ 178592 w 269228"/>
                    <a:gd name="connsiteY1" fmla="*/ 50008 h 221456"/>
                    <a:gd name="connsiteX2" fmla="*/ 226220 w 269228"/>
                    <a:gd name="connsiteY2" fmla="*/ 83344 h 221456"/>
                    <a:gd name="connsiteX3" fmla="*/ 228964 w 269228"/>
                    <a:gd name="connsiteY3" fmla="*/ 83974 h 221456"/>
                    <a:gd name="connsiteX4" fmla="*/ 269228 w 269228"/>
                    <a:gd name="connsiteY4" fmla="*/ 153222 h 221456"/>
                    <a:gd name="connsiteX5" fmla="*/ 235744 w 269228"/>
                    <a:gd name="connsiteY5" fmla="*/ 183356 h 221456"/>
                    <a:gd name="connsiteX6" fmla="*/ 185736 w 269228"/>
                    <a:gd name="connsiteY6" fmla="*/ 176212 h 221456"/>
                    <a:gd name="connsiteX7" fmla="*/ 188292 w 269228"/>
                    <a:gd name="connsiteY7" fmla="*/ 183628 h 221456"/>
                    <a:gd name="connsiteX8" fmla="*/ 176212 w 269228"/>
                    <a:gd name="connsiteY8" fmla="*/ 173832 h 221456"/>
                    <a:gd name="connsiteX9" fmla="*/ 116680 w 269228"/>
                    <a:gd name="connsiteY9" fmla="*/ 221456 h 221456"/>
                    <a:gd name="connsiteX10" fmla="*/ 50008 w 269228"/>
                    <a:gd name="connsiteY10" fmla="*/ 200026 h 221456"/>
                    <a:gd name="connsiteX11" fmla="*/ 0 w 269228"/>
                    <a:gd name="connsiteY11" fmla="*/ 135732 h 221456"/>
                    <a:gd name="connsiteX12" fmla="*/ 40480 w 269228"/>
                    <a:gd name="connsiteY12" fmla="*/ 109538 h 221456"/>
                    <a:gd name="connsiteX13" fmla="*/ 61912 w 269228"/>
                    <a:gd name="connsiteY13" fmla="*/ 40482 h 221456"/>
                    <a:gd name="connsiteX14" fmla="*/ 52388 w 269228"/>
                    <a:gd name="connsiteY14" fmla="*/ 4764 h 221456"/>
                    <a:gd name="connsiteX15" fmla="*/ 73820 w 269228"/>
                    <a:gd name="connsiteY15" fmla="*/ 0 h 22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9228" h="221456">
                      <a:moveTo>
                        <a:pt x="73820" y="0"/>
                      </a:moveTo>
                      <a:lnTo>
                        <a:pt x="178592" y="50008"/>
                      </a:lnTo>
                      <a:lnTo>
                        <a:pt x="226220" y="83344"/>
                      </a:lnTo>
                      <a:lnTo>
                        <a:pt x="228964" y="83974"/>
                      </a:lnTo>
                      <a:lnTo>
                        <a:pt x="269228" y="153222"/>
                      </a:lnTo>
                      <a:lnTo>
                        <a:pt x="235744" y="183356"/>
                      </a:lnTo>
                      <a:lnTo>
                        <a:pt x="185736" y="176212"/>
                      </a:lnTo>
                      <a:lnTo>
                        <a:pt x="188292" y="183628"/>
                      </a:lnTo>
                      <a:lnTo>
                        <a:pt x="176212" y="173832"/>
                      </a:lnTo>
                      <a:lnTo>
                        <a:pt x="116680" y="221456"/>
                      </a:lnTo>
                      <a:lnTo>
                        <a:pt x="50008" y="200026"/>
                      </a:lnTo>
                      <a:lnTo>
                        <a:pt x="0" y="135732"/>
                      </a:lnTo>
                      <a:lnTo>
                        <a:pt x="40480" y="109538"/>
                      </a:lnTo>
                      <a:lnTo>
                        <a:pt x="61912" y="40482"/>
                      </a:lnTo>
                      <a:lnTo>
                        <a:pt x="52388" y="4764"/>
                      </a:lnTo>
                      <a:lnTo>
                        <a:pt x="7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2C1E7D14-FDEF-40A7-BBFB-B97E7250ECEF}"/>
                    </a:ext>
                  </a:extLst>
                </p:cNvPr>
                <p:cNvSpPr/>
                <p:nvPr/>
              </p:nvSpPr>
              <p:spPr>
                <a:xfrm>
                  <a:off x="40703760" y="28155202"/>
                  <a:ext cx="200880" cy="137488"/>
                </a:xfrm>
                <a:custGeom>
                  <a:avLst/>
                  <a:gdLst>
                    <a:gd name="connsiteX0" fmla="*/ 179028 w 200880"/>
                    <a:gd name="connsiteY0" fmla="*/ 0 h 137488"/>
                    <a:gd name="connsiteX1" fmla="*/ 200880 w 200880"/>
                    <a:gd name="connsiteY1" fmla="*/ 36422 h 137488"/>
                    <a:gd name="connsiteX2" fmla="*/ 108840 w 200880"/>
                    <a:gd name="connsiteY2" fmla="*/ 137488 h 137488"/>
                    <a:gd name="connsiteX3" fmla="*/ 0 w 200880"/>
                    <a:gd name="connsiteY3" fmla="*/ 96876 h 137488"/>
                    <a:gd name="connsiteX4" fmla="*/ 20376 w 200880"/>
                    <a:gd name="connsiteY4" fmla="*/ 41178 h 137488"/>
                    <a:gd name="connsiteX5" fmla="*/ 46572 w 200880"/>
                    <a:gd name="connsiteY5" fmla="*/ 31654 h 137488"/>
                    <a:gd name="connsiteX6" fmla="*/ 45536 w 200880"/>
                    <a:gd name="connsiteY6" fmla="*/ 28480 h 137488"/>
                    <a:gd name="connsiteX7" fmla="*/ 179028 w 200880"/>
                    <a:gd name="connsiteY7" fmla="*/ 0 h 137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0880" h="137488">
                      <a:moveTo>
                        <a:pt x="179028" y="0"/>
                      </a:moveTo>
                      <a:lnTo>
                        <a:pt x="200880" y="36422"/>
                      </a:lnTo>
                      <a:lnTo>
                        <a:pt x="108840" y="137488"/>
                      </a:lnTo>
                      <a:lnTo>
                        <a:pt x="0" y="96876"/>
                      </a:lnTo>
                      <a:lnTo>
                        <a:pt x="20376" y="41178"/>
                      </a:lnTo>
                      <a:lnTo>
                        <a:pt x="46572" y="31654"/>
                      </a:lnTo>
                      <a:lnTo>
                        <a:pt x="45536" y="28480"/>
                      </a:lnTo>
                      <a:lnTo>
                        <a:pt x="179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B73EAD97-A8E0-44DE-BB7E-034B076AA9DB}"/>
                    </a:ext>
                  </a:extLst>
                </p:cNvPr>
                <p:cNvSpPr/>
                <p:nvPr/>
              </p:nvSpPr>
              <p:spPr>
                <a:xfrm>
                  <a:off x="40224868" y="28322588"/>
                  <a:ext cx="201612" cy="127834"/>
                </a:xfrm>
                <a:custGeom>
                  <a:avLst/>
                  <a:gdLst>
                    <a:gd name="connsiteX0" fmla="*/ 146844 w 201612"/>
                    <a:gd name="connsiteY0" fmla="*/ 0 h 127834"/>
                    <a:gd name="connsiteX1" fmla="*/ 201612 w 201612"/>
                    <a:gd name="connsiteY1" fmla="*/ 54768 h 127834"/>
                    <a:gd name="connsiteX2" fmla="*/ 163576 w 201612"/>
                    <a:gd name="connsiteY2" fmla="*/ 122392 h 127834"/>
                    <a:gd name="connsiteX3" fmla="*/ 151608 w 201612"/>
                    <a:gd name="connsiteY3" fmla="*/ 116680 h 127834"/>
                    <a:gd name="connsiteX4" fmla="*/ 130176 w 201612"/>
                    <a:gd name="connsiteY4" fmla="*/ 121444 h 127834"/>
                    <a:gd name="connsiteX5" fmla="*/ 131880 w 201612"/>
                    <a:gd name="connsiteY5" fmla="*/ 127834 h 127834"/>
                    <a:gd name="connsiteX6" fmla="*/ 15876 w 201612"/>
                    <a:gd name="connsiteY6" fmla="*/ 114300 h 127834"/>
                    <a:gd name="connsiteX7" fmla="*/ 0 w 201612"/>
                    <a:gd name="connsiteY7" fmla="*/ 50800 h 127834"/>
                    <a:gd name="connsiteX8" fmla="*/ 48348 w 201612"/>
                    <a:gd name="connsiteY8" fmla="*/ 12122 h 127834"/>
                    <a:gd name="connsiteX9" fmla="*/ 146844 w 201612"/>
                    <a:gd name="connsiteY9" fmla="*/ 0 h 127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1612" h="127834">
                      <a:moveTo>
                        <a:pt x="146844" y="0"/>
                      </a:moveTo>
                      <a:lnTo>
                        <a:pt x="201612" y="54768"/>
                      </a:lnTo>
                      <a:lnTo>
                        <a:pt x="163576" y="122392"/>
                      </a:lnTo>
                      <a:lnTo>
                        <a:pt x="151608" y="116680"/>
                      </a:lnTo>
                      <a:lnTo>
                        <a:pt x="130176" y="121444"/>
                      </a:lnTo>
                      <a:lnTo>
                        <a:pt x="131880" y="127834"/>
                      </a:lnTo>
                      <a:lnTo>
                        <a:pt x="15876" y="114300"/>
                      </a:lnTo>
                      <a:lnTo>
                        <a:pt x="0" y="50800"/>
                      </a:lnTo>
                      <a:lnTo>
                        <a:pt x="48348" y="12122"/>
                      </a:lnTo>
                      <a:lnTo>
                        <a:pt x="1468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D7EABE85-058F-41D3-9700-9681013BCB7C}"/>
                    </a:ext>
                  </a:extLst>
                </p:cNvPr>
                <p:cNvSpPr/>
                <p:nvPr/>
              </p:nvSpPr>
              <p:spPr>
                <a:xfrm>
                  <a:off x="40843788" y="28333032"/>
                  <a:ext cx="194676" cy="111000"/>
                </a:xfrm>
                <a:custGeom>
                  <a:avLst/>
                  <a:gdLst>
                    <a:gd name="connsiteX0" fmla="*/ 100992 w 194676"/>
                    <a:gd name="connsiteY0" fmla="*/ 0 h 111000"/>
                    <a:gd name="connsiteX1" fmla="*/ 168480 w 194676"/>
                    <a:gd name="connsiteY1" fmla="*/ 39562 h 111000"/>
                    <a:gd name="connsiteX2" fmla="*/ 169892 w 194676"/>
                    <a:gd name="connsiteY2" fmla="*/ 36846 h 111000"/>
                    <a:gd name="connsiteX3" fmla="*/ 194676 w 194676"/>
                    <a:gd name="connsiteY3" fmla="*/ 77662 h 111000"/>
                    <a:gd name="connsiteX4" fmla="*/ 170860 w 194676"/>
                    <a:gd name="connsiteY4" fmla="*/ 111000 h 111000"/>
                    <a:gd name="connsiteX5" fmla="*/ 66088 w 194676"/>
                    <a:gd name="connsiteY5" fmla="*/ 70518 h 111000"/>
                    <a:gd name="connsiteX6" fmla="*/ 51800 w 194676"/>
                    <a:gd name="connsiteY6" fmla="*/ 106236 h 111000"/>
                    <a:gd name="connsiteX7" fmla="*/ 1792 w 194676"/>
                    <a:gd name="connsiteY7" fmla="*/ 96712 h 111000"/>
                    <a:gd name="connsiteX8" fmla="*/ 0 w 194676"/>
                    <a:gd name="connsiteY8" fmla="*/ 30332 h 111000"/>
                    <a:gd name="connsiteX9" fmla="*/ 8936 w 194676"/>
                    <a:gd name="connsiteY9" fmla="*/ 34800 h 111000"/>
                    <a:gd name="connsiteX10" fmla="*/ 97044 w 194676"/>
                    <a:gd name="connsiteY10" fmla="*/ 3844 h 111000"/>
                    <a:gd name="connsiteX11" fmla="*/ 100992 w 194676"/>
                    <a:gd name="connsiteY11" fmla="*/ 0 h 11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4676" h="111000">
                      <a:moveTo>
                        <a:pt x="100992" y="0"/>
                      </a:moveTo>
                      <a:lnTo>
                        <a:pt x="168480" y="39562"/>
                      </a:lnTo>
                      <a:lnTo>
                        <a:pt x="169892" y="36846"/>
                      </a:lnTo>
                      <a:lnTo>
                        <a:pt x="194676" y="77662"/>
                      </a:lnTo>
                      <a:lnTo>
                        <a:pt x="170860" y="111000"/>
                      </a:lnTo>
                      <a:lnTo>
                        <a:pt x="66088" y="70518"/>
                      </a:lnTo>
                      <a:lnTo>
                        <a:pt x="51800" y="106236"/>
                      </a:lnTo>
                      <a:lnTo>
                        <a:pt x="1792" y="96712"/>
                      </a:lnTo>
                      <a:lnTo>
                        <a:pt x="0" y="30332"/>
                      </a:lnTo>
                      <a:lnTo>
                        <a:pt x="8936" y="34800"/>
                      </a:lnTo>
                      <a:lnTo>
                        <a:pt x="97044" y="3844"/>
                      </a:lnTo>
                      <a:lnTo>
                        <a:pt x="1009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E57FAC17-80A7-4C89-A216-0BD96F2F58FE}"/>
                    </a:ext>
                  </a:extLst>
                </p:cNvPr>
                <p:cNvSpPr/>
                <p:nvPr/>
              </p:nvSpPr>
              <p:spPr>
                <a:xfrm>
                  <a:off x="40800164" y="28494038"/>
                  <a:ext cx="224012" cy="179256"/>
                </a:xfrm>
                <a:custGeom>
                  <a:avLst/>
                  <a:gdLst>
                    <a:gd name="connsiteX0" fmla="*/ 85900 w 224012"/>
                    <a:gd name="connsiteY0" fmla="*/ 0 h 179256"/>
                    <a:gd name="connsiteX1" fmla="*/ 119236 w 224012"/>
                    <a:gd name="connsiteY1" fmla="*/ 0 h 179256"/>
                    <a:gd name="connsiteX2" fmla="*/ 166860 w 224012"/>
                    <a:gd name="connsiteY2" fmla="*/ 73818 h 179256"/>
                    <a:gd name="connsiteX3" fmla="*/ 204720 w 224012"/>
                    <a:gd name="connsiteY3" fmla="*/ 56608 h 179256"/>
                    <a:gd name="connsiteX4" fmla="*/ 224012 w 224012"/>
                    <a:gd name="connsiteY4" fmla="*/ 100012 h 179256"/>
                    <a:gd name="connsiteX5" fmla="*/ 201252 w 224012"/>
                    <a:gd name="connsiteY5" fmla="*/ 121862 h 179256"/>
                    <a:gd name="connsiteX6" fmla="*/ 200200 w 224012"/>
                    <a:gd name="connsiteY6" fmla="*/ 119062 h 179256"/>
                    <a:gd name="connsiteX7" fmla="*/ 159716 w 224012"/>
                    <a:gd name="connsiteY7" fmla="*/ 114300 h 179256"/>
                    <a:gd name="connsiteX8" fmla="*/ 133524 w 224012"/>
                    <a:gd name="connsiteY8" fmla="*/ 138112 h 179256"/>
                    <a:gd name="connsiteX9" fmla="*/ 122748 w 224012"/>
                    <a:gd name="connsiteY9" fmla="*/ 179256 h 179256"/>
                    <a:gd name="connsiteX10" fmla="*/ 36684 w 224012"/>
                    <a:gd name="connsiteY10" fmla="*/ 141286 h 179256"/>
                    <a:gd name="connsiteX11" fmla="*/ 31804 w 224012"/>
                    <a:gd name="connsiteY11" fmla="*/ 146166 h 179256"/>
                    <a:gd name="connsiteX12" fmla="*/ 0 w 224012"/>
                    <a:gd name="connsiteY12" fmla="*/ 117344 h 179256"/>
                    <a:gd name="connsiteX13" fmla="*/ 20996 w 224012"/>
                    <a:gd name="connsiteY13" fmla="*/ 37556 h 179256"/>
                    <a:gd name="connsiteX14" fmla="*/ 69228 w 224012"/>
                    <a:gd name="connsiteY14" fmla="*/ 57150 h 179256"/>
                    <a:gd name="connsiteX15" fmla="*/ 85900 w 224012"/>
                    <a:gd name="connsiteY15" fmla="*/ 0 h 179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4012" h="179256">
                      <a:moveTo>
                        <a:pt x="85900" y="0"/>
                      </a:moveTo>
                      <a:lnTo>
                        <a:pt x="119236" y="0"/>
                      </a:lnTo>
                      <a:lnTo>
                        <a:pt x="166860" y="73818"/>
                      </a:lnTo>
                      <a:lnTo>
                        <a:pt x="204720" y="56608"/>
                      </a:lnTo>
                      <a:lnTo>
                        <a:pt x="224012" y="100012"/>
                      </a:lnTo>
                      <a:lnTo>
                        <a:pt x="201252" y="121862"/>
                      </a:lnTo>
                      <a:lnTo>
                        <a:pt x="200200" y="119062"/>
                      </a:lnTo>
                      <a:lnTo>
                        <a:pt x="159716" y="114300"/>
                      </a:lnTo>
                      <a:lnTo>
                        <a:pt x="133524" y="138112"/>
                      </a:lnTo>
                      <a:lnTo>
                        <a:pt x="122748" y="179256"/>
                      </a:lnTo>
                      <a:lnTo>
                        <a:pt x="36684" y="141286"/>
                      </a:lnTo>
                      <a:lnTo>
                        <a:pt x="31804" y="146166"/>
                      </a:lnTo>
                      <a:lnTo>
                        <a:pt x="0" y="117344"/>
                      </a:lnTo>
                      <a:lnTo>
                        <a:pt x="20996" y="37556"/>
                      </a:lnTo>
                      <a:lnTo>
                        <a:pt x="69228" y="57150"/>
                      </a:lnTo>
                      <a:lnTo>
                        <a:pt x="859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308F345A-0951-4FE3-8B37-FF491DCE8D72}"/>
                    </a:ext>
                  </a:extLst>
                </p:cNvPr>
                <p:cNvSpPr/>
                <p:nvPr/>
              </p:nvSpPr>
              <p:spPr>
                <a:xfrm>
                  <a:off x="40273216" y="28262166"/>
                  <a:ext cx="298520" cy="222426"/>
                </a:xfrm>
                <a:custGeom>
                  <a:avLst/>
                  <a:gdLst>
                    <a:gd name="connsiteX0" fmla="*/ 29428 w 298520"/>
                    <a:gd name="connsiteY0" fmla="*/ 0 h 222426"/>
                    <a:gd name="connsiteX1" fmla="*/ 200528 w 298520"/>
                    <a:gd name="connsiteY1" fmla="*/ 26798 h 222426"/>
                    <a:gd name="connsiteX2" fmla="*/ 203272 w 298520"/>
                    <a:gd name="connsiteY2" fmla="*/ 34228 h 222426"/>
                    <a:gd name="connsiteX3" fmla="*/ 243752 w 298520"/>
                    <a:gd name="connsiteY3" fmla="*/ 53278 h 222426"/>
                    <a:gd name="connsiteX4" fmla="*/ 245584 w 298520"/>
                    <a:gd name="connsiteY4" fmla="*/ 51902 h 222426"/>
                    <a:gd name="connsiteX5" fmla="*/ 246136 w 298520"/>
                    <a:gd name="connsiteY5" fmla="*/ 53278 h 222426"/>
                    <a:gd name="connsiteX6" fmla="*/ 298520 w 298520"/>
                    <a:gd name="connsiteY6" fmla="*/ 72328 h 222426"/>
                    <a:gd name="connsiteX7" fmla="*/ 291376 w 298520"/>
                    <a:gd name="connsiteY7" fmla="*/ 98522 h 222426"/>
                    <a:gd name="connsiteX8" fmla="*/ 248516 w 298520"/>
                    <a:gd name="connsiteY8" fmla="*/ 98522 h 222426"/>
                    <a:gd name="connsiteX9" fmla="*/ 253280 w 298520"/>
                    <a:gd name="connsiteY9" fmla="*/ 143766 h 222426"/>
                    <a:gd name="connsiteX10" fmla="*/ 198216 w 298520"/>
                    <a:gd name="connsiteY10" fmla="*/ 222426 h 222426"/>
                    <a:gd name="connsiteX11" fmla="*/ 115228 w 298520"/>
                    <a:gd name="connsiteY11" fmla="*/ 182814 h 222426"/>
                    <a:gd name="connsiteX12" fmla="*/ 153264 w 298520"/>
                    <a:gd name="connsiteY12" fmla="*/ 115190 h 222426"/>
                    <a:gd name="connsiteX13" fmla="*/ 98496 w 298520"/>
                    <a:gd name="connsiteY13" fmla="*/ 60422 h 222426"/>
                    <a:gd name="connsiteX14" fmla="*/ 0 w 298520"/>
                    <a:gd name="connsiteY14" fmla="*/ 72544 h 222426"/>
                    <a:gd name="connsiteX15" fmla="*/ 15152 w 298520"/>
                    <a:gd name="connsiteY15" fmla="*/ 60422 h 222426"/>
                    <a:gd name="connsiteX16" fmla="*/ 12772 w 298520"/>
                    <a:gd name="connsiteY16" fmla="*/ 29466 h 222426"/>
                    <a:gd name="connsiteX17" fmla="*/ 29428 w 298520"/>
                    <a:gd name="connsiteY17" fmla="*/ 0 h 222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8520" h="222426">
                      <a:moveTo>
                        <a:pt x="29428" y="0"/>
                      </a:moveTo>
                      <a:lnTo>
                        <a:pt x="200528" y="26798"/>
                      </a:lnTo>
                      <a:lnTo>
                        <a:pt x="203272" y="34228"/>
                      </a:lnTo>
                      <a:lnTo>
                        <a:pt x="243752" y="53278"/>
                      </a:lnTo>
                      <a:lnTo>
                        <a:pt x="245584" y="51902"/>
                      </a:lnTo>
                      <a:lnTo>
                        <a:pt x="246136" y="53278"/>
                      </a:lnTo>
                      <a:lnTo>
                        <a:pt x="298520" y="72328"/>
                      </a:lnTo>
                      <a:lnTo>
                        <a:pt x="291376" y="98522"/>
                      </a:lnTo>
                      <a:lnTo>
                        <a:pt x="248516" y="98522"/>
                      </a:lnTo>
                      <a:lnTo>
                        <a:pt x="253280" y="143766"/>
                      </a:lnTo>
                      <a:lnTo>
                        <a:pt x="198216" y="222426"/>
                      </a:lnTo>
                      <a:lnTo>
                        <a:pt x="115228" y="182814"/>
                      </a:lnTo>
                      <a:lnTo>
                        <a:pt x="153264" y="115190"/>
                      </a:lnTo>
                      <a:lnTo>
                        <a:pt x="98496" y="60422"/>
                      </a:lnTo>
                      <a:lnTo>
                        <a:pt x="0" y="72544"/>
                      </a:lnTo>
                      <a:lnTo>
                        <a:pt x="15152" y="60422"/>
                      </a:lnTo>
                      <a:lnTo>
                        <a:pt x="12772" y="29466"/>
                      </a:lnTo>
                      <a:lnTo>
                        <a:pt x="294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937BAC95-333C-4F38-A247-5C5E0E5CA60C}"/>
                    </a:ext>
                  </a:extLst>
                </p:cNvPr>
                <p:cNvSpPr/>
                <p:nvPr/>
              </p:nvSpPr>
              <p:spPr>
                <a:xfrm>
                  <a:off x="40518800" y="28248768"/>
                  <a:ext cx="293800" cy="133352"/>
                </a:xfrm>
                <a:custGeom>
                  <a:avLst/>
                  <a:gdLst>
                    <a:gd name="connsiteX0" fmla="*/ 110088 w 293800"/>
                    <a:gd name="connsiteY0" fmla="*/ 0 h 133352"/>
                    <a:gd name="connsiteX1" fmla="*/ 169620 w 293800"/>
                    <a:gd name="connsiteY1" fmla="*/ 45244 h 133352"/>
                    <a:gd name="connsiteX2" fmla="*/ 184960 w 293800"/>
                    <a:gd name="connsiteY2" fmla="*/ 3310 h 133352"/>
                    <a:gd name="connsiteX3" fmla="*/ 293800 w 293800"/>
                    <a:gd name="connsiteY3" fmla="*/ 43922 h 133352"/>
                    <a:gd name="connsiteX4" fmla="*/ 283920 w 293800"/>
                    <a:gd name="connsiteY4" fmla="*/ 54770 h 133352"/>
                    <a:gd name="connsiteX5" fmla="*/ 291784 w 293800"/>
                    <a:gd name="connsiteY5" fmla="*/ 77244 h 133352"/>
                    <a:gd name="connsiteX6" fmla="*/ 195812 w 293800"/>
                    <a:gd name="connsiteY6" fmla="*/ 133352 h 133352"/>
                    <a:gd name="connsiteX7" fmla="*/ 174380 w 293800"/>
                    <a:gd name="connsiteY7" fmla="*/ 116682 h 133352"/>
                    <a:gd name="connsiteX8" fmla="*/ 145808 w 293800"/>
                    <a:gd name="connsiteY8" fmla="*/ 130970 h 133352"/>
                    <a:gd name="connsiteX9" fmla="*/ 52936 w 293800"/>
                    <a:gd name="connsiteY9" fmla="*/ 88108 h 133352"/>
                    <a:gd name="connsiteX10" fmla="*/ 52288 w 293800"/>
                    <a:gd name="connsiteY10" fmla="*/ 88108 h 133352"/>
                    <a:gd name="connsiteX11" fmla="*/ 52936 w 293800"/>
                    <a:gd name="connsiteY11" fmla="*/ 85726 h 133352"/>
                    <a:gd name="connsiteX12" fmla="*/ 552 w 293800"/>
                    <a:gd name="connsiteY12" fmla="*/ 66676 h 133352"/>
                    <a:gd name="connsiteX13" fmla="*/ 0 w 293800"/>
                    <a:gd name="connsiteY13" fmla="*/ 65300 h 133352"/>
                    <a:gd name="connsiteX14" fmla="*/ 69400 w 293800"/>
                    <a:gd name="connsiteY14" fmla="*/ 13254 h 133352"/>
                    <a:gd name="connsiteX15" fmla="*/ 71988 w 293800"/>
                    <a:gd name="connsiteY15" fmla="*/ 21432 h 133352"/>
                    <a:gd name="connsiteX16" fmla="*/ 110088 w 293800"/>
                    <a:gd name="connsiteY16" fmla="*/ 0 h 133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3800" h="133352">
                      <a:moveTo>
                        <a:pt x="110088" y="0"/>
                      </a:moveTo>
                      <a:lnTo>
                        <a:pt x="169620" y="45244"/>
                      </a:lnTo>
                      <a:lnTo>
                        <a:pt x="184960" y="3310"/>
                      </a:lnTo>
                      <a:lnTo>
                        <a:pt x="293800" y="43922"/>
                      </a:lnTo>
                      <a:lnTo>
                        <a:pt x="283920" y="54770"/>
                      </a:lnTo>
                      <a:lnTo>
                        <a:pt x="291784" y="77244"/>
                      </a:lnTo>
                      <a:lnTo>
                        <a:pt x="195812" y="133352"/>
                      </a:lnTo>
                      <a:lnTo>
                        <a:pt x="174380" y="116682"/>
                      </a:lnTo>
                      <a:lnTo>
                        <a:pt x="145808" y="130970"/>
                      </a:lnTo>
                      <a:lnTo>
                        <a:pt x="52936" y="88108"/>
                      </a:lnTo>
                      <a:lnTo>
                        <a:pt x="52288" y="88108"/>
                      </a:lnTo>
                      <a:lnTo>
                        <a:pt x="52936" y="85726"/>
                      </a:lnTo>
                      <a:lnTo>
                        <a:pt x="552" y="66676"/>
                      </a:lnTo>
                      <a:lnTo>
                        <a:pt x="0" y="65300"/>
                      </a:lnTo>
                      <a:lnTo>
                        <a:pt x="69400" y="13254"/>
                      </a:lnTo>
                      <a:lnTo>
                        <a:pt x="71988" y="21432"/>
                      </a:lnTo>
                      <a:lnTo>
                        <a:pt x="1100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06D33A1F-63B0-41EC-92FF-66F8A47492AB}"/>
                    </a:ext>
                  </a:extLst>
                </p:cNvPr>
                <p:cNvSpPr/>
                <p:nvPr/>
              </p:nvSpPr>
              <p:spPr>
                <a:xfrm>
                  <a:off x="40471432" y="28416784"/>
                  <a:ext cx="134536" cy="106458"/>
                </a:xfrm>
                <a:custGeom>
                  <a:avLst/>
                  <a:gdLst>
                    <a:gd name="connsiteX0" fmla="*/ 47468 w 134536"/>
                    <a:gd name="connsiteY0" fmla="*/ 0 h 106458"/>
                    <a:gd name="connsiteX1" fmla="*/ 105068 w 134536"/>
                    <a:gd name="connsiteY1" fmla="*/ 10580 h 106458"/>
                    <a:gd name="connsiteX2" fmla="*/ 134536 w 134536"/>
                    <a:gd name="connsiteY2" fmla="*/ 35834 h 106458"/>
                    <a:gd name="connsiteX3" fmla="*/ 121736 w 134536"/>
                    <a:gd name="connsiteY3" fmla="*/ 89160 h 106458"/>
                    <a:gd name="connsiteX4" fmla="*/ 59824 w 134536"/>
                    <a:gd name="connsiteY4" fmla="*/ 105828 h 106458"/>
                    <a:gd name="connsiteX5" fmla="*/ 60188 w 134536"/>
                    <a:gd name="connsiteY5" fmla="*/ 106458 h 106458"/>
                    <a:gd name="connsiteX6" fmla="*/ 57444 w 134536"/>
                    <a:gd name="connsiteY6" fmla="*/ 105828 h 106458"/>
                    <a:gd name="connsiteX7" fmla="*/ 9816 w 134536"/>
                    <a:gd name="connsiteY7" fmla="*/ 72492 h 106458"/>
                    <a:gd name="connsiteX8" fmla="*/ 0 w 134536"/>
                    <a:gd name="connsiteY8" fmla="*/ 67808 h 106458"/>
                    <a:gd name="connsiteX9" fmla="*/ 47468 w 134536"/>
                    <a:gd name="connsiteY9" fmla="*/ 0 h 10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536" h="106458">
                      <a:moveTo>
                        <a:pt x="47468" y="0"/>
                      </a:moveTo>
                      <a:lnTo>
                        <a:pt x="105068" y="10580"/>
                      </a:lnTo>
                      <a:lnTo>
                        <a:pt x="134536" y="35834"/>
                      </a:lnTo>
                      <a:lnTo>
                        <a:pt x="121736" y="89160"/>
                      </a:lnTo>
                      <a:lnTo>
                        <a:pt x="59824" y="105828"/>
                      </a:lnTo>
                      <a:lnTo>
                        <a:pt x="60188" y="106458"/>
                      </a:lnTo>
                      <a:lnTo>
                        <a:pt x="57444" y="105828"/>
                      </a:lnTo>
                      <a:lnTo>
                        <a:pt x="9816" y="72492"/>
                      </a:lnTo>
                      <a:lnTo>
                        <a:pt x="0" y="67808"/>
                      </a:lnTo>
                      <a:lnTo>
                        <a:pt x="474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B91BBE64-F981-42E0-A4C5-979AD1845F5C}"/>
                    </a:ext>
                  </a:extLst>
                </p:cNvPr>
                <p:cNvSpPr/>
                <p:nvPr/>
              </p:nvSpPr>
              <p:spPr>
                <a:xfrm>
                  <a:off x="40518900" y="28336876"/>
                  <a:ext cx="207620" cy="115742"/>
                </a:xfrm>
                <a:custGeom>
                  <a:avLst/>
                  <a:gdLst>
                    <a:gd name="connsiteX0" fmla="*/ 52188 w 207620"/>
                    <a:gd name="connsiteY0" fmla="*/ 0 h 115742"/>
                    <a:gd name="connsiteX1" fmla="*/ 52836 w 207620"/>
                    <a:gd name="connsiteY1" fmla="*/ 0 h 115742"/>
                    <a:gd name="connsiteX2" fmla="*/ 145708 w 207620"/>
                    <a:gd name="connsiteY2" fmla="*/ 42862 h 115742"/>
                    <a:gd name="connsiteX3" fmla="*/ 172580 w 207620"/>
                    <a:gd name="connsiteY3" fmla="*/ 29424 h 115742"/>
                    <a:gd name="connsiteX4" fmla="*/ 181424 w 207620"/>
                    <a:gd name="connsiteY4" fmla="*/ 71436 h 115742"/>
                    <a:gd name="connsiteX5" fmla="*/ 207620 w 207620"/>
                    <a:gd name="connsiteY5" fmla="*/ 85724 h 115742"/>
                    <a:gd name="connsiteX6" fmla="*/ 197860 w 207620"/>
                    <a:gd name="connsiteY6" fmla="*/ 113776 h 115742"/>
                    <a:gd name="connsiteX7" fmla="*/ 188568 w 207620"/>
                    <a:gd name="connsiteY7" fmla="*/ 111918 h 115742"/>
                    <a:gd name="connsiteX8" fmla="*/ 88556 w 207620"/>
                    <a:gd name="connsiteY8" fmla="*/ 109536 h 115742"/>
                    <a:gd name="connsiteX9" fmla="*/ 87068 w 207620"/>
                    <a:gd name="connsiteY9" fmla="*/ 115742 h 115742"/>
                    <a:gd name="connsiteX10" fmla="*/ 57600 w 207620"/>
                    <a:gd name="connsiteY10" fmla="*/ 90488 h 115742"/>
                    <a:gd name="connsiteX11" fmla="*/ 0 w 207620"/>
                    <a:gd name="connsiteY11" fmla="*/ 79908 h 115742"/>
                    <a:gd name="connsiteX12" fmla="*/ 7596 w 207620"/>
                    <a:gd name="connsiteY12" fmla="*/ 69056 h 115742"/>
                    <a:gd name="connsiteX13" fmla="*/ 2832 w 207620"/>
                    <a:gd name="connsiteY13" fmla="*/ 23812 h 115742"/>
                    <a:gd name="connsiteX14" fmla="*/ 45692 w 207620"/>
                    <a:gd name="connsiteY14" fmla="*/ 23812 h 115742"/>
                    <a:gd name="connsiteX15" fmla="*/ 52188 w 207620"/>
                    <a:gd name="connsiteY15" fmla="*/ 0 h 115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7620" h="115742">
                      <a:moveTo>
                        <a:pt x="52188" y="0"/>
                      </a:moveTo>
                      <a:lnTo>
                        <a:pt x="52836" y="0"/>
                      </a:lnTo>
                      <a:lnTo>
                        <a:pt x="145708" y="42862"/>
                      </a:lnTo>
                      <a:lnTo>
                        <a:pt x="172580" y="29424"/>
                      </a:lnTo>
                      <a:lnTo>
                        <a:pt x="181424" y="71436"/>
                      </a:lnTo>
                      <a:lnTo>
                        <a:pt x="207620" y="85724"/>
                      </a:lnTo>
                      <a:lnTo>
                        <a:pt x="197860" y="113776"/>
                      </a:lnTo>
                      <a:lnTo>
                        <a:pt x="188568" y="111918"/>
                      </a:lnTo>
                      <a:lnTo>
                        <a:pt x="88556" y="109536"/>
                      </a:lnTo>
                      <a:lnTo>
                        <a:pt x="87068" y="115742"/>
                      </a:lnTo>
                      <a:lnTo>
                        <a:pt x="57600" y="90488"/>
                      </a:lnTo>
                      <a:lnTo>
                        <a:pt x="0" y="79908"/>
                      </a:lnTo>
                      <a:lnTo>
                        <a:pt x="7596" y="69056"/>
                      </a:lnTo>
                      <a:lnTo>
                        <a:pt x="2832" y="23812"/>
                      </a:lnTo>
                      <a:lnTo>
                        <a:pt x="45692" y="23812"/>
                      </a:lnTo>
                      <a:lnTo>
                        <a:pt x="5218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3D52FB8D-C542-4326-8D7F-4BC3FE43CC5D}"/>
                    </a:ext>
                  </a:extLst>
                </p:cNvPr>
                <p:cNvSpPr/>
                <p:nvPr/>
              </p:nvSpPr>
              <p:spPr>
                <a:xfrm>
                  <a:off x="40691480" y="28326012"/>
                  <a:ext cx="155768" cy="147646"/>
                </a:xfrm>
                <a:custGeom>
                  <a:avLst/>
                  <a:gdLst>
                    <a:gd name="connsiteX0" fmla="*/ 119104 w 155768"/>
                    <a:gd name="connsiteY0" fmla="*/ 0 h 147646"/>
                    <a:gd name="connsiteX1" fmla="*/ 127908 w 155768"/>
                    <a:gd name="connsiteY1" fmla="*/ 25152 h 147646"/>
                    <a:gd name="connsiteX2" fmla="*/ 152308 w 155768"/>
                    <a:gd name="connsiteY2" fmla="*/ 37352 h 147646"/>
                    <a:gd name="connsiteX3" fmla="*/ 154100 w 155768"/>
                    <a:gd name="connsiteY3" fmla="*/ 103732 h 147646"/>
                    <a:gd name="connsiteX4" fmla="*/ 155768 w 155768"/>
                    <a:gd name="connsiteY4" fmla="*/ 104050 h 147646"/>
                    <a:gd name="connsiteX5" fmla="*/ 154100 w 155768"/>
                    <a:gd name="connsiteY5" fmla="*/ 106112 h 147646"/>
                    <a:gd name="connsiteX6" fmla="*/ 149340 w 155768"/>
                    <a:gd name="connsiteY6" fmla="*/ 134688 h 147646"/>
                    <a:gd name="connsiteX7" fmla="*/ 118384 w 155768"/>
                    <a:gd name="connsiteY7" fmla="*/ 144212 h 147646"/>
                    <a:gd name="connsiteX8" fmla="*/ 113620 w 155768"/>
                    <a:gd name="connsiteY8" fmla="*/ 147646 h 147646"/>
                    <a:gd name="connsiteX9" fmla="*/ 111240 w 155768"/>
                    <a:gd name="connsiteY9" fmla="*/ 141832 h 147646"/>
                    <a:gd name="connsiteX10" fmla="*/ 25280 w 155768"/>
                    <a:gd name="connsiteY10" fmla="*/ 124640 h 147646"/>
                    <a:gd name="connsiteX11" fmla="*/ 35040 w 155768"/>
                    <a:gd name="connsiteY11" fmla="*/ 96588 h 147646"/>
                    <a:gd name="connsiteX12" fmla="*/ 8844 w 155768"/>
                    <a:gd name="connsiteY12" fmla="*/ 82300 h 147646"/>
                    <a:gd name="connsiteX13" fmla="*/ 0 w 155768"/>
                    <a:gd name="connsiteY13" fmla="*/ 40288 h 147646"/>
                    <a:gd name="connsiteX14" fmla="*/ 1700 w 155768"/>
                    <a:gd name="connsiteY14" fmla="*/ 39438 h 147646"/>
                    <a:gd name="connsiteX15" fmla="*/ 23132 w 155768"/>
                    <a:gd name="connsiteY15" fmla="*/ 56108 h 147646"/>
                    <a:gd name="connsiteX16" fmla="*/ 119104 w 155768"/>
                    <a:gd name="connsiteY16" fmla="*/ 0 h 147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5768" h="147646">
                      <a:moveTo>
                        <a:pt x="119104" y="0"/>
                      </a:moveTo>
                      <a:lnTo>
                        <a:pt x="127908" y="25152"/>
                      </a:lnTo>
                      <a:lnTo>
                        <a:pt x="152308" y="37352"/>
                      </a:lnTo>
                      <a:lnTo>
                        <a:pt x="154100" y="103732"/>
                      </a:lnTo>
                      <a:lnTo>
                        <a:pt x="155768" y="104050"/>
                      </a:lnTo>
                      <a:lnTo>
                        <a:pt x="154100" y="106112"/>
                      </a:lnTo>
                      <a:lnTo>
                        <a:pt x="149340" y="134688"/>
                      </a:lnTo>
                      <a:lnTo>
                        <a:pt x="118384" y="144212"/>
                      </a:lnTo>
                      <a:lnTo>
                        <a:pt x="113620" y="147646"/>
                      </a:lnTo>
                      <a:lnTo>
                        <a:pt x="111240" y="141832"/>
                      </a:lnTo>
                      <a:lnTo>
                        <a:pt x="25280" y="124640"/>
                      </a:lnTo>
                      <a:lnTo>
                        <a:pt x="35040" y="96588"/>
                      </a:lnTo>
                      <a:lnTo>
                        <a:pt x="8844" y="82300"/>
                      </a:lnTo>
                      <a:lnTo>
                        <a:pt x="0" y="40288"/>
                      </a:lnTo>
                      <a:lnTo>
                        <a:pt x="1700" y="39438"/>
                      </a:lnTo>
                      <a:lnTo>
                        <a:pt x="23132" y="56108"/>
                      </a:lnTo>
                      <a:lnTo>
                        <a:pt x="1191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B488CBDA-7CBB-4C8F-AE42-56DBEC639858}"/>
                    </a:ext>
                  </a:extLst>
                </p:cNvPr>
                <p:cNvSpPr/>
                <p:nvPr/>
              </p:nvSpPr>
              <p:spPr>
                <a:xfrm>
                  <a:off x="40805100" y="28403550"/>
                  <a:ext cx="232124" cy="164306"/>
                </a:xfrm>
                <a:custGeom>
                  <a:avLst/>
                  <a:gdLst>
                    <a:gd name="connsiteX0" fmla="*/ 104776 w 232124"/>
                    <a:gd name="connsiteY0" fmla="*/ 0 h 164306"/>
                    <a:gd name="connsiteX1" fmla="*/ 209548 w 232124"/>
                    <a:gd name="connsiteY1" fmla="*/ 40482 h 164306"/>
                    <a:gd name="connsiteX2" fmla="*/ 210452 w 232124"/>
                    <a:gd name="connsiteY2" fmla="*/ 39216 h 164306"/>
                    <a:gd name="connsiteX3" fmla="*/ 219076 w 232124"/>
                    <a:gd name="connsiteY3" fmla="*/ 95250 h 164306"/>
                    <a:gd name="connsiteX4" fmla="*/ 232124 w 232124"/>
                    <a:gd name="connsiteY4" fmla="*/ 109168 h 164306"/>
                    <a:gd name="connsiteX5" fmla="*/ 211932 w 232124"/>
                    <a:gd name="connsiteY5" fmla="*/ 97630 h 164306"/>
                    <a:gd name="connsiteX6" fmla="*/ 190500 w 232124"/>
                    <a:gd name="connsiteY6" fmla="*/ 126206 h 164306"/>
                    <a:gd name="connsiteX7" fmla="*/ 199784 w 232124"/>
                    <a:gd name="connsiteY7" fmla="*/ 147096 h 164306"/>
                    <a:gd name="connsiteX8" fmla="*/ 161924 w 232124"/>
                    <a:gd name="connsiteY8" fmla="*/ 164306 h 164306"/>
                    <a:gd name="connsiteX9" fmla="*/ 114300 w 232124"/>
                    <a:gd name="connsiteY9" fmla="*/ 90488 h 164306"/>
                    <a:gd name="connsiteX10" fmla="*/ 80964 w 232124"/>
                    <a:gd name="connsiteY10" fmla="*/ 90488 h 164306"/>
                    <a:gd name="connsiteX11" fmla="*/ 64292 w 232124"/>
                    <a:gd name="connsiteY11" fmla="*/ 147638 h 164306"/>
                    <a:gd name="connsiteX12" fmla="*/ 16060 w 232124"/>
                    <a:gd name="connsiteY12" fmla="*/ 128044 h 164306"/>
                    <a:gd name="connsiteX13" fmla="*/ 19052 w 232124"/>
                    <a:gd name="connsiteY13" fmla="*/ 116682 h 164306"/>
                    <a:gd name="connsiteX14" fmla="*/ 0 w 232124"/>
                    <a:gd name="connsiteY14" fmla="*/ 70108 h 164306"/>
                    <a:gd name="connsiteX15" fmla="*/ 4764 w 232124"/>
                    <a:gd name="connsiteY15" fmla="*/ 66674 h 164306"/>
                    <a:gd name="connsiteX16" fmla="*/ 35720 w 232124"/>
                    <a:gd name="connsiteY16" fmla="*/ 57150 h 164306"/>
                    <a:gd name="connsiteX17" fmla="*/ 40480 w 232124"/>
                    <a:gd name="connsiteY17" fmla="*/ 28574 h 164306"/>
                    <a:gd name="connsiteX18" fmla="*/ 42148 w 232124"/>
                    <a:gd name="connsiteY18" fmla="*/ 26512 h 164306"/>
                    <a:gd name="connsiteX19" fmla="*/ 90488 w 232124"/>
                    <a:gd name="connsiteY19" fmla="*/ 35718 h 164306"/>
                    <a:gd name="connsiteX20" fmla="*/ 104776 w 232124"/>
                    <a:gd name="connsiteY20" fmla="*/ 0 h 164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32124" h="164306">
                      <a:moveTo>
                        <a:pt x="104776" y="0"/>
                      </a:moveTo>
                      <a:lnTo>
                        <a:pt x="209548" y="40482"/>
                      </a:lnTo>
                      <a:lnTo>
                        <a:pt x="210452" y="39216"/>
                      </a:lnTo>
                      <a:lnTo>
                        <a:pt x="219076" y="95250"/>
                      </a:lnTo>
                      <a:lnTo>
                        <a:pt x="232124" y="109168"/>
                      </a:lnTo>
                      <a:lnTo>
                        <a:pt x="211932" y="97630"/>
                      </a:lnTo>
                      <a:lnTo>
                        <a:pt x="190500" y="126206"/>
                      </a:lnTo>
                      <a:lnTo>
                        <a:pt x="199784" y="147096"/>
                      </a:lnTo>
                      <a:lnTo>
                        <a:pt x="161924" y="164306"/>
                      </a:lnTo>
                      <a:lnTo>
                        <a:pt x="114300" y="90488"/>
                      </a:lnTo>
                      <a:lnTo>
                        <a:pt x="80964" y="90488"/>
                      </a:lnTo>
                      <a:lnTo>
                        <a:pt x="64292" y="147638"/>
                      </a:lnTo>
                      <a:lnTo>
                        <a:pt x="16060" y="128044"/>
                      </a:lnTo>
                      <a:lnTo>
                        <a:pt x="19052" y="116682"/>
                      </a:lnTo>
                      <a:lnTo>
                        <a:pt x="0" y="70108"/>
                      </a:lnTo>
                      <a:lnTo>
                        <a:pt x="4764" y="66674"/>
                      </a:lnTo>
                      <a:lnTo>
                        <a:pt x="35720" y="57150"/>
                      </a:lnTo>
                      <a:lnTo>
                        <a:pt x="40480" y="28574"/>
                      </a:lnTo>
                      <a:lnTo>
                        <a:pt x="42148" y="26512"/>
                      </a:lnTo>
                      <a:lnTo>
                        <a:pt x="90488" y="35718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1E17D2FF-D6E8-4312-85A9-E4941DF34571}"/>
                    </a:ext>
                  </a:extLst>
                </p:cNvPr>
                <p:cNvSpPr/>
                <p:nvPr/>
              </p:nvSpPr>
              <p:spPr>
                <a:xfrm>
                  <a:off x="39699716" y="28346400"/>
                  <a:ext cx="812492" cy="454024"/>
                </a:xfrm>
                <a:custGeom>
                  <a:avLst/>
                  <a:gdLst>
                    <a:gd name="connsiteX0" fmla="*/ 150504 w 812492"/>
                    <a:gd name="connsiteY0" fmla="*/ 0 h 454024"/>
                    <a:gd name="connsiteX1" fmla="*/ 288616 w 812492"/>
                    <a:gd name="connsiteY1" fmla="*/ 30956 h 454024"/>
                    <a:gd name="connsiteX2" fmla="*/ 329096 w 812492"/>
                    <a:gd name="connsiteY2" fmla="*/ 16668 h 454024"/>
                    <a:gd name="connsiteX3" fmla="*/ 441016 w 812492"/>
                    <a:gd name="connsiteY3" fmla="*/ 35720 h 454024"/>
                    <a:gd name="connsiteX4" fmla="*/ 476632 w 812492"/>
                    <a:gd name="connsiteY4" fmla="*/ 6782 h 454024"/>
                    <a:gd name="connsiteX5" fmla="*/ 517216 w 812492"/>
                    <a:gd name="connsiteY5" fmla="*/ 33338 h 454024"/>
                    <a:gd name="connsiteX6" fmla="*/ 518332 w 812492"/>
                    <a:gd name="connsiteY6" fmla="*/ 32446 h 454024"/>
                    <a:gd name="connsiteX7" fmla="*/ 519596 w 812492"/>
                    <a:gd name="connsiteY7" fmla="*/ 33338 h 454024"/>
                    <a:gd name="connsiteX8" fmla="*/ 519400 w 812492"/>
                    <a:gd name="connsiteY8" fmla="*/ 31590 h 454024"/>
                    <a:gd name="connsiteX9" fmla="*/ 525152 w 812492"/>
                    <a:gd name="connsiteY9" fmla="*/ 26988 h 454024"/>
                    <a:gd name="connsiteX10" fmla="*/ 541028 w 812492"/>
                    <a:gd name="connsiteY10" fmla="*/ 90488 h 454024"/>
                    <a:gd name="connsiteX11" fmla="*/ 657032 w 812492"/>
                    <a:gd name="connsiteY11" fmla="*/ 104022 h 454024"/>
                    <a:gd name="connsiteX12" fmla="*/ 664852 w 812492"/>
                    <a:gd name="connsiteY12" fmla="*/ 133350 h 454024"/>
                    <a:gd name="connsiteX13" fmla="*/ 643420 w 812492"/>
                    <a:gd name="connsiteY13" fmla="*/ 202406 h 454024"/>
                    <a:gd name="connsiteX14" fmla="*/ 602940 w 812492"/>
                    <a:gd name="connsiteY14" fmla="*/ 228600 h 454024"/>
                    <a:gd name="connsiteX15" fmla="*/ 652948 w 812492"/>
                    <a:gd name="connsiteY15" fmla="*/ 292894 h 454024"/>
                    <a:gd name="connsiteX16" fmla="*/ 719620 w 812492"/>
                    <a:gd name="connsiteY16" fmla="*/ 314324 h 454024"/>
                    <a:gd name="connsiteX17" fmla="*/ 779152 w 812492"/>
                    <a:gd name="connsiteY17" fmla="*/ 266700 h 454024"/>
                    <a:gd name="connsiteX18" fmla="*/ 791232 w 812492"/>
                    <a:gd name="connsiteY18" fmla="*/ 276496 h 454024"/>
                    <a:gd name="connsiteX19" fmla="*/ 812492 w 812492"/>
                    <a:gd name="connsiteY19" fmla="*/ 338138 h 454024"/>
                    <a:gd name="connsiteX20" fmla="*/ 752960 w 812492"/>
                    <a:gd name="connsiteY20" fmla="*/ 369094 h 454024"/>
                    <a:gd name="connsiteX21" fmla="*/ 734892 w 812492"/>
                    <a:gd name="connsiteY21" fmla="*/ 406364 h 454024"/>
                    <a:gd name="connsiteX22" fmla="*/ 712476 w 812492"/>
                    <a:gd name="connsiteY22" fmla="*/ 407194 h 454024"/>
                    <a:gd name="connsiteX23" fmla="*/ 700572 w 812492"/>
                    <a:gd name="connsiteY23" fmla="*/ 447676 h 454024"/>
                    <a:gd name="connsiteX24" fmla="*/ 521980 w 812492"/>
                    <a:gd name="connsiteY24" fmla="*/ 383380 h 454024"/>
                    <a:gd name="connsiteX25" fmla="*/ 428584 w 812492"/>
                    <a:gd name="connsiteY25" fmla="*/ 403526 h 454024"/>
                    <a:gd name="connsiteX26" fmla="*/ 381484 w 812492"/>
                    <a:gd name="connsiteY26" fmla="*/ 381000 h 454024"/>
                    <a:gd name="connsiteX27" fmla="*/ 314808 w 812492"/>
                    <a:gd name="connsiteY27" fmla="*/ 454024 h 454024"/>
                    <a:gd name="connsiteX28" fmla="*/ 225908 w 812492"/>
                    <a:gd name="connsiteY28" fmla="*/ 403224 h 454024"/>
                    <a:gd name="connsiteX29" fmla="*/ 181460 w 812492"/>
                    <a:gd name="connsiteY29" fmla="*/ 273050 h 454024"/>
                    <a:gd name="connsiteX30" fmla="*/ 127484 w 812492"/>
                    <a:gd name="connsiteY30" fmla="*/ 241300 h 454024"/>
                    <a:gd name="connsiteX31" fmla="*/ 86208 w 812492"/>
                    <a:gd name="connsiteY31" fmla="*/ 282576 h 454024"/>
                    <a:gd name="connsiteX32" fmla="*/ 6836 w 812492"/>
                    <a:gd name="connsiteY32" fmla="*/ 193676 h 454024"/>
                    <a:gd name="connsiteX33" fmla="*/ 0 w 812492"/>
                    <a:gd name="connsiteY33" fmla="*/ 191572 h 454024"/>
                    <a:gd name="connsiteX34" fmla="*/ 31440 w 812492"/>
                    <a:gd name="connsiteY34" fmla="*/ 133350 h 454024"/>
                    <a:gd name="connsiteX35" fmla="*/ 29148 w 812492"/>
                    <a:gd name="connsiteY35" fmla="*/ 116382 h 454024"/>
                    <a:gd name="connsiteX36" fmla="*/ 102876 w 812492"/>
                    <a:gd name="connsiteY36" fmla="*/ 119064 h 454024"/>
                    <a:gd name="connsiteX37" fmla="*/ 150504 w 812492"/>
                    <a:gd name="connsiteY37" fmla="*/ 0 h 45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12492" h="454024">
                      <a:moveTo>
                        <a:pt x="150504" y="0"/>
                      </a:moveTo>
                      <a:lnTo>
                        <a:pt x="288616" y="30956"/>
                      </a:lnTo>
                      <a:lnTo>
                        <a:pt x="329096" y="16668"/>
                      </a:lnTo>
                      <a:lnTo>
                        <a:pt x="441016" y="35720"/>
                      </a:lnTo>
                      <a:lnTo>
                        <a:pt x="476632" y="6782"/>
                      </a:lnTo>
                      <a:lnTo>
                        <a:pt x="517216" y="33338"/>
                      </a:lnTo>
                      <a:lnTo>
                        <a:pt x="518332" y="32446"/>
                      </a:lnTo>
                      <a:lnTo>
                        <a:pt x="519596" y="33338"/>
                      </a:lnTo>
                      <a:lnTo>
                        <a:pt x="519400" y="31590"/>
                      </a:lnTo>
                      <a:lnTo>
                        <a:pt x="525152" y="26988"/>
                      </a:lnTo>
                      <a:lnTo>
                        <a:pt x="541028" y="90488"/>
                      </a:lnTo>
                      <a:lnTo>
                        <a:pt x="657032" y="104022"/>
                      </a:lnTo>
                      <a:lnTo>
                        <a:pt x="664852" y="133350"/>
                      </a:lnTo>
                      <a:lnTo>
                        <a:pt x="643420" y="202406"/>
                      </a:lnTo>
                      <a:lnTo>
                        <a:pt x="602940" y="228600"/>
                      </a:lnTo>
                      <a:lnTo>
                        <a:pt x="652948" y="292894"/>
                      </a:lnTo>
                      <a:lnTo>
                        <a:pt x="719620" y="314324"/>
                      </a:lnTo>
                      <a:lnTo>
                        <a:pt x="779152" y="266700"/>
                      </a:lnTo>
                      <a:lnTo>
                        <a:pt x="791232" y="276496"/>
                      </a:lnTo>
                      <a:lnTo>
                        <a:pt x="812492" y="338138"/>
                      </a:lnTo>
                      <a:lnTo>
                        <a:pt x="752960" y="369094"/>
                      </a:lnTo>
                      <a:lnTo>
                        <a:pt x="734892" y="406364"/>
                      </a:lnTo>
                      <a:lnTo>
                        <a:pt x="712476" y="407194"/>
                      </a:lnTo>
                      <a:lnTo>
                        <a:pt x="700572" y="447676"/>
                      </a:lnTo>
                      <a:lnTo>
                        <a:pt x="521980" y="383380"/>
                      </a:lnTo>
                      <a:lnTo>
                        <a:pt x="428584" y="403526"/>
                      </a:lnTo>
                      <a:lnTo>
                        <a:pt x="381484" y="381000"/>
                      </a:lnTo>
                      <a:lnTo>
                        <a:pt x="314808" y="454024"/>
                      </a:lnTo>
                      <a:lnTo>
                        <a:pt x="225908" y="403224"/>
                      </a:lnTo>
                      <a:lnTo>
                        <a:pt x="181460" y="273050"/>
                      </a:lnTo>
                      <a:lnTo>
                        <a:pt x="127484" y="241300"/>
                      </a:lnTo>
                      <a:lnTo>
                        <a:pt x="86208" y="282576"/>
                      </a:lnTo>
                      <a:lnTo>
                        <a:pt x="6836" y="193676"/>
                      </a:lnTo>
                      <a:lnTo>
                        <a:pt x="0" y="191572"/>
                      </a:lnTo>
                      <a:lnTo>
                        <a:pt x="31440" y="133350"/>
                      </a:lnTo>
                      <a:lnTo>
                        <a:pt x="29148" y="116382"/>
                      </a:lnTo>
                      <a:lnTo>
                        <a:pt x="102876" y="119064"/>
                      </a:lnTo>
                      <a:lnTo>
                        <a:pt x="150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22FA05F0-2078-4517-82B5-C3BAAE8D296D}"/>
                  </a:ext>
                </a:extLst>
              </p:cNvPr>
              <p:cNvGrpSpPr/>
              <p:nvPr/>
            </p:nvGrpSpPr>
            <p:grpSpPr>
              <a:xfrm>
                <a:off x="40943212" y="27974924"/>
                <a:ext cx="1096328" cy="1069976"/>
                <a:chOff x="40943212" y="27974924"/>
                <a:chExt cx="1096328" cy="1069976"/>
              </a:xfrm>
            </p:grpSpPr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B21F8C11-44B4-4879-8363-31AF2C21F593}"/>
                    </a:ext>
                  </a:extLst>
                </p:cNvPr>
                <p:cNvSpPr/>
                <p:nvPr/>
              </p:nvSpPr>
              <p:spPr>
                <a:xfrm>
                  <a:off x="41324212" y="28046364"/>
                  <a:ext cx="247652" cy="252412"/>
                </a:xfrm>
                <a:custGeom>
                  <a:avLst/>
                  <a:gdLst>
                    <a:gd name="connsiteX0" fmla="*/ 20636 w 247652"/>
                    <a:gd name="connsiteY0" fmla="*/ 0 h 252412"/>
                    <a:gd name="connsiteX1" fmla="*/ 38100 w 247652"/>
                    <a:gd name="connsiteY1" fmla="*/ 0 h 252412"/>
                    <a:gd name="connsiteX2" fmla="*/ 148592 w 247652"/>
                    <a:gd name="connsiteY2" fmla="*/ 43406 h 252412"/>
                    <a:gd name="connsiteX3" fmla="*/ 150020 w 247652"/>
                    <a:gd name="connsiteY3" fmla="*/ 104774 h 252412"/>
                    <a:gd name="connsiteX4" fmla="*/ 202408 w 247652"/>
                    <a:gd name="connsiteY4" fmla="*/ 116680 h 252412"/>
                    <a:gd name="connsiteX5" fmla="*/ 166688 w 247652"/>
                    <a:gd name="connsiteY5" fmla="*/ 150016 h 252412"/>
                    <a:gd name="connsiteX6" fmla="*/ 247652 w 247652"/>
                    <a:gd name="connsiteY6" fmla="*/ 233360 h 252412"/>
                    <a:gd name="connsiteX7" fmla="*/ 226220 w 247652"/>
                    <a:gd name="connsiteY7" fmla="*/ 252412 h 252412"/>
                    <a:gd name="connsiteX8" fmla="*/ 130968 w 247652"/>
                    <a:gd name="connsiteY8" fmla="*/ 219074 h 252412"/>
                    <a:gd name="connsiteX9" fmla="*/ 119064 w 247652"/>
                    <a:gd name="connsiteY9" fmla="*/ 219074 h 252412"/>
                    <a:gd name="connsiteX10" fmla="*/ 90488 w 247652"/>
                    <a:gd name="connsiteY10" fmla="*/ 204786 h 252412"/>
                    <a:gd name="connsiteX11" fmla="*/ 102396 w 247652"/>
                    <a:gd name="connsiteY11" fmla="*/ 176212 h 252412"/>
                    <a:gd name="connsiteX12" fmla="*/ 64292 w 247652"/>
                    <a:gd name="connsiteY12" fmla="*/ 121442 h 252412"/>
                    <a:gd name="connsiteX13" fmla="*/ 45244 w 247652"/>
                    <a:gd name="connsiteY13" fmla="*/ 107156 h 252412"/>
                    <a:gd name="connsiteX14" fmla="*/ 45244 w 247652"/>
                    <a:gd name="connsiteY14" fmla="*/ 64292 h 252412"/>
                    <a:gd name="connsiteX15" fmla="*/ 0 w 247652"/>
                    <a:gd name="connsiteY15" fmla="*/ 52386 h 252412"/>
                    <a:gd name="connsiteX16" fmla="*/ 20636 w 247652"/>
                    <a:gd name="connsiteY16" fmla="*/ 0 h 252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7652" h="252412">
                      <a:moveTo>
                        <a:pt x="20636" y="0"/>
                      </a:moveTo>
                      <a:lnTo>
                        <a:pt x="38100" y="0"/>
                      </a:lnTo>
                      <a:lnTo>
                        <a:pt x="148592" y="43406"/>
                      </a:lnTo>
                      <a:lnTo>
                        <a:pt x="150020" y="104774"/>
                      </a:lnTo>
                      <a:lnTo>
                        <a:pt x="202408" y="116680"/>
                      </a:lnTo>
                      <a:lnTo>
                        <a:pt x="166688" y="150016"/>
                      </a:lnTo>
                      <a:lnTo>
                        <a:pt x="247652" y="233360"/>
                      </a:lnTo>
                      <a:lnTo>
                        <a:pt x="226220" y="252412"/>
                      </a:lnTo>
                      <a:lnTo>
                        <a:pt x="130968" y="219074"/>
                      </a:lnTo>
                      <a:lnTo>
                        <a:pt x="119064" y="219074"/>
                      </a:lnTo>
                      <a:lnTo>
                        <a:pt x="90488" y="204786"/>
                      </a:lnTo>
                      <a:lnTo>
                        <a:pt x="102396" y="176212"/>
                      </a:lnTo>
                      <a:lnTo>
                        <a:pt x="64292" y="121442"/>
                      </a:lnTo>
                      <a:lnTo>
                        <a:pt x="45244" y="107156"/>
                      </a:lnTo>
                      <a:lnTo>
                        <a:pt x="45244" y="64292"/>
                      </a:lnTo>
                      <a:lnTo>
                        <a:pt x="0" y="52386"/>
                      </a:lnTo>
                      <a:lnTo>
                        <a:pt x="206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B15494CD-1D79-4BB4-8A45-B3BEE4ECA5CD}"/>
                    </a:ext>
                  </a:extLst>
                </p:cNvPr>
                <p:cNvSpPr/>
                <p:nvPr/>
              </p:nvSpPr>
              <p:spPr>
                <a:xfrm>
                  <a:off x="41709976" y="28055888"/>
                  <a:ext cx="238124" cy="316706"/>
                </a:xfrm>
                <a:custGeom>
                  <a:avLst/>
                  <a:gdLst>
                    <a:gd name="connsiteX0" fmla="*/ 97136 w 238124"/>
                    <a:gd name="connsiteY0" fmla="*/ 0 h 316706"/>
                    <a:gd name="connsiteX1" fmla="*/ 128588 w 238124"/>
                    <a:gd name="connsiteY1" fmla="*/ 0 h 316706"/>
                    <a:gd name="connsiteX2" fmla="*/ 228600 w 238124"/>
                    <a:gd name="connsiteY2" fmla="*/ 61912 h 316706"/>
                    <a:gd name="connsiteX3" fmla="*/ 229376 w 238124"/>
                    <a:gd name="connsiteY3" fmla="*/ 51574 h 316706"/>
                    <a:gd name="connsiteX4" fmla="*/ 238124 w 238124"/>
                    <a:gd name="connsiteY4" fmla="*/ 61912 h 316706"/>
                    <a:gd name="connsiteX5" fmla="*/ 215264 w 238124"/>
                    <a:gd name="connsiteY5" fmla="*/ 153352 h 316706"/>
                    <a:gd name="connsiteX6" fmla="*/ 225772 w 238124"/>
                    <a:gd name="connsiteY6" fmla="*/ 160358 h 316706"/>
                    <a:gd name="connsiteX7" fmla="*/ 140492 w 238124"/>
                    <a:gd name="connsiteY7" fmla="*/ 316706 h 316706"/>
                    <a:gd name="connsiteX8" fmla="*/ 95248 w 238124"/>
                    <a:gd name="connsiteY8" fmla="*/ 309562 h 316706"/>
                    <a:gd name="connsiteX9" fmla="*/ 0 w 238124"/>
                    <a:gd name="connsiteY9" fmla="*/ 145256 h 316706"/>
                    <a:gd name="connsiteX10" fmla="*/ 126204 w 238124"/>
                    <a:gd name="connsiteY10" fmla="*/ 111918 h 316706"/>
                    <a:gd name="connsiteX11" fmla="*/ 97136 w 238124"/>
                    <a:gd name="connsiteY11" fmla="*/ 0 h 31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8124" h="316706">
                      <a:moveTo>
                        <a:pt x="97136" y="0"/>
                      </a:moveTo>
                      <a:lnTo>
                        <a:pt x="128588" y="0"/>
                      </a:lnTo>
                      <a:lnTo>
                        <a:pt x="228600" y="61912"/>
                      </a:lnTo>
                      <a:cubicBezTo>
                        <a:pt x="228860" y="58466"/>
                        <a:pt x="229116" y="55020"/>
                        <a:pt x="229376" y="51574"/>
                      </a:cubicBezTo>
                      <a:lnTo>
                        <a:pt x="238124" y="61912"/>
                      </a:lnTo>
                      <a:lnTo>
                        <a:pt x="215264" y="153352"/>
                      </a:lnTo>
                      <a:lnTo>
                        <a:pt x="225772" y="160358"/>
                      </a:lnTo>
                      <a:lnTo>
                        <a:pt x="140492" y="316706"/>
                      </a:lnTo>
                      <a:lnTo>
                        <a:pt x="95248" y="309562"/>
                      </a:lnTo>
                      <a:lnTo>
                        <a:pt x="0" y="145256"/>
                      </a:lnTo>
                      <a:lnTo>
                        <a:pt x="126204" y="111918"/>
                      </a:lnTo>
                      <a:lnTo>
                        <a:pt x="971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0F0D77EB-60FF-44AB-84FF-904C39E58807}"/>
                    </a:ext>
                  </a:extLst>
                </p:cNvPr>
                <p:cNvSpPr/>
                <p:nvPr/>
              </p:nvSpPr>
              <p:spPr>
                <a:xfrm>
                  <a:off x="40943212" y="28121922"/>
                  <a:ext cx="350044" cy="250672"/>
                </a:xfrm>
                <a:custGeom>
                  <a:avLst/>
                  <a:gdLst>
                    <a:gd name="connsiteX0" fmla="*/ 184708 w 350044"/>
                    <a:gd name="connsiteY0" fmla="*/ 0 h 250672"/>
                    <a:gd name="connsiteX1" fmla="*/ 230980 w 350044"/>
                    <a:gd name="connsiteY1" fmla="*/ 36358 h 250672"/>
                    <a:gd name="connsiteX2" fmla="*/ 321468 w 350044"/>
                    <a:gd name="connsiteY2" fmla="*/ 36358 h 250672"/>
                    <a:gd name="connsiteX3" fmla="*/ 328612 w 350044"/>
                    <a:gd name="connsiteY3" fmla="*/ 129228 h 250672"/>
                    <a:gd name="connsiteX4" fmla="*/ 350044 w 350044"/>
                    <a:gd name="connsiteY4" fmla="*/ 131610 h 250672"/>
                    <a:gd name="connsiteX5" fmla="*/ 340520 w 350044"/>
                    <a:gd name="connsiteY5" fmla="*/ 174472 h 250672"/>
                    <a:gd name="connsiteX6" fmla="*/ 304800 w 350044"/>
                    <a:gd name="connsiteY6" fmla="*/ 195902 h 250672"/>
                    <a:gd name="connsiteX7" fmla="*/ 257176 w 350044"/>
                    <a:gd name="connsiteY7" fmla="*/ 200666 h 250672"/>
                    <a:gd name="connsiteX8" fmla="*/ 207168 w 350044"/>
                    <a:gd name="connsiteY8" fmla="*/ 164946 h 250672"/>
                    <a:gd name="connsiteX9" fmla="*/ 180976 w 350044"/>
                    <a:gd name="connsiteY9" fmla="*/ 186378 h 250672"/>
                    <a:gd name="connsiteX10" fmla="*/ 100012 w 350044"/>
                    <a:gd name="connsiteY10" fmla="*/ 191142 h 250672"/>
                    <a:gd name="connsiteX11" fmla="*/ 69056 w 350044"/>
                    <a:gd name="connsiteY11" fmla="*/ 250672 h 250672"/>
                    <a:gd name="connsiteX12" fmla="*/ 0 w 350044"/>
                    <a:gd name="connsiteY12" fmla="*/ 210190 h 250672"/>
                    <a:gd name="connsiteX13" fmla="*/ 11908 w 350044"/>
                    <a:gd name="connsiteY13" fmla="*/ 124466 h 250672"/>
                    <a:gd name="connsiteX14" fmla="*/ 2880 w 350044"/>
                    <a:gd name="connsiteY14" fmla="*/ 62776 h 250672"/>
                    <a:gd name="connsiteX15" fmla="*/ 85724 w 350044"/>
                    <a:gd name="connsiteY15" fmla="*/ 642 h 250672"/>
                    <a:gd name="connsiteX16" fmla="*/ 123828 w 350044"/>
                    <a:gd name="connsiteY16" fmla="*/ 29216 h 250672"/>
                    <a:gd name="connsiteX17" fmla="*/ 176212 w 350044"/>
                    <a:gd name="connsiteY17" fmla="*/ 33978 h 250672"/>
                    <a:gd name="connsiteX18" fmla="*/ 184708 w 350044"/>
                    <a:gd name="connsiteY18" fmla="*/ 0 h 25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50044" h="250672">
                      <a:moveTo>
                        <a:pt x="184708" y="0"/>
                      </a:moveTo>
                      <a:lnTo>
                        <a:pt x="230980" y="36358"/>
                      </a:lnTo>
                      <a:lnTo>
                        <a:pt x="321468" y="36358"/>
                      </a:lnTo>
                      <a:lnTo>
                        <a:pt x="328612" y="129228"/>
                      </a:lnTo>
                      <a:lnTo>
                        <a:pt x="350044" y="131610"/>
                      </a:lnTo>
                      <a:lnTo>
                        <a:pt x="340520" y="174472"/>
                      </a:lnTo>
                      <a:lnTo>
                        <a:pt x="304800" y="195902"/>
                      </a:lnTo>
                      <a:lnTo>
                        <a:pt x="257176" y="200666"/>
                      </a:lnTo>
                      <a:lnTo>
                        <a:pt x="207168" y="164946"/>
                      </a:lnTo>
                      <a:lnTo>
                        <a:pt x="180976" y="186378"/>
                      </a:lnTo>
                      <a:lnTo>
                        <a:pt x="100012" y="191142"/>
                      </a:lnTo>
                      <a:lnTo>
                        <a:pt x="69056" y="250672"/>
                      </a:lnTo>
                      <a:lnTo>
                        <a:pt x="0" y="210190"/>
                      </a:lnTo>
                      <a:lnTo>
                        <a:pt x="11908" y="124466"/>
                      </a:lnTo>
                      <a:lnTo>
                        <a:pt x="2880" y="62776"/>
                      </a:lnTo>
                      <a:lnTo>
                        <a:pt x="85724" y="642"/>
                      </a:lnTo>
                      <a:lnTo>
                        <a:pt x="123828" y="29216"/>
                      </a:lnTo>
                      <a:lnTo>
                        <a:pt x="176212" y="33978"/>
                      </a:lnTo>
                      <a:lnTo>
                        <a:pt x="1847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7038777F-0925-4087-8ED3-7B1D0550EFF0}"/>
                    </a:ext>
                  </a:extLst>
                </p:cNvPr>
                <p:cNvSpPr/>
                <p:nvPr/>
              </p:nvSpPr>
              <p:spPr>
                <a:xfrm>
                  <a:off x="41617104" y="28394024"/>
                  <a:ext cx="190504" cy="274928"/>
                </a:xfrm>
                <a:custGeom>
                  <a:avLst/>
                  <a:gdLst>
                    <a:gd name="connsiteX0" fmla="*/ 104776 w 190504"/>
                    <a:gd name="connsiteY0" fmla="*/ 0 h 274928"/>
                    <a:gd name="connsiteX1" fmla="*/ 190504 w 190504"/>
                    <a:gd name="connsiteY1" fmla="*/ 50008 h 274928"/>
                    <a:gd name="connsiteX2" fmla="*/ 190504 w 190504"/>
                    <a:gd name="connsiteY2" fmla="*/ 261830 h 274928"/>
                    <a:gd name="connsiteX3" fmla="*/ 156372 w 190504"/>
                    <a:gd name="connsiteY3" fmla="*/ 257176 h 274928"/>
                    <a:gd name="connsiteX4" fmla="*/ 118272 w 190504"/>
                    <a:gd name="connsiteY4" fmla="*/ 269876 h 274928"/>
                    <a:gd name="connsiteX5" fmla="*/ 70648 w 190504"/>
                    <a:gd name="connsiteY5" fmla="*/ 269876 h 274928"/>
                    <a:gd name="connsiteX6" fmla="*/ 64472 w 190504"/>
                    <a:gd name="connsiteY6" fmla="*/ 274928 h 274928"/>
                    <a:gd name="connsiteX7" fmla="*/ 0 w 190504"/>
                    <a:gd name="connsiteY7" fmla="*/ 147640 h 274928"/>
                    <a:gd name="connsiteX8" fmla="*/ 21432 w 190504"/>
                    <a:gd name="connsiteY8" fmla="*/ 69056 h 274928"/>
                    <a:gd name="connsiteX9" fmla="*/ 73820 w 190504"/>
                    <a:gd name="connsiteY9" fmla="*/ 76200 h 274928"/>
                    <a:gd name="connsiteX10" fmla="*/ 95252 w 190504"/>
                    <a:gd name="connsiteY10" fmla="*/ 57152 h 274928"/>
                    <a:gd name="connsiteX11" fmla="*/ 104776 w 190504"/>
                    <a:gd name="connsiteY11" fmla="*/ 0 h 274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0504" h="274928">
                      <a:moveTo>
                        <a:pt x="104776" y="0"/>
                      </a:moveTo>
                      <a:lnTo>
                        <a:pt x="190504" y="50008"/>
                      </a:lnTo>
                      <a:lnTo>
                        <a:pt x="190504" y="261830"/>
                      </a:lnTo>
                      <a:lnTo>
                        <a:pt x="156372" y="257176"/>
                      </a:lnTo>
                      <a:lnTo>
                        <a:pt x="118272" y="269876"/>
                      </a:lnTo>
                      <a:lnTo>
                        <a:pt x="70648" y="269876"/>
                      </a:lnTo>
                      <a:lnTo>
                        <a:pt x="64472" y="274928"/>
                      </a:lnTo>
                      <a:lnTo>
                        <a:pt x="0" y="147640"/>
                      </a:lnTo>
                      <a:lnTo>
                        <a:pt x="21432" y="69056"/>
                      </a:lnTo>
                      <a:lnTo>
                        <a:pt x="73820" y="76200"/>
                      </a:lnTo>
                      <a:lnTo>
                        <a:pt x="95252" y="57152"/>
                      </a:lnTo>
                      <a:lnTo>
                        <a:pt x="1047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EB1E6840-5092-4724-BA01-646280E01472}"/>
                    </a:ext>
                  </a:extLst>
                </p:cNvPr>
                <p:cNvSpPr/>
                <p:nvPr/>
              </p:nvSpPr>
              <p:spPr>
                <a:xfrm>
                  <a:off x="41213676" y="28748832"/>
                  <a:ext cx="505824" cy="296068"/>
                </a:xfrm>
                <a:custGeom>
                  <a:avLst/>
                  <a:gdLst>
                    <a:gd name="connsiteX0" fmla="*/ 93868 w 505824"/>
                    <a:gd name="connsiteY0" fmla="*/ 0 h 296068"/>
                    <a:gd name="connsiteX1" fmla="*/ 246268 w 505824"/>
                    <a:gd name="connsiteY1" fmla="*/ 85724 h 296068"/>
                    <a:gd name="connsiteX2" fmla="*/ 315836 w 505824"/>
                    <a:gd name="connsiteY2" fmla="*/ 91520 h 296068"/>
                    <a:gd name="connsiteX3" fmla="*/ 315324 w 505824"/>
                    <a:gd name="connsiteY3" fmla="*/ 92868 h 296068"/>
                    <a:gd name="connsiteX4" fmla="*/ 315324 w 505824"/>
                    <a:gd name="connsiteY4" fmla="*/ 156368 h 296068"/>
                    <a:gd name="connsiteX5" fmla="*/ 404224 w 505824"/>
                    <a:gd name="connsiteY5" fmla="*/ 162718 h 296068"/>
                    <a:gd name="connsiteX6" fmla="*/ 451848 w 505824"/>
                    <a:gd name="connsiteY6" fmla="*/ 226218 h 296068"/>
                    <a:gd name="connsiteX7" fmla="*/ 505824 w 505824"/>
                    <a:gd name="connsiteY7" fmla="*/ 270668 h 296068"/>
                    <a:gd name="connsiteX8" fmla="*/ 477248 w 505824"/>
                    <a:gd name="connsiteY8" fmla="*/ 296068 h 296068"/>
                    <a:gd name="connsiteX9" fmla="*/ 372476 w 505824"/>
                    <a:gd name="connsiteY9" fmla="*/ 296068 h 296068"/>
                    <a:gd name="connsiteX10" fmla="*/ 340724 w 505824"/>
                    <a:gd name="connsiteY10" fmla="*/ 264318 h 296068"/>
                    <a:gd name="connsiteX11" fmla="*/ 289924 w 505824"/>
                    <a:gd name="connsiteY11" fmla="*/ 254792 h 296068"/>
                    <a:gd name="connsiteX12" fmla="*/ 181972 w 505824"/>
                    <a:gd name="connsiteY12" fmla="*/ 292892 h 296068"/>
                    <a:gd name="connsiteX13" fmla="*/ 156572 w 505824"/>
                    <a:gd name="connsiteY13" fmla="*/ 267492 h 296068"/>
                    <a:gd name="connsiteX14" fmla="*/ 169276 w 505824"/>
                    <a:gd name="connsiteY14" fmla="*/ 216692 h 296068"/>
                    <a:gd name="connsiteX15" fmla="*/ 74024 w 505824"/>
                    <a:gd name="connsiteY15" fmla="*/ 194468 h 296068"/>
                    <a:gd name="connsiteX16" fmla="*/ 54972 w 505824"/>
                    <a:gd name="connsiteY16" fmla="*/ 121444 h 296068"/>
                    <a:gd name="connsiteX17" fmla="*/ 32748 w 505824"/>
                    <a:gd name="connsiteY17" fmla="*/ 89692 h 296068"/>
                    <a:gd name="connsiteX18" fmla="*/ 0 w 505824"/>
                    <a:gd name="connsiteY18" fmla="*/ 66422 h 296068"/>
                    <a:gd name="connsiteX19" fmla="*/ 43860 w 505824"/>
                    <a:gd name="connsiteY19" fmla="*/ 47624 h 296068"/>
                    <a:gd name="connsiteX20" fmla="*/ 84344 w 505824"/>
                    <a:gd name="connsiteY20" fmla="*/ 71436 h 296068"/>
                    <a:gd name="connsiteX21" fmla="*/ 93868 w 505824"/>
                    <a:gd name="connsiteY21" fmla="*/ 0 h 2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05824" h="296068">
                      <a:moveTo>
                        <a:pt x="93868" y="0"/>
                      </a:moveTo>
                      <a:lnTo>
                        <a:pt x="246268" y="85724"/>
                      </a:lnTo>
                      <a:lnTo>
                        <a:pt x="315836" y="91520"/>
                      </a:lnTo>
                      <a:lnTo>
                        <a:pt x="315324" y="92868"/>
                      </a:lnTo>
                      <a:lnTo>
                        <a:pt x="315324" y="156368"/>
                      </a:lnTo>
                      <a:lnTo>
                        <a:pt x="404224" y="162718"/>
                      </a:lnTo>
                      <a:lnTo>
                        <a:pt x="451848" y="226218"/>
                      </a:lnTo>
                      <a:lnTo>
                        <a:pt x="505824" y="270668"/>
                      </a:lnTo>
                      <a:lnTo>
                        <a:pt x="477248" y="296068"/>
                      </a:lnTo>
                      <a:lnTo>
                        <a:pt x="372476" y="296068"/>
                      </a:lnTo>
                      <a:lnTo>
                        <a:pt x="340724" y="264318"/>
                      </a:lnTo>
                      <a:lnTo>
                        <a:pt x="289924" y="254792"/>
                      </a:lnTo>
                      <a:lnTo>
                        <a:pt x="181972" y="292892"/>
                      </a:lnTo>
                      <a:lnTo>
                        <a:pt x="156572" y="267492"/>
                      </a:lnTo>
                      <a:lnTo>
                        <a:pt x="169276" y="216692"/>
                      </a:lnTo>
                      <a:lnTo>
                        <a:pt x="74024" y="194468"/>
                      </a:lnTo>
                      <a:lnTo>
                        <a:pt x="54972" y="121444"/>
                      </a:lnTo>
                      <a:lnTo>
                        <a:pt x="32748" y="89692"/>
                      </a:lnTo>
                      <a:lnTo>
                        <a:pt x="0" y="66422"/>
                      </a:lnTo>
                      <a:lnTo>
                        <a:pt x="43860" y="47624"/>
                      </a:lnTo>
                      <a:lnTo>
                        <a:pt x="84344" y="71436"/>
                      </a:lnTo>
                      <a:lnTo>
                        <a:pt x="938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DAF22A9E-9FFB-47B0-8289-B252F4169E2A}"/>
                    </a:ext>
                  </a:extLst>
                </p:cNvPr>
                <p:cNvSpPr/>
                <p:nvPr/>
              </p:nvSpPr>
              <p:spPr>
                <a:xfrm>
                  <a:off x="41472804" y="27974924"/>
                  <a:ext cx="363376" cy="302420"/>
                </a:xfrm>
                <a:custGeom>
                  <a:avLst/>
                  <a:gdLst>
                    <a:gd name="connsiteX0" fmla="*/ 99060 w 363376"/>
                    <a:gd name="connsiteY0" fmla="*/ 0 h 302420"/>
                    <a:gd name="connsiteX1" fmla="*/ 165732 w 363376"/>
                    <a:gd name="connsiteY1" fmla="*/ 47626 h 302420"/>
                    <a:gd name="connsiteX2" fmla="*/ 260984 w 363376"/>
                    <a:gd name="connsiteY2" fmla="*/ 33340 h 302420"/>
                    <a:gd name="connsiteX3" fmla="*/ 280036 w 363376"/>
                    <a:gd name="connsiteY3" fmla="*/ 80964 h 302420"/>
                    <a:gd name="connsiteX4" fmla="*/ 334308 w 363376"/>
                    <a:gd name="connsiteY4" fmla="*/ 80964 h 302420"/>
                    <a:gd name="connsiteX5" fmla="*/ 363376 w 363376"/>
                    <a:gd name="connsiteY5" fmla="*/ 192882 h 302420"/>
                    <a:gd name="connsiteX6" fmla="*/ 237172 w 363376"/>
                    <a:gd name="connsiteY6" fmla="*/ 226220 h 302420"/>
                    <a:gd name="connsiteX7" fmla="*/ 265656 w 363376"/>
                    <a:gd name="connsiteY7" fmla="*/ 275358 h 302420"/>
                    <a:gd name="connsiteX8" fmla="*/ 237172 w 363376"/>
                    <a:gd name="connsiteY8" fmla="*/ 302420 h 302420"/>
                    <a:gd name="connsiteX9" fmla="*/ 158588 w 363376"/>
                    <a:gd name="connsiteY9" fmla="*/ 280988 h 302420"/>
                    <a:gd name="connsiteX10" fmla="*/ 153828 w 363376"/>
                    <a:gd name="connsiteY10" fmla="*/ 240508 h 302420"/>
                    <a:gd name="connsiteX11" fmla="*/ 30372 w 363376"/>
                    <a:gd name="connsiteY11" fmla="*/ 234094 h 302420"/>
                    <a:gd name="connsiteX12" fmla="*/ 18096 w 363376"/>
                    <a:gd name="connsiteY12" fmla="*/ 221456 h 302420"/>
                    <a:gd name="connsiteX13" fmla="*/ 53816 w 363376"/>
                    <a:gd name="connsiteY13" fmla="*/ 188120 h 302420"/>
                    <a:gd name="connsiteX14" fmla="*/ 1428 w 363376"/>
                    <a:gd name="connsiteY14" fmla="*/ 176214 h 302420"/>
                    <a:gd name="connsiteX15" fmla="*/ 0 w 363376"/>
                    <a:gd name="connsiteY15" fmla="*/ 114846 h 302420"/>
                    <a:gd name="connsiteX16" fmla="*/ 22860 w 363376"/>
                    <a:gd name="connsiteY16" fmla="*/ 123826 h 302420"/>
                    <a:gd name="connsiteX17" fmla="*/ 70484 w 363376"/>
                    <a:gd name="connsiteY17" fmla="*/ 100014 h 302420"/>
                    <a:gd name="connsiteX18" fmla="*/ 51436 w 363376"/>
                    <a:gd name="connsiteY18" fmla="*/ 23814 h 302420"/>
                    <a:gd name="connsiteX19" fmla="*/ 99060 w 363376"/>
                    <a:gd name="connsiteY19" fmla="*/ 0 h 302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3376" h="302420">
                      <a:moveTo>
                        <a:pt x="99060" y="0"/>
                      </a:moveTo>
                      <a:lnTo>
                        <a:pt x="165732" y="47626"/>
                      </a:lnTo>
                      <a:lnTo>
                        <a:pt x="260984" y="33340"/>
                      </a:lnTo>
                      <a:lnTo>
                        <a:pt x="280036" y="80964"/>
                      </a:lnTo>
                      <a:lnTo>
                        <a:pt x="334308" y="80964"/>
                      </a:lnTo>
                      <a:lnTo>
                        <a:pt x="363376" y="192882"/>
                      </a:lnTo>
                      <a:lnTo>
                        <a:pt x="237172" y="226220"/>
                      </a:lnTo>
                      <a:lnTo>
                        <a:pt x="265656" y="275358"/>
                      </a:lnTo>
                      <a:lnTo>
                        <a:pt x="237172" y="302420"/>
                      </a:lnTo>
                      <a:lnTo>
                        <a:pt x="158588" y="280988"/>
                      </a:lnTo>
                      <a:lnTo>
                        <a:pt x="153828" y="240508"/>
                      </a:lnTo>
                      <a:lnTo>
                        <a:pt x="30372" y="234094"/>
                      </a:lnTo>
                      <a:lnTo>
                        <a:pt x="18096" y="221456"/>
                      </a:lnTo>
                      <a:lnTo>
                        <a:pt x="53816" y="188120"/>
                      </a:lnTo>
                      <a:lnTo>
                        <a:pt x="1428" y="176214"/>
                      </a:lnTo>
                      <a:lnTo>
                        <a:pt x="0" y="114846"/>
                      </a:lnTo>
                      <a:lnTo>
                        <a:pt x="22860" y="123826"/>
                      </a:lnTo>
                      <a:lnTo>
                        <a:pt x="70484" y="100014"/>
                      </a:lnTo>
                      <a:lnTo>
                        <a:pt x="51436" y="23814"/>
                      </a:lnTo>
                      <a:lnTo>
                        <a:pt x="990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5912F9C5-42F8-4ABE-9FF9-F3FC3453900B}"/>
                    </a:ext>
                  </a:extLst>
                </p:cNvPr>
                <p:cNvSpPr/>
                <p:nvPr/>
              </p:nvSpPr>
              <p:spPr>
                <a:xfrm>
                  <a:off x="41545668" y="28434506"/>
                  <a:ext cx="135908" cy="268812"/>
                </a:xfrm>
                <a:custGeom>
                  <a:avLst/>
                  <a:gdLst>
                    <a:gd name="connsiteX0" fmla="*/ 78580 w 135908"/>
                    <a:gd name="connsiteY0" fmla="*/ 0 h 268812"/>
                    <a:gd name="connsiteX1" fmla="*/ 100192 w 135908"/>
                    <a:gd name="connsiteY1" fmla="*/ 29572 h 268812"/>
                    <a:gd name="connsiteX2" fmla="*/ 92868 w 135908"/>
                    <a:gd name="connsiteY2" fmla="*/ 28574 h 268812"/>
                    <a:gd name="connsiteX3" fmla="*/ 71436 w 135908"/>
                    <a:gd name="connsiteY3" fmla="*/ 107158 h 268812"/>
                    <a:gd name="connsiteX4" fmla="*/ 135908 w 135908"/>
                    <a:gd name="connsiteY4" fmla="*/ 234446 h 268812"/>
                    <a:gd name="connsiteX5" fmla="*/ 107156 w 135908"/>
                    <a:gd name="connsiteY5" fmla="*/ 257970 h 268812"/>
                    <a:gd name="connsiteX6" fmla="*/ 106072 w 135908"/>
                    <a:gd name="connsiteY6" fmla="*/ 268812 h 268812"/>
                    <a:gd name="connsiteX7" fmla="*/ 0 w 135908"/>
                    <a:gd name="connsiteY7" fmla="*/ 119062 h 268812"/>
                    <a:gd name="connsiteX8" fmla="*/ 16668 w 135908"/>
                    <a:gd name="connsiteY8" fmla="*/ 45244 h 268812"/>
                    <a:gd name="connsiteX9" fmla="*/ 78580 w 135908"/>
                    <a:gd name="connsiteY9" fmla="*/ 0 h 268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5908" h="268812">
                      <a:moveTo>
                        <a:pt x="78580" y="0"/>
                      </a:moveTo>
                      <a:lnTo>
                        <a:pt x="100192" y="29572"/>
                      </a:lnTo>
                      <a:lnTo>
                        <a:pt x="92868" y="28574"/>
                      </a:lnTo>
                      <a:lnTo>
                        <a:pt x="71436" y="107158"/>
                      </a:lnTo>
                      <a:lnTo>
                        <a:pt x="135908" y="234446"/>
                      </a:lnTo>
                      <a:lnTo>
                        <a:pt x="107156" y="257970"/>
                      </a:lnTo>
                      <a:lnTo>
                        <a:pt x="106072" y="268812"/>
                      </a:lnTo>
                      <a:lnTo>
                        <a:pt x="0" y="119062"/>
                      </a:lnTo>
                      <a:lnTo>
                        <a:pt x="16668" y="45244"/>
                      </a:lnTo>
                      <a:lnTo>
                        <a:pt x="785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F8268792-4FF6-4B84-98BE-F70B00AB689E}"/>
                    </a:ext>
                  </a:extLst>
                </p:cNvPr>
                <p:cNvSpPr/>
                <p:nvPr/>
              </p:nvSpPr>
              <p:spPr>
                <a:xfrm>
                  <a:off x="41127920" y="28046364"/>
                  <a:ext cx="298688" cy="226216"/>
                </a:xfrm>
                <a:custGeom>
                  <a:avLst/>
                  <a:gdLst>
                    <a:gd name="connsiteX0" fmla="*/ 67704 w 298688"/>
                    <a:gd name="connsiteY0" fmla="*/ 0 h 226216"/>
                    <a:gd name="connsiteX1" fmla="*/ 216928 w 298688"/>
                    <a:gd name="connsiteY1" fmla="*/ 0 h 226216"/>
                    <a:gd name="connsiteX2" fmla="*/ 196292 w 298688"/>
                    <a:gd name="connsiteY2" fmla="*/ 52386 h 226216"/>
                    <a:gd name="connsiteX3" fmla="*/ 241536 w 298688"/>
                    <a:gd name="connsiteY3" fmla="*/ 64292 h 226216"/>
                    <a:gd name="connsiteX4" fmla="*/ 241536 w 298688"/>
                    <a:gd name="connsiteY4" fmla="*/ 107156 h 226216"/>
                    <a:gd name="connsiteX5" fmla="*/ 260584 w 298688"/>
                    <a:gd name="connsiteY5" fmla="*/ 121442 h 226216"/>
                    <a:gd name="connsiteX6" fmla="*/ 298688 w 298688"/>
                    <a:gd name="connsiteY6" fmla="*/ 176212 h 226216"/>
                    <a:gd name="connsiteX7" fmla="*/ 287772 w 298688"/>
                    <a:gd name="connsiteY7" fmla="*/ 202404 h 226216"/>
                    <a:gd name="connsiteX8" fmla="*/ 248680 w 298688"/>
                    <a:gd name="connsiteY8" fmla="*/ 202404 h 226216"/>
                    <a:gd name="connsiteX9" fmla="*/ 224868 w 298688"/>
                    <a:gd name="connsiteY9" fmla="*/ 226216 h 226216"/>
                    <a:gd name="connsiteX10" fmla="*/ 201056 w 298688"/>
                    <a:gd name="connsiteY10" fmla="*/ 204786 h 226216"/>
                    <a:gd name="connsiteX11" fmla="*/ 165064 w 298688"/>
                    <a:gd name="connsiteY11" fmla="*/ 208384 h 226216"/>
                    <a:gd name="connsiteX12" fmla="*/ 165336 w 298688"/>
                    <a:gd name="connsiteY12" fmla="*/ 207168 h 226216"/>
                    <a:gd name="connsiteX13" fmla="*/ 144904 w 298688"/>
                    <a:gd name="connsiteY13" fmla="*/ 204898 h 226216"/>
                    <a:gd name="connsiteX14" fmla="*/ 143868 w 298688"/>
                    <a:gd name="connsiteY14" fmla="*/ 204332 h 226216"/>
                    <a:gd name="connsiteX15" fmla="*/ 136760 w 298688"/>
                    <a:gd name="connsiteY15" fmla="*/ 111916 h 226216"/>
                    <a:gd name="connsiteX16" fmla="*/ 46272 w 298688"/>
                    <a:gd name="connsiteY16" fmla="*/ 111916 h 226216"/>
                    <a:gd name="connsiteX17" fmla="*/ 0 w 298688"/>
                    <a:gd name="connsiteY17" fmla="*/ 75558 h 226216"/>
                    <a:gd name="connsiteX18" fmla="*/ 5792 w 298688"/>
                    <a:gd name="connsiteY18" fmla="*/ 52386 h 226216"/>
                    <a:gd name="connsiteX19" fmla="*/ 67704 w 298688"/>
                    <a:gd name="connsiteY19" fmla="*/ 0 h 22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8688" h="226216">
                      <a:moveTo>
                        <a:pt x="67704" y="0"/>
                      </a:moveTo>
                      <a:lnTo>
                        <a:pt x="216928" y="0"/>
                      </a:lnTo>
                      <a:lnTo>
                        <a:pt x="196292" y="52386"/>
                      </a:lnTo>
                      <a:lnTo>
                        <a:pt x="241536" y="64292"/>
                      </a:lnTo>
                      <a:lnTo>
                        <a:pt x="241536" y="107156"/>
                      </a:lnTo>
                      <a:lnTo>
                        <a:pt x="260584" y="121442"/>
                      </a:lnTo>
                      <a:lnTo>
                        <a:pt x="298688" y="176212"/>
                      </a:lnTo>
                      <a:lnTo>
                        <a:pt x="287772" y="202404"/>
                      </a:lnTo>
                      <a:lnTo>
                        <a:pt x="248680" y="202404"/>
                      </a:lnTo>
                      <a:lnTo>
                        <a:pt x="224868" y="226216"/>
                      </a:lnTo>
                      <a:lnTo>
                        <a:pt x="201056" y="204786"/>
                      </a:lnTo>
                      <a:lnTo>
                        <a:pt x="165064" y="208384"/>
                      </a:lnTo>
                      <a:lnTo>
                        <a:pt x="165336" y="207168"/>
                      </a:lnTo>
                      <a:lnTo>
                        <a:pt x="144904" y="204898"/>
                      </a:lnTo>
                      <a:lnTo>
                        <a:pt x="143868" y="204332"/>
                      </a:lnTo>
                      <a:lnTo>
                        <a:pt x="136760" y="111916"/>
                      </a:lnTo>
                      <a:lnTo>
                        <a:pt x="46272" y="111916"/>
                      </a:lnTo>
                      <a:lnTo>
                        <a:pt x="0" y="75558"/>
                      </a:lnTo>
                      <a:lnTo>
                        <a:pt x="5792" y="52386"/>
                      </a:lnTo>
                      <a:lnTo>
                        <a:pt x="67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B1971498-3585-46FE-8343-2589C2EF6CD6}"/>
                    </a:ext>
                  </a:extLst>
                </p:cNvPr>
                <p:cNvSpPr/>
                <p:nvPr/>
              </p:nvSpPr>
              <p:spPr>
                <a:xfrm>
                  <a:off x="41756516" y="28216246"/>
                  <a:ext cx="283024" cy="444478"/>
                </a:xfrm>
                <a:custGeom>
                  <a:avLst/>
                  <a:gdLst>
                    <a:gd name="connsiteX0" fmla="*/ 179232 w 283024"/>
                    <a:gd name="connsiteY0" fmla="*/ 0 h 444478"/>
                    <a:gd name="connsiteX1" fmla="*/ 214444 w 283024"/>
                    <a:gd name="connsiteY1" fmla="*/ 23474 h 444478"/>
                    <a:gd name="connsiteX2" fmla="*/ 229684 w 283024"/>
                    <a:gd name="connsiteY2" fmla="*/ 130154 h 444478"/>
                    <a:gd name="connsiteX3" fmla="*/ 283024 w 283024"/>
                    <a:gd name="connsiteY3" fmla="*/ 213974 h 444478"/>
                    <a:gd name="connsiteX4" fmla="*/ 176344 w 283024"/>
                    <a:gd name="connsiteY4" fmla="*/ 290174 h 444478"/>
                    <a:gd name="connsiteX5" fmla="*/ 176344 w 283024"/>
                    <a:gd name="connsiteY5" fmla="*/ 373994 h 444478"/>
                    <a:gd name="connsiteX6" fmla="*/ 135228 w 283024"/>
                    <a:gd name="connsiteY6" fmla="*/ 444478 h 444478"/>
                    <a:gd name="connsiteX7" fmla="*/ 86808 w 283024"/>
                    <a:gd name="connsiteY7" fmla="*/ 444478 h 444478"/>
                    <a:gd name="connsiteX8" fmla="*/ 51092 w 283024"/>
                    <a:gd name="connsiteY8" fmla="*/ 439608 h 444478"/>
                    <a:gd name="connsiteX9" fmla="*/ 51092 w 283024"/>
                    <a:gd name="connsiteY9" fmla="*/ 227786 h 444478"/>
                    <a:gd name="connsiteX10" fmla="*/ 0 w 283024"/>
                    <a:gd name="connsiteY10" fmla="*/ 197982 h 444478"/>
                    <a:gd name="connsiteX11" fmla="*/ 38884 w 283024"/>
                    <a:gd name="connsiteY11" fmla="*/ 132254 h 444478"/>
                    <a:gd name="connsiteX12" fmla="*/ 48708 w 283024"/>
                    <a:gd name="connsiteY12" fmla="*/ 149204 h 444478"/>
                    <a:gd name="connsiteX13" fmla="*/ 93952 w 283024"/>
                    <a:gd name="connsiteY13" fmla="*/ 156348 h 444478"/>
                    <a:gd name="connsiteX14" fmla="*/ 179232 w 283024"/>
                    <a:gd name="connsiteY14" fmla="*/ 0 h 444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3024" h="444478">
                      <a:moveTo>
                        <a:pt x="179232" y="0"/>
                      </a:moveTo>
                      <a:lnTo>
                        <a:pt x="214444" y="23474"/>
                      </a:lnTo>
                      <a:lnTo>
                        <a:pt x="229684" y="130154"/>
                      </a:lnTo>
                      <a:lnTo>
                        <a:pt x="283024" y="213974"/>
                      </a:lnTo>
                      <a:lnTo>
                        <a:pt x="176344" y="290174"/>
                      </a:lnTo>
                      <a:lnTo>
                        <a:pt x="176344" y="373994"/>
                      </a:lnTo>
                      <a:lnTo>
                        <a:pt x="135228" y="444478"/>
                      </a:lnTo>
                      <a:lnTo>
                        <a:pt x="86808" y="444478"/>
                      </a:lnTo>
                      <a:lnTo>
                        <a:pt x="51092" y="439608"/>
                      </a:lnTo>
                      <a:lnTo>
                        <a:pt x="51092" y="227786"/>
                      </a:lnTo>
                      <a:lnTo>
                        <a:pt x="0" y="197982"/>
                      </a:lnTo>
                      <a:lnTo>
                        <a:pt x="38884" y="132254"/>
                      </a:lnTo>
                      <a:lnTo>
                        <a:pt x="48708" y="149204"/>
                      </a:lnTo>
                      <a:lnTo>
                        <a:pt x="93952" y="156348"/>
                      </a:lnTo>
                      <a:lnTo>
                        <a:pt x="1792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B9F4B395-795C-49B0-801A-E79FBF567690}"/>
                    </a:ext>
                  </a:extLst>
                </p:cNvPr>
                <p:cNvSpPr/>
                <p:nvPr/>
              </p:nvSpPr>
              <p:spPr>
                <a:xfrm>
                  <a:off x="40995600" y="28501180"/>
                  <a:ext cx="316704" cy="319088"/>
                </a:xfrm>
                <a:custGeom>
                  <a:avLst/>
                  <a:gdLst>
                    <a:gd name="connsiteX0" fmla="*/ 21432 w 316704"/>
                    <a:gd name="connsiteY0" fmla="*/ 0 h 319088"/>
                    <a:gd name="connsiteX1" fmla="*/ 71440 w 316704"/>
                    <a:gd name="connsiteY1" fmla="*/ 28576 h 319088"/>
                    <a:gd name="connsiteX2" fmla="*/ 230980 w 316704"/>
                    <a:gd name="connsiteY2" fmla="*/ 26196 h 319088"/>
                    <a:gd name="connsiteX3" fmla="*/ 278608 w 316704"/>
                    <a:gd name="connsiteY3" fmla="*/ 26196 h 319088"/>
                    <a:gd name="connsiteX4" fmla="*/ 316704 w 316704"/>
                    <a:gd name="connsiteY4" fmla="*/ 119064 h 319088"/>
                    <a:gd name="connsiteX5" fmla="*/ 297656 w 316704"/>
                    <a:gd name="connsiteY5" fmla="*/ 200026 h 319088"/>
                    <a:gd name="connsiteX6" fmla="*/ 252412 w 316704"/>
                    <a:gd name="connsiteY6" fmla="*/ 180976 h 319088"/>
                    <a:gd name="connsiteX7" fmla="*/ 245268 w 316704"/>
                    <a:gd name="connsiteY7" fmla="*/ 250032 h 319088"/>
                    <a:gd name="connsiteX8" fmla="*/ 307740 w 316704"/>
                    <a:gd name="connsiteY8" fmla="*/ 279186 h 319088"/>
                    <a:gd name="connsiteX9" fmla="*/ 302420 w 316704"/>
                    <a:gd name="connsiteY9" fmla="*/ 319088 h 319088"/>
                    <a:gd name="connsiteX10" fmla="*/ 261936 w 316704"/>
                    <a:gd name="connsiteY10" fmla="*/ 295276 h 319088"/>
                    <a:gd name="connsiteX11" fmla="*/ 218076 w 316704"/>
                    <a:gd name="connsiteY11" fmla="*/ 314074 h 319088"/>
                    <a:gd name="connsiteX12" fmla="*/ 130176 w 316704"/>
                    <a:gd name="connsiteY12" fmla="*/ 251620 h 319088"/>
                    <a:gd name="connsiteX13" fmla="*/ 76200 w 316704"/>
                    <a:gd name="connsiteY13" fmla="*/ 226220 h 319088"/>
                    <a:gd name="connsiteX14" fmla="*/ 21012 w 316704"/>
                    <a:gd name="connsiteY14" fmla="*/ 226220 h 319088"/>
                    <a:gd name="connsiteX15" fmla="*/ 33336 w 316704"/>
                    <a:gd name="connsiteY15" fmla="*/ 188120 h 319088"/>
                    <a:gd name="connsiteX16" fmla="*/ 5816 w 316704"/>
                    <a:gd name="connsiteY16" fmla="*/ 114720 h 319088"/>
                    <a:gd name="connsiteX17" fmla="*/ 28576 w 316704"/>
                    <a:gd name="connsiteY17" fmla="*/ 92870 h 319088"/>
                    <a:gd name="connsiteX18" fmla="*/ 0 w 316704"/>
                    <a:gd name="connsiteY18" fmla="*/ 28576 h 319088"/>
                    <a:gd name="connsiteX19" fmla="*/ 21432 w 316704"/>
                    <a:gd name="connsiteY19" fmla="*/ 0 h 3190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6704" h="319088">
                      <a:moveTo>
                        <a:pt x="21432" y="0"/>
                      </a:moveTo>
                      <a:lnTo>
                        <a:pt x="71440" y="28576"/>
                      </a:lnTo>
                      <a:lnTo>
                        <a:pt x="230980" y="26196"/>
                      </a:lnTo>
                      <a:lnTo>
                        <a:pt x="278608" y="26196"/>
                      </a:lnTo>
                      <a:lnTo>
                        <a:pt x="316704" y="119064"/>
                      </a:lnTo>
                      <a:lnTo>
                        <a:pt x="297656" y="200026"/>
                      </a:lnTo>
                      <a:lnTo>
                        <a:pt x="252412" y="180976"/>
                      </a:lnTo>
                      <a:lnTo>
                        <a:pt x="245268" y="250032"/>
                      </a:lnTo>
                      <a:lnTo>
                        <a:pt x="307740" y="279186"/>
                      </a:lnTo>
                      <a:lnTo>
                        <a:pt x="302420" y="319088"/>
                      </a:lnTo>
                      <a:lnTo>
                        <a:pt x="261936" y="295276"/>
                      </a:lnTo>
                      <a:lnTo>
                        <a:pt x="218076" y="314074"/>
                      </a:lnTo>
                      <a:lnTo>
                        <a:pt x="130176" y="251620"/>
                      </a:lnTo>
                      <a:lnTo>
                        <a:pt x="76200" y="226220"/>
                      </a:lnTo>
                      <a:lnTo>
                        <a:pt x="21012" y="226220"/>
                      </a:lnTo>
                      <a:lnTo>
                        <a:pt x="33336" y="188120"/>
                      </a:lnTo>
                      <a:lnTo>
                        <a:pt x="5816" y="114720"/>
                      </a:lnTo>
                      <a:lnTo>
                        <a:pt x="28576" y="92870"/>
                      </a:lnTo>
                      <a:lnTo>
                        <a:pt x="0" y="28576"/>
                      </a:lnTo>
                      <a:lnTo>
                        <a:pt x="214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B5CF23BB-F512-419F-B5AC-EE4B2379DD4C}"/>
                    </a:ext>
                  </a:extLst>
                </p:cNvPr>
                <p:cNvSpPr/>
                <p:nvPr/>
              </p:nvSpPr>
              <p:spPr>
                <a:xfrm>
                  <a:off x="41351084" y="28646438"/>
                  <a:ext cx="211692" cy="193914"/>
                </a:xfrm>
                <a:custGeom>
                  <a:avLst/>
                  <a:gdLst>
                    <a:gd name="connsiteX0" fmla="*/ 61236 w 211692"/>
                    <a:gd name="connsiteY0" fmla="*/ 0 h 193914"/>
                    <a:gd name="connsiteX1" fmla="*/ 116004 w 211692"/>
                    <a:gd name="connsiteY1" fmla="*/ 59530 h 193914"/>
                    <a:gd name="connsiteX2" fmla="*/ 211692 w 211692"/>
                    <a:gd name="connsiteY2" fmla="*/ 106208 h 193914"/>
                    <a:gd name="connsiteX3" fmla="*/ 178428 w 211692"/>
                    <a:gd name="connsiteY3" fmla="*/ 193914 h 193914"/>
                    <a:gd name="connsiteX4" fmla="*/ 108860 w 211692"/>
                    <a:gd name="connsiteY4" fmla="*/ 188118 h 193914"/>
                    <a:gd name="connsiteX5" fmla="*/ 0 w 211692"/>
                    <a:gd name="connsiteY5" fmla="*/ 126886 h 193914"/>
                    <a:gd name="connsiteX6" fmla="*/ 18372 w 211692"/>
                    <a:gd name="connsiteY6" fmla="*/ 59530 h 193914"/>
                    <a:gd name="connsiteX7" fmla="*/ 61236 w 211692"/>
                    <a:gd name="connsiteY7" fmla="*/ 0 h 193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1692" h="193914">
                      <a:moveTo>
                        <a:pt x="61236" y="0"/>
                      </a:moveTo>
                      <a:lnTo>
                        <a:pt x="116004" y="59530"/>
                      </a:lnTo>
                      <a:lnTo>
                        <a:pt x="211692" y="106208"/>
                      </a:lnTo>
                      <a:lnTo>
                        <a:pt x="178428" y="193914"/>
                      </a:lnTo>
                      <a:lnTo>
                        <a:pt x="108860" y="188118"/>
                      </a:lnTo>
                      <a:lnTo>
                        <a:pt x="0" y="126886"/>
                      </a:lnTo>
                      <a:lnTo>
                        <a:pt x="18372" y="59530"/>
                      </a:lnTo>
                      <a:lnTo>
                        <a:pt x="6123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9185205D-2413-472C-9EFB-8CE04B6BAE6B}"/>
                    </a:ext>
                  </a:extLst>
                </p:cNvPr>
                <p:cNvSpPr/>
                <p:nvPr/>
              </p:nvSpPr>
              <p:spPr>
                <a:xfrm>
                  <a:off x="41510300" y="28209388"/>
                  <a:ext cx="193524" cy="103676"/>
                </a:xfrm>
                <a:custGeom>
                  <a:avLst/>
                  <a:gdLst>
                    <a:gd name="connsiteX0" fmla="*/ 0 w 193524"/>
                    <a:gd name="connsiteY0" fmla="*/ 0 h 103676"/>
                    <a:gd name="connsiteX1" fmla="*/ 116332 w 193524"/>
                    <a:gd name="connsiteY1" fmla="*/ 6044 h 103676"/>
                    <a:gd name="connsiteX2" fmla="*/ 121092 w 193524"/>
                    <a:gd name="connsiteY2" fmla="*/ 46524 h 103676"/>
                    <a:gd name="connsiteX3" fmla="*/ 193524 w 193524"/>
                    <a:gd name="connsiteY3" fmla="*/ 66278 h 103676"/>
                    <a:gd name="connsiteX4" fmla="*/ 175864 w 193524"/>
                    <a:gd name="connsiteY4" fmla="*/ 103676 h 103676"/>
                    <a:gd name="connsiteX5" fmla="*/ 59180 w 193524"/>
                    <a:gd name="connsiteY5" fmla="*/ 103676 h 103676"/>
                    <a:gd name="connsiteX6" fmla="*/ 44824 w 193524"/>
                    <a:gd name="connsiteY6" fmla="*/ 85216 h 103676"/>
                    <a:gd name="connsiteX7" fmla="*/ 61564 w 193524"/>
                    <a:gd name="connsiteY7" fmla="*/ 70336 h 103676"/>
                    <a:gd name="connsiteX8" fmla="*/ 5260 w 193524"/>
                    <a:gd name="connsiteY8" fmla="*/ 12378 h 103676"/>
                    <a:gd name="connsiteX9" fmla="*/ 0 w 193524"/>
                    <a:gd name="connsiteY9" fmla="*/ 0 h 10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3524" h="103676">
                      <a:moveTo>
                        <a:pt x="0" y="0"/>
                      </a:moveTo>
                      <a:lnTo>
                        <a:pt x="116332" y="6044"/>
                      </a:lnTo>
                      <a:lnTo>
                        <a:pt x="121092" y="46524"/>
                      </a:lnTo>
                      <a:lnTo>
                        <a:pt x="193524" y="66278"/>
                      </a:lnTo>
                      <a:lnTo>
                        <a:pt x="175864" y="103676"/>
                      </a:lnTo>
                      <a:lnTo>
                        <a:pt x="59180" y="103676"/>
                      </a:lnTo>
                      <a:lnTo>
                        <a:pt x="44824" y="85216"/>
                      </a:lnTo>
                      <a:lnTo>
                        <a:pt x="61564" y="70336"/>
                      </a:lnTo>
                      <a:lnTo>
                        <a:pt x="5260" y="123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2B8FD231-E477-4CCF-BC48-688679869A7E}"/>
                    </a:ext>
                  </a:extLst>
                </p:cNvPr>
                <p:cNvSpPr/>
                <p:nvPr/>
              </p:nvSpPr>
              <p:spPr>
                <a:xfrm>
                  <a:off x="41240868" y="28557142"/>
                  <a:ext cx="169684" cy="223224"/>
                </a:xfrm>
                <a:custGeom>
                  <a:avLst/>
                  <a:gdLst>
                    <a:gd name="connsiteX0" fmla="*/ 45552 w 169684"/>
                    <a:gd name="connsiteY0" fmla="*/ 0 h 223224"/>
                    <a:gd name="connsiteX1" fmla="*/ 85724 w 169684"/>
                    <a:gd name="connsiteY1" fmla="*/ 10714 h 223224"/>
                    <a:gd name="connsiteX2" fmla="*/ 135732 w 169684"/>
                    <a:gd name="connsiteY2" fmla="*/ 79770 h 223224"/>
                    <a:gd name="connsiteX3" fmla="*/ 169684 w 169684"/>
                    <a:gd name="connsiteY3" fmla="*/ 91754 h 223224"/>
                    <a:gd name="connsiteX4" fmla="*/ 128588 w 169684"/>
                    <a:gd name="connsiteY4" fmla="*/ 148826 h 223224"/>
                    <a:gd name="connsiteX5" fmla="*/ 110216 w 169684"/>
                    <a:gd name="connsiteY5" fmla="*/ 216182 h 223224"/>
                    <a:gd name="connsiteX6" fmla="*/ 66676 w 169684"/>
                    <a:gd name="connsiteY6" fmla="*/ 191690 h 223224"/>
                    <a:gd name="connsiteX7" fmla="*/ 62472 w 169684"/>
                    <a:gd name="connsiteY7" fmla="*/ 223224 h 223224"/>
                    <a:gd name="connsiteX8" fmla="*/ 0 w 169684"/>
                    <a:gd name="connsiteY8" fmla="*/ 194070 h 223224"/>
                    <a:gd name="connsiteX9" fmla="*/ 7144 w 169684"/>
                    <a:gd name="connsiteY9" fmla="*/ 125014 h 223224"/>
                    <a:gd name="connsiteX10" fmla="*/ 52388 w 169684"/>
                    <a:gd name="connsiteY10" fmla="*/ 144064 h 223224"/>
                    <a:gd name="connsiteX11" fmla="*/ 71436 w 169684"/>
                    <a:gd name="connsiteY11" fmla="*/ 63102 h 223224"/>
                    <a:gd name="connsiteX12" fmla="*/ 45552 w 169684"/>
                    <a:gd name="connsiteY12" fmla="*/ 0 h 22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9684" h="223224">
                      <a:moveTo>
                        <a:pt x="45552" y="0"/>
                      </a:moveTo>
                      <a:lnTo>
                        <a:pt x="85724" y="10714"/>
                      </a:lnTo>
                      <a:lnTo>
                        <a:pt x="135732" y="79770"/>
                      </a:lnTo>
                      <a:lnTo>
                        <a:pt x="169684" y="91754"/>
                      </a:lnTo>
                      <a:lnTo>
                        <a:pt x="128588" y="148826"/>
                      </a:lnTo>
                      <a:lnTo>
                        <a:pt x="110216" y="216182"/>
                      </a:lnTo>
                      <a:lnTo>
                        <a:pt x="66676" y="191690"/>
                      </a:lnTo>
                      <a:lnTo>
                        <a:pt x="62472" y="223224"/>
                      </a:lnTo>
                      <a:lnTo>
                        <a:pt x="0" y="194070"/>
                      </a:lnTo>
                      <a:lnTo>
                        <a:pt x="7144" y="125014"/>
                      </a:lnTo>
                      <a:lnTo>
                        <a:pt x="52388" y="144064"/>
                      </a:lnTo>
                      <a:lnTo>
                        <a:pt x="71436" y="63102"/>
                      </a:lnTo>
                      <a:lnTo>
                        <a:pt x="4555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849758E7-4171-421C-B114-F5D1708C5588}"/>
                    </a:ext>
                  </a:extLst>
                </p:cNvPr>
                <p:cNvSpPr/>
                <p:nvPr/>
              </p:nvSpPr>
              <p:spPr>
                <a:xfrm>
                  <a:off x="41410552" y="28646438"/>
                  <a:ext cx="5968" cy="4564"/>
                </a:xfrm>
                <a:custGeom>
                  <a:avLst/>
                  <a:gdLst>
                    <a:gd name="connsiteX0" fmla="*/ 1768 w 5968"/>
                    <a:gd name="connsiteY0" fmla="*/ 0 h 4564"/>
                    <a:gd name="connsiteX1" fmla="*/ 5968 w 5968"/>
                    <a:gd name="connsiteY1" fmla="*/ 4564 h 4564"/>
                    <a:gd name="connsiteX2" fmla="*/ 0 w 5968"/>
                    <a:gd name="connsiteY2" fmla="*/ 2458 h 4564"/>
                    <a:gd name="connsiteX3" fmla="*/ 1768 w 5968"/>
                    <a:gd name="connsiteY3" fmla="*/ 0 h 4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68" h="4564">
                      <a:moveTo>
                        <a:pt x="1768" y="0"/>
                      </a:moveTo>
                      <a:lnTo>
                        <a:pt x="5968" y="4564"/>
                      </a:lnTo>
                      <a:lnTo>
                        <a:pt x="0" y="2458"/>
                      </a:lnTo>
                      <a:lnTo>
                        <a:pt x="17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17B95E1A-D747-42B9-8601-DD75A2D31C0A}"/>
                    </a:ext>
                  </a:extLst>
                </p:cNvPr>
                <p:cNvSpPr/>
                <p:nvPr/>
              </p:nvSpPr>
              <p:spPr>
                <a:xfrm>
                  <a:off x="41416520" y="28651002"/>
                  <a:ext cx="592" cy="644"/>
                </a:xfrm>
                <a:custGeom>
                  <a:avLst/>
                  <a:gdLst>
                    <a:gd name="connsiteX0" fmla="*/ 0 w 592"/>
                    <a:gd name="connsiteY0" fmla="*/ 0 h 644"/>
                    <a:gd name="connsiteX1" fmla="*/ 560 w 592"/>
                    <a:gd name="connsiteY1" fmla="*/ 198 h 644"/>
                    <a:gd name="connsiteX2" fmla="*/ 592 w 592"/>
                    <a:gd name="connsiteY2" fmla="*/ 644 h 644"/>
                    <a:gd name="connsiteX3" fmla="*/ 0 w 592"/>
                    <a:gd name="connsiteY3" fmla="*/ 0 h 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" h="644">
                      <a:moveTo>
                        <a:pt x="0" y="0"/>
                      </a:moveTo>
                      <a:lnTo>
                        <a:pt x="560" y="198"/>
                      </a:lnTo>
                      <a:lnTo>
                        <a:pt x="592" y="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D142EEC0-BB8A-4E2D-AC52-755B7DACDF1A}"/>
                    </a:ext>
                  </a:extLst>
                </p:cNvPr>
                <p:cNvSpPr/>
                <p:nvPr/>
              </p:nvSpPr>
              <p:spPr>
                <a:xfrm>
                  <a:off x="41627164" y="28250282"/>
                  <a:ext cx="168236" cy="219942"/>
                </a:xfrm>
                <a:custGeom>
                  <a:avLst/>
                  <a:gdLst>
                    <a:gd name="connsiteX0" fmla="*/ 111296 w 168236"/>
                    <a:gd name="connsiteY0" fmla="*/ 0 h 219942"/>
                    <a:gd name="connsiteX1" fmla="*/ 168236 w 168236"/>
                    <a:gd name="connsiteY1" fmla="*/ 98218 h 219942"/>
                    <a:gd name="connsiteX2" fmla="*/ 129352 w 168236"/>
                    <a:gd name="connsiteY2" fmla="*/ 163946 h 219942"/>
                    <a:gd name="connsiteX3" fmla="*/ 94716 w 168236"/>
                    <a:gd name="connsiteY3" fmla="*/ 143742 h 219942"/>
                    <a:gd name="connsiteX4" fmla="*/ 85192 w 168236"/>
                    <a:gd name="connsiteY4" fmla="*/ 200894 h 219942"/>
                    <a:gd name="connsiteX5" fmla="*/ 63760 w 168236"/>
                    <a:gd name="connsiteY5" fmla="*/ 219942 h 219942"/>
                    <a:gd name="connsiteX6" fmla="*/ 18696 w 168236"/>
                    <a:gd name="connsiteY6" fmla="*/ 213796 h 219942"/>
                    <a:gd name="connsiteX7" fmla="*/ 0 w 168236"/>
                    <a:gd name="connsiteY7" fmla="*/ 188216 h 219942"/>
                    <a:gd name="connsiteX8" fmla="*/ 63760 w 168236"/>
                    <a:gd name="connsiteY8" fmla="*/ 96118 h 219942"/>
                    <a:gd name="connsiteX9" fmla="*/ 56744 w 168236"/>
                    <a:gd name="connsiteY9" fmla="*/ 62782 h 219942"/>
                    <a:gd name="connsiteX10" fmla="*/ 59000 w 168236"/>
                    <a:gd name="connsiteY10" fmla="*/ 62782 h 219942"/>
                    <a:gd name="connsiteX11" fmla="*/ 76660 w 168236"/>
                    <a:gd name="connsiteY11" fmla="*/ 25384 h 219942"/>
                    <a:gd name="connsiteX12" fmla="*/ 82812 w 168236"/>
                    <a:gd name="connsiteY12" fmla="*/ 27062 h 219942"/>
                    <a:gd name="connsiteX13" fmla="*/ 111296 w 168236"/>
                    <a:gd name="connsiteY13" fmla="*/ 0 h 219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8236" h="219942">
                      <a:moveTo>
                        <a:pt x="111296" y="0"/>
                      </a:moveTo>
                      <a:lnTo>
                        <a:pt x="168236" y="98218"/>
                      </a:lnTo>
                      <a:lnTo>
                        <a:pt x="129352" y="163946"/>
                      </a:lnTo>
                      <a:lnTo>
                        <a:pt x="94716" y="143742"/>
                      </a:lnTo>
                      <a:lnTo>
                        <a:pt x="85192" y="200894"/>
                      </a:lnTo>
                      <a:lnTo>
                        <a:pt x="63760" y="219942"/>
                      </a:lnTo>
                      <a:lnTo>
                        <a:pt x="18696" y="213796"/>
                      </a:lnTo>
                      <a:lnTo>
                        <a:pt x="0" y="188216"/>
                      </a:lnTo>
                      <a:lnTo>
                        <a:pt x="63760" y="96118"/>
                      </a:lnTo>
                      <a:lnTo>
                        <a:pt x="56744" y="62782"/>
                      </a:lnTo>
                      <a:lnTo>
                        <a:pt x="59000" y="62782"/>
                      </a:lnTo>
                      <a:lnTo>
                        <a:pt x="76660" y="25384"/>
                      </a:lnTo>
                      <a:lnTo>
                        <a:pt x="82812" y="27062"/>
                      </a:lnTo>
                      <a:lnTo>
                        <a:pt x="111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1D38685A-31CF-4C04-9710-A2970EB8EA7B}"/>
                    </a:ext>
                  </a:extLst>
                </p:cNvPr>
                <p:cNvSpPr/>
                <p:nvPr/>
              </p:nvSpPr>
              <p:spPr>
                <a:xfrm>
                  <a:off x="41419464" y="28277264"/>
                  <a:ext cx="157160" cy="135812"/>
                </a:xfrm>
                <a:custGeom>
                  <a:avLst/>
                  <a:gdLst>
                    <a:gd name="connsiteX0" fmla="*/ 69504 w 157160"/>
                    <a:gd name="connsiteY0" fmla="*/ 0 h 135812"/>
                    <a:gd name="connsiteX1" fmla="*/ 130968 w 157160"/>
                    <a:gd name="connsiteY1" fmla="*/ 21512 h 135812"/>
                    <a:gd name="connsiteX2" fmla="*/ 133988 w 157160"/>
                    <a:gd name="connsiteY2" fmla="*/ 18826 h 135812"/>
                    <a:gd name="connsiteX3" fmla="*/ 135728 w 157160"/>
                    <a:gd name="connsiteY3" fmla="*/ 76280 h 135812"/>
                    <a:gd name="connsiteX4" fmla="*/ 157160 w 157160"/>
                    <a:gd name="connsiteY4" fmla="*/ 114380 h 135812"/>
                    <a:gd name="connsiteX5" fmla="*/ 135728 w 157160"/>
                    <a:gd name="connsiteY5" fmla="*/ 135812 h 135812"/>
                    <a:gd name="connsiteX6" fmla="*/ 0 w 157160"/>
                    <a:gd name="connsiteY6" fmla="*/ 90568 h 135812"/>
                    <a:gd name="connsiteX7" fmla="*/ 69504 w 157160"/>
                    <a:gd name="connsiteY7" fmla="*/ 0 h 13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7160" h="135812">
                      <a:moveTo>
                        <a:pt x="69504" y="0"/>
                      </a:moveTo>
                      <a:lnTo>
                        <a:pt x="130968" y="21512"/>
                      </a:lnTo>
                      <a:lnTo>
                        <a:pt x="133988" y="18826"/>
                      </a:lnTo>
                      <a:lnTo>
                        <a:pt x="135728" y="76280"/>
                      </a:lnTo>
                      <a:lnTo>
                        <a:pt x="157160" y="114380"/>
                      </a:lnTo>
                      <a:lnTo>
                        <a:pt x="135728" y="135812"/>
                      </a:lnTo>
                      <a:lnTo>
                        <a:pt x="0" y="90568"/>
                      </a:lnTo>
                      <a:lnTo>
                        <a:pt x="695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FA78047C-F2E3-402B-A41A-58F76923415C}"/>
                    </a:ext>
                  </a:extLst>
                </p:cNvPr>
                <p:cNvSpPr/>
                <p:nvPr/>
              </p:nvSpPr>
              <p:spPr>
                <a:xfrm>
                  <a:off x="41128676" y="28286868"/>
                  <a:ext cx="212204" cy="207170"/>
                </a:xfrm>
                <a:custGeom>
                  <a:avLst/>
                  <a:gdLst>
                    <a:gd name="connsiteX0" fmla="*/ 21704 w 212204"/>
                    <a:gd name="connsiteY0" fmla="*/ 0 h 207170"/>
                    <a:gd name="connsiteX1" fmla="*/ 71712 w 212204"/>
                    <a:gd name="connsiteY1" fmla="*/ 35720 h 207170"/>
                    <a:gd name="connsiteX2" fmla="*/ 119336 w 212204"/>
                    <a:gd name="connsiteY2" fmla="*/ 30956 h 207170"/>
                    <a:gd name="connsiteX3" fmla="*/ 152424 w 212204"/>
                    <a:gd name="connsiteY3" fmla="*/ 11106 h 207170"/>
                    <a:gd name="connsiteX4" fmla="*/ 150292 w 212204"/>
                    <a:gd name="connsiteY4" fmla="*/ 64296 h 207170"/>
                    <a:gd name="connsiteX5" fmla="*/ 212204 w 212204"/>
                    <a:gd name="connsiteY5" fmla="*/ 102396 h 207170"/>
                    <a:gd name="connsiteX6" fmla="*/ 121716 w 212204"/>
                    <a:gd name="connsiteY6" fmla="*/ 207170 h 207170"/>
                    <a:gd name="connsiteX7" fmla="*/ 93144 w 212204"/>
                    <a:gd name="connsiteY7" fmla="*/ 192882 h 207170"/>
                    <a:gd name="connsiteX8" fmla="*/ 112192 w 212204"/>
                    <a:gd name="connsiteY8" fmla="*/ 150020 h 207170"/>
                    <a:gd name="connsiteX9" fmla="*/ 105048 w 212204"/>
                    <a:gd name="connsiteY9" fmla="*/ 104776 h 207170"/>
                    <a:gd name="connsiteX10" fmla="*/ 31228 w 212204"/>
                    <a:gd name="connsiteY10" fmla="*/ 83344 h 207170"/>
                    <a:gd name="connsiteX11" fmla="*/ 0 w 212204"/>
                    <a:gd name="connsiteY11" fmla="*/ 17760 h 207170"/>
                    <a:gd name="connsiteX12" fmla="*/ 21704 w 212204"/>
                    <a:gd name="connsiteY12" fmla="*/ 0 h 207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2204" h="207170">
                      <a:moveTo>
                        <a:pt x="21704" y="0"/>
                      </a:moveTo>
                      <a:lnTo>
                        <a:pt x="71712" y="35720"/>
                      </a:lnTo>
                      <a:lnTo>
                        <a:pt x="119336" y="30956"/>
                      </a:lnTo>
                      <a:lnTo>
                        <a:pt x="152424" y="11106"/>
                      </a:lnTo>
                      <a:lnTo>
                        <a:pt x="150292" y="64296"/>
                      </a:lnTo>
                      <a:lnTo>
                        <a:pt x="212204" y="102396"/>
                      </a:lnTo>
                      <a:lnTo>
                        <a:pt x="121716" y="207170"/>
                      </a:lnTo>
                      <a:lnTo>
                        <a:pt x="93144" y="192882"/>
                      </a:lnTo>
                      <a:lnTo>
                        <a:pt x="112192" y="150020"/>
                      </a:lnTo>
                      <a:lnTo>
                        <a:pt x="105048" y="104776"/>
                      </a:lnTo>
                      <a:lnTo>
                        <a:pt x="31228" y="83344"/>
                      </a:lnTo>
                      <a:lnTo>
                        <a:pt x="0" y="17760"/>
                      </a:lnTo>
                      <a:lnTo>
                        <a:pt x="2170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67D2BA49-4642-4461-B94B-ECEBCEF9A399}"/>
                    </a:ext>
                  </a:extLst>
                </p:cNvPr>
                <p:cNvSpPr/>
                <p:nvPr/>
              </p:nvSpPr>
              <p:spPr>
                <a:xfrm>
                  <a:off x="41395648" y="28491656"/>
                  <a:ext cx="282576" cy="292894"/>
                </a:xfrm>
                <a:custGeom>
                  <a:avLst/>
                  <a:gdLst>
                    <a:gd name="connsiteX0" fmla="*/ 59532 w 282576"/>
                    <a:gd name="connsiteY0" fmla="*/ 0 h 292894"/>
                    <a:gd name="connsiteX1" fmla="*/ 100016 w 282576"/>
                    <a:gd name="connsiteY1" fmla="*/ 33338 h 292894"/>
                    <a:gd name="connsiteX2" fmla="*/ 153532 w 282576"/>
                    <a:gd name="connsiteY2" fmla="*/ 46356 h 292894"/>
                    <a:gd name="connsiteX3" fmla="*/ 150020 w 282576"/>
                    <a:gd name="connsiteY3" fmla="*/ 61912 h 292894"/>
                    <a:gd name="connsiteX4" fmla="*/ 256092 w 282576"/>
                    <a:gd name="connsiteY4" fmla="*/ 211662 h 292894"/>
                    <a:gd name="connsiteX5" fmla="*/ 254000 w 282576"/>
                    <a:gd name="connsiteY5" fmla="*/ 232568 h 292894"/>
                    <a:gd name="connsiteX6" fmla="*/ 282576 w 282576"/>
                    <a:gd name="connsiteY6" fmla="*/ 289720 h 292894"/>
                    <a:gd name="connsiteX7" fmla="*/ 206376 w 282576"/>
                    <a:gd name="connsiteY7" fmla="*/ 292894 h 292894"/>
                    <a:gd name="connsiteX8" fmla="*/ 168276 w 282576"/>
                    <a:gd name="connsiteY8" fmla="*/ 257968 h 292894"/>
                    <a:gd name="connsiteX9" fmla="*/ 167128 w 282576"/>
                    <a:gd name="connsiteY9" fmla="*/ 260990 h 292894"/>
                    <a:gd name="connsiteX10" fmla="*/ 71440 w 282576"/>
                    <a:gd name="connsiteY10" fmla="*/ 214312 h 292894"/>
                    <a:gd name="connsiteX11" fmla="*/ 21464 w 282576"/>
                    <a:gd name="connsiteY11" fmla="*/ 159990 h 292894"/>
                    <a:gd name="connsiteX12" fmla="*/ 21432 w 282576"/>
                    <a:gd name="connsiteY12" fmla="*/ 159544 h 292894"/>
                    <a:gd name="connsiteX13" fmla="*/ 20872 w 282576"/>
                    <a:gd name="connsiteY13" fmla="*/ 159346 h 292894"/>
                    <a:gd name="connsiteX14" fmla="*/ 16672 w 282576"/>
                    <a:gd name="connsiteY14" fmla="*/ 154782 h 292894"/>
                    <a:gd name="connsiteX15" fmla="*/ 14904 w 282576"/>
                    <a:gd name="connsiteY15" fmla="*/ 157240 h 292894"/>
                    <a:gd name="connsiteX16" fmla="*/ 14340 w 282576"/>
                    <a:gd name="connsiteY16" fmla="*/ 157040 h 292894"/>
                    <a:gd name="connsiteX17" fmla="*/ 38104 w 282576"/>
                    <a:gd name="connsiteY17" fmla="*/ 97632 h 292894"/>
                    <a:gd name="connsiteX18" fmla="*/ 0 w 282576"/>
                    <a:gd name="connsiteY18" fmla="*/ 71438 h 292894"/>
                    <a:gd name="connsiteX19" fmla="*/ 26196 w 282576"/>
                    <a:gd name="connsiteY19" fmla="*/ 23812 h 292894"/>
                    <a:gd name="connsiteX20" fmla="*/ 59532 w 282576"/>
                    <a:gd name="connsiteY20" fmla="*/ 0 h 292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2576" h="292894">
                      <a:moveTo>
                        <a:pt x="59532" y="0"/>
                      </a:moveTo>
                      <a:lnTo>
                        <a:pt x="100016" y="33338"/>
                      </a:lnTo>
                      <a:lnTo>
                        <a:pt x="153532" y="46356"/>
                      </a:lnTo>
                      <a:lnTo>
                        <a:pt x="150020" y="61912"/>
                      </a:lnTo>
                      <a:lnTo>
                        <a:pt x="256092" y="211662"/>
                      </a:lnTo>
                      <a:lnTo>
                        <a:pt x="254000" y="232568"/>
                      </a:lnTo>
                      <a:lnTo>
                        <a:pt x="282576" y="289720"/>
                      </a:lnTo>
                      <a:lnTo>
                        <a:pt x="206376" y="292894"/>
                      </a:lnTo>
                      <a:lnTo>
                        <a:pt x="168276" y="257968"/>
                      </a:lnTo>
                      <a:lnTo>
                        <a:pt x="167128" y="260990"/>
                      </a:lnTo>
                      <a:lnTo>
                        <a:pt x="71440" y="214312"/>
                      </a:lnTo>
                      <a:lnTo>
                        <a:pt x="21464" y="159990"/>
                      </a:lnTo>
                      <a:lnTo>
                        <a:pt x="21432" y="159544"/>
                      </a:lnTo>
                      <a:lnTo>
                        <a:pt x="20872" y="159346"/>
                      </a:lnTo>
                      <a:lnTo>
                        <a:pt x="16672" y="154782"/>
                      </a:lnTo>
                      <a:lnTo>
                        <a:pt x="14904" y="157240"/>
                      </a:lnTo>
                      <a:lnTo>
                        <a:pt x="14340" y="157040"/>
                      </a:lnTo>
                      <a:lnTo>
                        <a:pt x="38104" y="97632"/>
                      </a:lnTo>
                      <a:lnTo>
                        <a:pt x="0" y="71438"/>
                      </a:lnTo>
                      <a:lnTo>
                        <a:pt x="26196" y="23812"/>
                      </a:lnTo>
                      <a:lnTo>
                        <a:pt x="59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3A395F21-D4C1-40FE-BE86-34289BDCA7D4}"/>
                    </a:ext>
                  </a:extLst>
                </p:cNvPr>
                <p:cNvSpPr/>
                <p:nvPr/>
              </p:nvSpPr>
              <p:spPr>
                <a:xfrm>
                  <a:off x="41283276" y="28248768"/>
                  <a:ext cx="205692" cy="115804"/>
                </a:xfrm>
                <a:custGeom>
                  <a:avLst/>
                  <a:gdLst>
                    <a:gd name="connsiteX0" fmla="*/ 93324 w 205692"/>
                    <a:gd name="connsiteY0" fmla="*/ 0 h 115804"/>
                    <a:gd name="connsiteX1" fmla="*/ 132416 w 205692"/>
                    <a:gd name="connsiteY1" fmla="*/ 0 h 115804"/>
                    <a:gd name="connsiteX2" fmla="*/ 131424 w 205692"/>
                    <a:gd name="connsiteY2" fmla="*/ 2382 h 115804"/>
                    <a:gd name="connsiteX3" fmla="*/ 160000 w 205692"/>
                    <a:gd name="connsiteY3" fmla="*/ 16670 h 115804"/>
                    <a:gd name="connsiteX4" fmla="*/ 171904 w 205692"/>
                    <a:gd name="connsiteY4" fmla="*/ 16670 h 115804"/>
                    <a:gd name="connsiteX5" fmla="*/ 205692 w 205692"/>
                    <a:gd name="connsiteY5" fmla="*/ 28496 h 115804"/>
                    <a:gd name="connsiteX6" fmla="*/ 138688 w 205692"/>
                    <a:gd name="connsiteY6" fmla="*/ 115804 h 115804"/>
                    <a:gd name="connsiteX7" fmla="*/ 98088 w 205692"/>
                    <a:gd name="connsiteY7" fmla="*/ 114300 h 115804"/>
                    <a:gd name="connsiteX8" fmla="*/ 76656 w 205692"/>
                    <a:gd name="connsiteY8" fmla="*/ 88108 h 115804"/>
                    <a:gd name="connsiteX9" fmla="*/ 52844 w 205692"/>
                    <a:gd name="connsiteY9" fmla="*/ 88108 h 115804"/>
                    <a:gd name="connsiteX10" fmla="*/ 0 w 205692"/>
                    <a:gd name="connsiteY10" fmla="*/ 47900 h 115804"/>
                    <a:gd name="connsiteX11" fmla="*/ 456 w 205692"/>
                    <a:gd name="connsiteY11" fmla="*/ 47626 h 115804"/>
                    <a:gd name="connsiteX12" fmla="*/ 9708 w 205692"/>
                    <a:gd name="connsiteY12" fmla="*/ 5980 h 115804"/>
                    <a:gd name="connsiteX13" fmla="*/ 45700 w 205692"/>
                    <a:gd name="connsiteY13" fmla="*/ 2382 h 115804"/>
                    <a:gd name="connsiteX14" fmla="*/ 69512 w 205692"/>
                    <a:gd name="connsiteY14" fmla="*/ 23812 h 115804"/>
                    <a:gd name="connsiteX15" fmla="*/ 93324 w 205692"/>
                    <a:gd name="connsiteY15" fmla="*/ 0 h 11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05692" h="115804">
                      <a:moveTo>
                        <a:pt x="93324" y="0"/>
                      </a:moveTo>
                      <a:lnTo>
                        <a:pt x="132416" y="0"/>
                      </a:lnTo>
                      <a:lnTo>
                        <a:pt x="131424" y="2382"/>
                      </a:lnTo>
                      <a:lnTo>
                        <a:pt x="160000" y="16670"/>
                      </a:lnTo>
                      <a:lnTo>
                        <a:pt x="171904" y="16670"/>
                      </a:lnTo>
                      <a:lnTo>
                        <a:pt x="205692" y="28496"/>
                      </a:lnTo>
                      <a:lnTo>
                        <a:pt x="138688" y="115804"/>
                      </a:lnTo>
                      <a:lnTo>
                        <a:pt x="98088" y="114300"/>
                      </a:lnTo>
                      <a:lnTo>
                        <a:pt x="76656" y="88108"/>
                      </a:lnTo>
                      <a:lnTo>
                        <a:pt x="52844" y="88108"/>
                      </a:lnTo>
                      <a:lnTo>
                        <a:pt x="0" y="47900"/>
                      </a:lnTo>
                      <a:lnTo>
                        <a:pt x="456" y="47626"/>
                      </a:lnTo>
                      <a:lnTo>
                        <a:pt x="9708" y="5980"/>
                      </a:lnTo>
                      <a:lnTo>
                        <a:pt x="45700" y="2382"/>
                      </a:lnTo>
                      <a:lnTo>
                        <a:pt x="69512" y="23812"/>
                      </a:lnTo>
                      <a:lnTo>
                        <a:pt x="933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89DC7088-C65B-4402-A4DC-2C7A5B59C8B0}"/>
                    </a:ext>
                  </a:extLst>
                </p:cNvPr>
                <p:cNvSpPr/>
                <p:nvPr/>
              </p:nvSpPr>
              <p:spPr>
                <a:xfrm>
                  <a:off x="41553452" y="28294604"/>
                  <a:ext cx="137472" cy="143720"/>
                </a:xfrm>
                <a:custGeom>
                  <a:avLst/>
                  <a:gdLst>
                    <a:gd name="connsiteX0" fmla="*/ 1672 w 137472"/>
                    <a:gd name="connsiteY0" fmla="*/ 0 h 143720"/>
                    <a:gd name="connsiteX1" fmla="*/ 16028 w 137472"/>
                    <a:gd name="connsiteY1" fmla="*/ 18460 h 143720"/>
                    <a:gd name="connsiteX2" fmla="*/ 130456 w 137472"/>
                    <a:gd name="connsiteY2" fmla="*/ 18460 h 143720"/>
                    <a:gd name="connsiteX3" fmla="*/ 137472 w 137472"/>
                    <a:gd name="connsiteY3" fmla="*/ 51796 h 143720"/>
                    <a:gd name="connsiteX4" fmla="*/ 73832 w 137472"/>
                    <a:gd name="connsiteY4" fmla="*/ 143720 h 143720"/>
                    <a:gd name="connsiteX5" fmla="*/ 73280 w 137472"/>
                    <a:gd name="connsiteY5" fmla="*/ 143302 h 143720"/>
                    <a:gd name="connsiteX6" fmla="*/ 70796 w 137472"/>
                    <a:gd name="connsiteY6" fmla="*/ 139902 h 143720"/>
                    <a:gd name="connsiteX7" fmla="*/ 69768 w 137472"/>
                    <a:gd name="connsiteY7" fmla="*/ 140652 h 143720"/>
                    <a:gd name="connsiteX8" fmla="*/ 18360 w 137472"/>
                    <a:gd name="connsiteY8" fmla="*/ 101854 h 143720"/>
                    <a:gd name="connsiteX9" fmla="*/ 23172 w 137472"/>
                    <a:gd name="connsiteY9" fmla="*/ 97040 h 143720"/>
                    <a:gd name="connsiteX10" fmla="*/ 1740 w 137472"/>
                    <a:gd name="connsiteY10" fmla="*/ 58940 h 143720"/>
                    <a:gd name="connsiteX11" fmla="*/ 0 w 137472"/>
                    <a:gd name="connsiteY11" fmla="*/ 1486 h 143720"/>
                    <a:gd name="connsiteX12" fmla="*/ 1672 w 137472"/>
                    <a:gd name="connsiteY12" fmla="*/ 0 h 143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7472" h="143720">
                      <a:moveTo>
                        <a:pt x="1672" y="0"/>
                      </a:moveTo>
                      <a:lnTo>
                        <a:pt x="16028" y="18460"/>
                      </a:lnTo>
                      <a:lnTo>
                        <a:pt x="130456" y="18460"/>
                      </a:lnTo>
                      <a:lnTo>
                        <a:pt x="137472" y="51796"/>
                      </a:lnTo>
                      <a:lnTo>
                        <a:pt x="73832" y="143720"/>
                      </a:lnTo>
                      <a:lnTo>
                        <a:pt x="73280" y="143302"/>
                      </a:lnTo>
                      <a:lnTo>
                        <a:pt x="70796" y="139902"/>
                      </a:lnTo>
                      <a:lnTo>
                        <a:pt x="69768" y="140652"/>
                      </a:lnTo>
                      <a:lnTo>
                        <a:pt x="18360" y="101854"/>
                      </a:lnTo>
                      <a:lnTo>
                        <a:pt x="23172" y="97040"/>
                      </a:lnTo>
                      <a:lnTo>
                        <a:pt x="1740" y="58940"/>
                      </a:lnTo>
                      <a:lnTo>
                        <a:pt x="0" y="1486"/>
                      </a:lnTo>
                      <a:lnTo>
                        <a:pt x="167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303D368D-2225-4001-9250-134BF6C33FF8}"/>
                    </a:ext>
                  </a:extLst>
                </p:cNvPr>
                <p:cNvSpPr/>
                <p:nvPr/>
              </p:nvSpPr>
              <p:spPr>
                <a:xfrm>
                  <a:off x="41013680" y="28304628"/>
                  <a:ext cx="231816" cy="225128"/>
                </a:xfrm>
                <a:custGeom>
                  <a:avLst/>
                  <a:gdLst>
                    <a:gd name="connsiteX0" fmla="*/ 114996 w 231816"/>
                    <a:gd name="connsiteY0" fmla="*/ 0 h 225128"/>
                    <a:gd name="connsiteX1" fmla="*/ 146224 w 231816"/>
                    <a:gd name="connsiteY1" fmla="*/ 65584 h 225128"/>
                    <a:gd name="connsiteX2" fmla="*/ 220044 w 231816"/>
                    <a:gd name="connsiteY2" fmla="*/ 87016 h 225128"/>
                    <a:gd name="connsiteX3" fmla="*/ 227188 w 231816"/>
                    <a:gd name="connsiteY3" fmla="*/ 132260 h 225128"/>
                    <a:gd name="connsiteX4" fmla="*/ 208140 w 231816"/>
                    <a:gd name="connsiteY4" fmla="*/ 175122 h 225128"/>
                    <a:gd name="connsiteX5" fmla="*/ 231816 w 231816"/>
                    <a:gd name="connsiteY5" fmla="*/ 186962 h 225128"/>
                    <a:gd name="connsiteX6" fmla="*/ 219092 w 231816"/>
                    <a:gd name="connsiteY6" fmla="*/ 222748 h 225128"/>
                    <a:gd name="connsiteX7" fmla="*/ 212900 w 231816"/>
                    <a:gd name="connsiteY7" fmla="*/ 222748 h 225128"/>
                    <a:gd name="connsiteX8" fmla="*/ 53360 w 231816"/>
                    <a:gd name="connsiteY8" fmla="*/ 225128 h 225128"/>
                    <a:gd name="connsiteX9" fmla="*/ 23544 w 231816"/>
                    <a:gd name="connsiteY9" fmla="*/ 208090 h 225128"/>
                    <a:gd name="connsiteX10" fmla="*/ 10496 w 231816"/>
                    <a:gd name="connsiteY10" fmla="*/ 194172 h 225128"/>
                    <a:gd name="connsiteX11" fmla="*/ 1872 w 231816"/>
                    <a:gd name="connsiteY11" fmla="*/ 138138 h 225128"/>
                    <a:gd name="connsiteX12" fmla="*/ 24784 w 231816"/>
                    <a:gd name="connsiteY12" fmla="*/ 106066 h 225128"/>
                    <a:gd name="connsiteX13" fmla="*/ 0 w 231816"/>
                    <a:gd name="connsiteY13" fmla="*/ 65250 h 225128"/>
                    <a:gd name="connsiteX14" fmla="*/ 29544 w 231816"/>
                    <a:gd name="connsiteY14" fmla="*/ 8436 h 225128"/>
                    <a:gd name="connsiteX15" fmla="*/ 110508 w 231816"/>
                    <a:gd name="connsiteY15" fmla="*/ 3672 h 225128"/>
                    <a:gd name="connsiteX16" fmla="*/ 114996 w 231816"/>
                    <a:gd name="connsiteY16" fmla="*/ 0 h 225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31816" h="225128">
                      <a:moveTo>
                        <a:pt x="114996" y="0"/>
                      </a:moveTo>
                      <a:lnTo>
                        <a:pt x="146224" y="65584"/>
                      </a:lnTo>
                      <a:lnTo>
                        <a:pt x="220044" y="87016"/>
                      </a:lnTo>
                      <a:lnTo>
                        <a:pt x="227188" y="132260"/>
                      </a:lnTo>
                      <a:lnTo>
                        <a:pt x="208140" y="175122"/>
                      </a:lnTo>
                      <a:lnTo>
                        <a:pt x="231816" y="186962"/>
                      </a:lnTo>
                      <a:lnTo>
                        <a:pt x="219092" y="222748"/>
                      </a:lnTo>
                      <a:lnTo>
                        <a:pt x="212900" y="222748"/>
                      </a:lnTo>
                      <a:lnTo>
                        <a:pt x="53360" y="225128"/>
                      </a:lnTo>
                      <a:lnTo>
                        <a:pt x="23544" y="208090"/>
                      </a:lnTo>
                      <a:lnTo>
                        <a:pt x="10496" y="194172"/>
                      </a:lnTo>
                      <a:lnTo>
                        <a:pt x="1872" y="138138"/>
                      </a:lnTo>
                      <a:lnTo>
                        <a:pt x="24784" y="106066"/>
                      </a:lnTo>
                      <a:lnTo>
                        <a:pt x="0" y="65250"/>
                      </a:lnTo>
                      <a:lnTo>
                        <a:pt x="29544" y="8436"/>
                      </a:lnTo>
                      <a:lnTo>
                        <a:pt x="110508" y="3672"/>
                      </a:lnTo>
                      <a:lnTo>
                        <a:pt x="1149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33115EF1-C1BB-4105-B422-AE5CB6534B5B}"/>
                    </a:ext>
                  </a:extLst>
                </p:cNvPr>
                <p:cNvSpPr/>
                <p:nvPr/>
              </p:nvSpPr>
              <p:spPr>
                <a:xfrm>
                  <a:off x="41452800" y="28393512"/>
                  <a:ext cx="170420" cy="144500"/>
                </a:xfrm>
                <a:custGeom>
                  <a:avLst/>
                  <a:gdLst>
                    <a:gd name="connsiteX0" fmla="*/ 43700 w 170420"/>
                    <a:gd name="connsiteY0" fmla="*/ 0 h 144500"/>
                    <a:gd name="connsiteX1" fmla="*/ 102392 w 170420"/>
                    <a:gd name="connsiteY1" fmla="*/ 19564 h 144500"/>
                    <a:gd name="connsiteX2" fmla="*/ 119012 w 170420"/>
                    <a:gd name="connsiteY2" fmla="*/ 2946 h 144500"/>
                    <a:gd name="connsiteX3" fmla="*/ 170420 w 170420"/>
                    <a:gd name="connsiteY3" fmla="*/ 41744 h 144500"/>
                    <a:gd name="connsiteX4" fmla="*/ 109536 w 170420"/>
                    <a:gd name="connsiteY4" fmla="*/ 86238 h 144500"/>
                    <a:gd name="connsiteX5" fmla="*/ 96380 w 170420"/>
                    <a:gd name="connsiteY5" fmla="*/ 144500 h 144500"/>
                    <a:gd name="connsiteX6" fmla="*/ 42864 w 170420"/>
                    <a:gd name="connsiteY6" fmla="*/ 131482 h 144500"/>
                    <a:gd name="connsiteX7" fmla="*/ 5356 w 170420"/>
                    <a:gd name="connsiteY7" fmla="*/ 100596 h 144500"/>
                    <a:gd name="connsiteX8" fmla="*/ 0 w 170420"/>
                    <a:gd name="connsiteY8" fmla="*/ 62426 h 144500"/>
                    <a:gd name="connsiteX9" fmla="*/ 43700 w 170420"/>
                    <a:gd name="connsiteY9" fmla="*/ 0 h 144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0420" h="144500">
                      <a:moveTo>
                        <a:pt x="43700" y="0"/>
                      </a:moveTo>
                      <a:lnTo>
                        <a:pt x="102392" y="19564"/>
                      </a:lnTo>
                      <a:lnTo>
                        <a:pt x="119012" y="2946"/>
                      </a:lnTo>
                      <a:lnTo>
                        <a:pt x="170420" y="41744"/>
                      </a:lnTo>
                      <a:lnTo>
                        <a:pt x="109536" y="86238"/>
                      </a:lnTo>
                      <a:lnTo>
                        <a:pt x="96380" y="144500"/>
                      </a:lnTo>
                      <a:lnTo>
                        <a:pt x="42864" y="131482"/>
                      </a:lnTo>
                      <a:lnTo>
                        <a:pt x="5356" y="100596"/>
                      </a:lnTo>
                      <a:lnTo>
                        <a:pt x="0" y="62426"/>
                      </a:lnTo>
                      <a:lnTo>
                        <a:pt x="43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D8AD8C1F-BD4C-44D6-BCA9-E85043B2F4D1}"/>
                    </a:ext>
                  </a:extLst>
                </p:cNvPr>
                <p:cNvSpPr/>
                <p:nvPr/>
              </p:nvSpPr>
              <p:spPr>
                <a:xfrm>
                  <a:off x="41278968" y="28296668"/>
                  <a:ext cx="217532" cy="229554"/>
                </a:xfrm>
                <a:custGeom>
                  <a:avLst/>
                  <a:gdLst>
                    <a:gd name="connsiteX0" fmla="*/ 4308 w 217532"/>
                    <a:gd name="connsiteY0" fmla="*/ 0 h 229554"/>
                    <a:gd name="connsiteX1" fmla="*/ 57152 w 217532"/>
                    <a:gd name="connsiteY1" fmla="*/ 40208 h 229554"/>
                    <a:gd name="connsiteX2" fmla="*/ 80964 w 217532"/>
                    <a:gd name="connsiteY2" fmla="*/ 40208 h 229554"/>
                    <a:gd name="connsiteX3" fmla="*/ 102396 w 217532"/>
                    <a:gd name="connsiteY3" fmla="*/ 66400 h 229554"/>
                    <a:gd name="connsiteX4" fmla="*/ 142996 w 217532"/>
                    <a:gd name="connsiteY4" fmla="*/ 67904 h 229554"/>
                    <a:gd name="connsiteX5" fmla="*/ 140496 w 217532"/>
                    <a:gd name="connsiteY5" fmla="*/ 71164 h 229554"/>
                    <a:gd name="connsiteX6" fmla="*/ 217532 w 217532"/>
                    <a:gd name="connsiteY6" fmla="*/ 96844 h 229554"/>
                    <a:gd name="connsiteX7" fmla="*/ 173832 w 217532"/>
                    <a:gd name="connsiteY7" fmla="*/ 159270 h 229554"/>
                    <a:gd name="connsiteX8" fmla="*/ 179188 w 217532"/>
                    <a:gd name="connsiteY8" fmla="*/ 197440 h 229554"/>
                    <a:gd name="connsiteX9" fmla="*/ 176212 w 217532"/>
                    <a:gd name="connsiteY9" fmla="*/ 194988 h 229554"/>
                    <a:gd name="connsiteX10" fmla="*/ 142876 w 217532"/>
                    <a:gd name="connsiteY10" fmla="*/ 218800 h 229554"/>
                    <a:gd name="connsiteX11" fmla="*/ 136960 w 217532"/>
                    <a:gd name="connsiteY11" fmla="*/ 229554 h 229554"/>
                    <a:gd name="connsiteX12" fmla="*/ 78584 w 217532"/>
                    <a:gd name="connsiteY12" fmla="*/ 171176 h 229554"/>
                    <a:gd name="connsiteX13" fmla="*/ 50008 w 217532"/>
                    <a:gd name="connsiteY13" fmla="*/ 192608 h 229554"/>
                    <a:gd name="connsiteX14" fmla="*/ 10048 w 217532"/>
                    <a:gd name="connsiteY14" fmla="*/ 152648 h 229554"/>
                    <a:gd name="connsiteX15" fmla="*/ 61912 w 217532"/>
                    <a:gd name="connsiteY15" fmla="*/ 92596 h 229554"/>
                    <a:gd name="connsiteX16" fmla="*/ 0 w 217532"/>
                    <a:gd name="connsiteY16" fmla="*/ 54496 h 229554"/>
                    <a:gd name="connsiteX17" fmla="*/ 2132 w 217532"/>
                    <a:gd name="connsiteY17" fmla="*/ 1306 h 229554"/>
                    <a:gd name="connsiteX18" fmla="*/ 4308 w 217532"/>
                    <a:gd name="connsiteY18" fmla="*/ 0 h 22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17532" h="229554">
                      <a:moveTo>
                        <a:pt x="4308" y="0"/>
                      </a:moveTo>
                      <a:lnTo>
                        <a:pt x="57152" y="40208"/>
                      </a:lnTo>
                      <a:lnTo>
                        <a:pt x="80964" y="40208"/>
                      </a:lnTo>
                      <a:lnTo>
                        <a:pt x="102396" y="66400"/>
                      </a:lnTo>
                      <a:lnTo>
                        <a:pt x="142996" y="67904"/>
                      </a:lnTo>
                      <a:lnTo>
                        <a:pt x="140496" y="71164"/>
                      </a:lnTo>
                      <a:lnTo>
                        <a:pt x="217532" y="96844"/>
                      </a:lnTo>
                      <a:lnTo>
                        <a:pt x="173832" y="159270"/>
                      </a:lnTo>
                      <a:lnTo>
                        <a:pt x="179188" y="197440"/>
                      </a:lnTo>
                      <a:lnTo>
                        <a:pt x="176212" y="194988"/>
                      </a:lnTo>
                      <a:lnTo>
                        <a:pt x="142876" y="218800"/>
                      </a:lnTo>
                      <a:lnTo>
                        <a:pt x="136960" y="229554"/>
                      </a:lnTo>
                      <a:lnTo>
                        <a:pt x="78584" y="171176"/>
                      </a:lnTo>
                      <a:lnTo>
                        <a:pt x="50008" y="192608"/>
                      </a:lnTo>
                      <a:lnTo>
                        <a:pt x="10048" y="152648"/>
                      </a:lnTo>
                      <a:lnTo>
                        <a:pt x="61912" y="92596"/>
                      </a:lnTo>
                      <a:lnTo>
                        <a:pt x="0" y="54496"/>
                      </a:lnTo>
                      <a:lnTo>
                        <a:pt x="2132" y="1306"/>
                      </a:lnTo>
                      <a:lnTo>
                        <a:pt x="43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501F2D45-102B-4FE0-BB82-78FB384D4D4E}"/>
                    </a:ext>
                  </a:extLst>
                </p:cNvPr>
                <p:cNvSpPr/>
                <p:nvPr/>
              </p:nvSpPr>
              <p:spPr>
                <a:xfrm>
                  <a:off x="41232772" y="28449316"/>
                  <a:ext cx="200980" cy="199380"/>
                </a:xfrm>
                <a:custGeom>
                  <a:avLst/>
                  <a:gdLst>
                    <a:gd name="connsiteX0" fmla="*/ 56244 w 200980"/>
                    <a:gd name="connsiteY0" fmla="*/ 0 h 199380"/>
                    <a:gd name="connsiteX1" fmla="*/ 96204 w 200980"/>
                    <a:gd name="connsiteY1" fmla="*/ 39960 h 199380"/>
                    <a:gd name="connsiteX2" fmla="*/ 124780 w 200980"/>
                    <a:gd name="connsiteY2" fmla="*/ 18528 h 199380"/>
                    <a:gd name="connsiteX3" fmla="*/ 183156 w 200980"/>
                    <a:gd name="connsiteY3" fmla="*/ 76906 h 199380"/>
                    <a:gd name="connsiteX4" fmla="*/ 162876 w 200980"/>
                    <a:gd name="connsiteY4" fmla="*/ 113778 h 199380"/>
                    <a:gd name="connsiteX5" fmla="*/ 200980 w 200980"/>
                    <a:gd name="connsiteY5" fmla="*/ 139972 h 199380"/>
                    <a:gd name="connsiteX6" fmla="*/ 177216 w 200980"/>
                    <a:gd name="connsiteY6" fmla="*/ 199380 h 199380"/>
                    <a:gd name="connsiteX7" fmla="*/ 143828 w 200980"/>
                    <a:gd name="connsiteY7" fmla="*/ 187596 h 199380"/>
                    <a:gd name="connsiteX8" fmla="*/ 93820 w 200980"/>
                    <a:gd name="connsiteY8" fmla="*/ 118540 h 199380"/>
                    <a:gd name="connsiteX9" fmla="*/ 53648 w 200980"/>
                    <a:gd name="connsiteY9" fmla="*/ 107826 h 199380"/>
                    <a:gd name="connsiteX10" fmla="*/ 41436 w 200980"/>
                    <a:gd name="connsiteY10" fmla="*/ 78060 h 199380"/>
                    <a:gd name="connsiteX11" fmla="*/ 0 w 200980"/>
                    <a:gd name="connsiteY11" fmla="*/ 78060 h 199380"/>
                    <a:gd name="connsiteX12" fmla="*/ 12724 w 200980"/>
                    <a:gd name="connsiteY12" fmla="*/ 42274 h 199380"/>
                    <a:gd name="connsiteX13" fmla="*/ 17620 w 200980"/>
                    <a:gd name="connsiteY13" fmla="*/ 44722 h 199380"/>
                    <a:gd name="connsiteX14" fmla="*/ 56244 w 200980"/>
                    <a:gd name="connsiteY14" fmla="*/ 0 h 199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980" h="199380">
                      <a:moveTo>
                        <a:pt x="56244" y="0"/>
                      </a:moveTo>
                      <a:lnTo>
                        <a:pt x="96204" y="39960"/>
                      </a:lnTo>
                      <a:lnTo>
                        <a:pt x="124780" y="18528"/>
                      </a:lnTo>
                      <a:lnTo>
                        <a:pt x="183156" y="76906"/>
                      </a:lnTo>
                      <a:lnTo>
                        <a:pt x="162876" y="113778"/>
                      </a:lnTo>
                      <a:lnTo>
                        <a:pt x="200980" y="139972"/>
                      </a:lnTo>
                      <a:lnTo>
                        <a:pt x="177216" y="199380"/>
                      </a:lnTo>
                      <a:lnTo>
                        <a:pt x="143828" y="187596"/>
                      </a:lnTo>
                      <a:lnTo>
                        <a:pt x="93820" y="118540"/>
                      </a:lnTo>
                      <a:lnTo>
                        <a:pt x="53648" y="107826"/>
                      </a:lnTo>
                      <a:lnTo>
                        <a:pt x="41436" y="78060"/>
                      </a:lnTo>
                      <a:lnTo>
                        <a:pt x="0" y="78060"/>
                      </a:lnTo>
                      <a:lnTo>
                        <a:pt x="12724" y="42274"/>
                      </a:lnTo>
                      <a:lnTo>
                        <a:pt x="17620" y="44722"/>
                      </a:lnTo>
                      <a:lnTo>
                        <a:pt x="562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07AE78CC-D141-46DF-B57E-16EC95CB4E94}"/>
                    </a:ext>
                  </a:extLst>
                </p:cNvPr>
                <p:cNvSpPr/>
                <p:nvPr/>
              </p:nvSpPr>
              <p:spPr>
                <a:xfrm>
                  <a:off x="41623220" y="28434506"/>
                  <a:ext cx="3512" cy="3400"/>
                </a:xfrm>
                <a:custGeom>
                  <a:avLst/>
                  <a:gdLst>
                    <a:gd name="connsiteX0" fmla="*/ 1028 w 3512"/>
                    <a:gd name="connsiteY0" fmla="*/ 0 h 3400"/>
                    <a:gd name="connsiteX1" fmla="*/ 3512 w 3512"/>
                    <a:gd name="connsiteY1" fmla="*/ 3400 h 3400"/>
                    <a:gd name="connsiteX2" fmla="*/ 0 w 3512"/>
                    <a:gd name="connsiteY2" fmla="*/ 750 h 3400"/>
                    <a:gd name="connsiteX3" fmla="*/ 1028 w 3512"/>
                    <a:gd name="connsiteY3" fmla="*/ 0 h 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12" h="3400">
                      <a:moveTo>
                        <a:pt x="1028" y="0"/>
                      </a:moveTo>
                      <a:lnTo>
                        <a:pt x="3512" y="3400"/>
                      </a:lnTo>
                      <a:lnTo>
                        <a:pt x="0" y="750"/>
                      </a:lnTo>
                      <a:lnTo>
                        <a:pt x="10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FD828A56-C9B4-4726-8314-B69C79D589E4}"/>
                    </a:ext>
                  </a:extLst>
                </p:cNvPr>
                <p:cNvSpPr/>
                <p:nvPr/>
              </p:nvSpPr>
              <p:spPr>
                <a:xfrm>
                  <a:off x="41503176" y="28209018"/>
                  <a:ext cx="12384" cy="12748"/>
                </a:xfrm>
                <a:custGeom>
                  <a:avLst/>
                  <a:gdLst>
                    <a:gd name="connsiteX0" fmla="*/ 0 w 12384"/>
                    <a:gd name="connsiteY0" fmla="*/ 0 h 12748"/>
                    <a:gd name="connsiteX1" fmla="*/ 7124 w 12384"/>
                    <a:gd name="connsiteY1" fmla="*/ 370 h 12748"/>
                    <a:gd name="connsiteX2" fmla="*/ 12384 w 12384"/>
                    <a:gd name="connsiteY2" fmla="*/ 12748 h 12748"/>
                    <a:gd name="connsiteX3" fmla="*/ 0 w 12384"/>
                    <a:gd name="connsiteY3" fmla="*/ 0 h 12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4" h="12748">
                      <a:moveTo>
                        <a:pt x="0" y="0"/>
                      </a:moveTo>
                      <a:lnTo>
                        <a:pt x="7124" y="370"/>
                      </a:lnTo>
                      <a:lnTo>
                        <a:pt x="12384" y="127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99DB1BCF-D2E9-401E-9740-D26F4117A3D5}"/>
                    </a:ext>
                  </a:extLst>
                </p:cNvPr>
                <p:cNvSpPr/>
                <p:nvPr/>
              </p:nvSpPr>
              <p:spPr>
                <a:xfrm>
                  <a:off x="41271788" y="28250696"/>
                  <a:ext cx="1036" cy="566"/>
                </a:xfrm>
                <a:custGeom>
                  <a:avLst/>
                  <a:gdLst>
                    <a:gd name="connsiteX0" fmla="*/ 0 w 1036"/>
                    <a:gd name="connsiteY0" fmla="*/ 0 h 566"/>
                    <a:gd name="connsiteX1" fmla="*/ 1036 w 1036"/>
                    <a:gd name="connsiteY1" fmla="*/ 566 h 566"/>
                    <a:gd name="connsiteX2" fmla="*/ 36 w 1036"/>
                    <a:gd name="connsiteY2" fmla="*/ 454 h 566"/>
                    <a:gd name="connsiteX3" fmla="*/ 0 w 1036"/>
                    <a:gd name="connsiteY3" fmla="*/ 0 h 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6" h="566">
                      <a:moveTo>
                        <a:pt x="0" y="0"/>
                      </a:moveTo>
                      <a:lnTo>
                        <a:pt x="1036" y="566"/>
                      </a:lnTo>
                      <a:lnTo>
                        <a:pt x="36" y="4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2D16917E-0BD6-4557-A36F-67C99A5AD98A}"/>
                  </a:ext>
                </a:extLst>
              </p:cNvPr>
              <p:cNvSpPr/>
              <p:nvPr/>
            </p:nvSpPr>
            <p:spPr>
              <a:xfrm>
                <a:off x="39004876" y="27674888"/>
                <a:ext cx="3034664" cy="1468436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9" name="正方形/長方形 558">
              <a:extLst>
                <a:ext uri="{FF2B5EF4-FFF2-40B4-BE49-F238E27FC236}">
                  <a16:creationId xmlns:a16="http://schemas.microsoft.com/office/drawing/2014/main" id="{E5266710-33A5-41C9-B4AA-E250896B76D3}"/>
                </a:ext>
              </a:extLst>
            </p:cNvPr>
            <p:cNvSpPr/>
            <p:nvPr/>
          </p:nvSpPr>
          <p:spPr>
            <a:xfrm>
              <a:off x="40185134" y="28262666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　京</a:t>
              </a: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92F17EDD-A9A3-4C39-A645-DC5DAB2B93C2}"/>
              </a:ext>
            </a:extLst>
          </p:cNvPr>
          <p:cNvGrpSpPr/>
          <p:nvPr/>
        </p:nvGrpSpPr>
        <p:grpSpPr>
          <a:xfrm>
            <a:off x="4203696" y="277766"/>
            <a:ext cx="2962912" cy="3641156"/>
            <a:chOff x="40227248" y="22891750"/>
            <a:chExt cx="2962912" cy="3641156"/>
          </a:xfrm>
        </p:grpSpPr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DB6C1DA7-F361-4B1E-BEFB-0CB88165E8C6}"/>
                </a:ext>
              </a:extLst>
            </p:cNvPr>
            <p:cNvGrpSpPr/>
            <p:nvPr/>
          </p:nvGrpSpPr>
          <p:grpSpPr>
            <a:xfrm>
              <a:off x="40227248" y="22891750"/>
              <a:ext cx="2962912" cy="3641156"/>
              <a:chOff x="40227248" y="22891750"/>
              <a:chExt cx="2962912" cy="3641156"/>
            </a:xfrm>
            <a:solidFill>
              <a:schemeClr val="bg1"/>
            </a:solidFill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A994C33-9FA8-4A86-8A2E-AA4FBB423A07}"/>
                  </a:ext>
                </a:extLst>
              </p:cNvPr>
              <p:cNvSpPr/>
              <p:nvPr/>
            </p:nvSpPr>
            <p:spPr>
              <a:xfrm>
                <a:off x="42076688" y="22917470"/>
                <a:ext cx="969960" cy="880742"/>
              </a:xfrm>
              <a:custGeom>
                <a:avLst/>
                <a:gdLst>
                  <a:gd name="connsiteX0" fmla="*/ 107872 w 969960"/>
                  <a:gd name="connsiteY0" fmla="*/ 0 h 880742"/>
                  <a:gd name="connsiteX1" fmla="*/ 315912 w 969960"/>
                  <a:gd name="connsiteY1" fmla="*/ 44130 h 880742"/>
                  <a:gd name="connsiteX2" fmla="*/ 423864 w 969960"/>
                  <a:gd name="connsiteY2" fmla="*/ 94930 h 880742"/>
                  <a:gd name="connsiteX3" fmla="*/ 493712 w 969960"/>
                  <a:gd name="connsiteY3" fmla="*/ 101280 h 880742"/>
                  <a:gd name="connsiteX4" fmla="*/ 608012 w 969960"/>
                  <a:gd name="connsiteY4" fmla="*/ 152080 h 880742"/>
                  <a:gd name="connsiteX5" fmla="*/ 722312 w 969960"/>
                  <a:gd name="connsiteY5" fmla="*/ 279080 h 880742"/>
                  <a:gd name="connsiteX6" fmla="*/ 792160 w 969960"/>
                  <a:gd name="connsiteY6" fmla="*/ 336230 h 880742"/>
                  <a:gd name="connsiteX7" fmla="*/ 817560 w 969960"/>
                  <a:gd name="connsiteY7" fmla="*/ 475930 h 880742"/>
                  <a:gd name="connsiteX8" fmla="*/ 969960 w 969960"/>
                  <a:gd name="connsiteY8" fmla="*/ 475930 h 880742"/>
                  <a:gd name="connsiteX9" fmla="*/ 969960 w 969960"/>
                  <a:gd name="connsiteY9" fmla="*/ 514030 h 880742"/>
                  <a:gd name="connsiteX10" fmla="*/ 938212 w 969960"/>
                  <a:gd name="connsiteY10" fmla="*/ 571180 h 880742"/>
                  <a:gd name="connsiteX11" fmla="*/ 950912 w 969960"/>
                  <a:gd name="connsiteY11" fmla="*/ 628330 h 880742"/>
                  <a:gd name="connsiteX12" fmla="*/ 963612 w 969960"/>
                  <a:gd name="connsiteY12" fmla="*/ 723580 h 880742"/>
                  <a:gd name="connsiteX13" fmla="*/ 952728 w 969960"/>
                  <a:gd name="connsiteY13" fmla="*/ 761680 h 880742"/>
                  <a:gd name="connsiteX14" fmla="*/ 685800 w 969960"/>
                  <a:gd name="connsiteY14" fmla="*/ 761680 h 880742"/>
                  <a:gd name="connsiteX15" fmla="*/ 671512 w 969960"/>
                  <a:gd name="connsiteY15" fmla="*/ 823594 h 880742"/>
                  <a:gd name="connsiteX16" fmla="*/ 595312 w 969960"/>
                  <a:gd name="connsiteY16" fmla="*/ 828354 h 880742"/>
                  <a:gd name="connsiteX17" fmla="*/ 576264 w 969960"/>
                  <a:gd name="connsiteY17" fmla="*/ 880742 h 880742"/>
                  <a:gd name="connsiteX18" fmla="*/ 542924 w 969960"/>
                  <a:gd name="connsiteY18" fmla="*/ 828354 h 880742"/>
                  <a:gd name="connsiteX19" fmla="*/ 585788 w 969960"/>
                  <a:gd name="connsiteY19" fmla="*/ 723580 h 880742"/>
                  <a:gd name="connsiteX20" fmla="*/ 633412 w 969960"/>
                  <a:gd name="connsiteY20" fmla="*/ 723580 h 880742"/>
                  <a:gd name="connsiteX21" fmla="*/ 623888 w 969960"/>
                  <a:gd name="connsiteY21" fmla="*/ 623568 h 880742"/>
                  <a:gd name="connsiteX22" fmla="*/ 571500 w 969960"/>
                  <a:gd name="connsiteY22" fmla="*/ 609280 h 880742"/>
                  <a:gd name="connsiteX23" fmla="*/ 538160 w 969960"/>
                  <a:gd name="connsiteY23" fmla="*/ 647380 h 880742"/>
                  <a:gd name="connsiteX24" fmla="*/ 466724 w 969960"/>
                  <a:gd name="connsiteY24" fmla="*/ 618806 h 880742"/>
                  <a:gd name="connsiteX25" fmla="*/ 452436 w 969960"/>
                  <a:gd name="connsiteY25" fmla="*/ 675954 h 880742"/>
                  <a:gd name="connsiteX26" fmla="*/ 304800 w 969960"/>
                  <a:gd name="connsiteY26" fmla="*/ 614042 h 880742"/>
                  <a:gd name="connsiteX27" fmla="*/ 300036 w 969960"/>
                  <a:gd name="connsiteY27" fmla="*/ 552130 h 880742"/>
                  <a:gd name="connsiteX28" fmla="*/ 147636 w 969960"/>
                  <a:gd name="connsiteY28" fmla="*/ 390206 h 880742"/>
                  <a:gd name="connsiteX29" fmla="*/ 57152 w 969960"/>
                  <a:gd name="connsiteY29" fmla="*/ 385442 h 880742"/>
                  <a:gd name="connsiteX30" fmla="*/ 14288 w 969960"/>
                  <a:gd name="connsiteY30" fmla="*/ 252094 h 880742"/>
                  <a:gd name="connsiteX31" fmla="*/ 57152 w 969960"/>
                  <a:gd name="connsiteY31" fmla="*/ 213994 h 880742"/>
                  <a:gd name="connsiteX32" fmla="*/ 61912 w 969960"/>
                  <a:gd name="connsiteY32" fmla="*/ 175894 h 880742"/>
                  <a:gd name="connsiteX33" fmla="*/ 0 w 969960"/>
                  <a:gd name="connsiteY33" fmla="*/ 156842 h 880742"/>
                  <a:gd name="connsiteX34" fmla="*/ 9524 w 969960"/>
                  <a:gd name="connsiteY34" fmla="*/ 52068 h 880742"/>
                  <a:gd name="connsiteX35" fmla="*/ 107872 w 969960"/>
                  <a:gd name="connsiteY35" fmla="*/ 0 h 88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69960" h="880742">
                    <a:moveTo>
                      <a:pt x="107872" y="0"/>
                    </a:moveTo>
                    <a:lnTo>
                      <a:pt x="315912" y="44130"/>
                    </a:lnTo>
                    <a:lnTo>
                      <a:pt x="423864" y="94930"/>
                    </a:lnTo>
                    <a:lnTo>
                      <a:pt x="493712" y="101280"/>
                    </a:lnTo>
                    <a:lnTo>
                      <a:pt x="608012" y="152080"/>
                    </a:lnTo>
                    <a:lnTo>
                      <a:pt x="722312" y="279080"/>
                    </a:lnTo>
                    <a:lnTo>
                      <a:pt x="792160" y="336230"/>
                    </a:lnTo>
                    <a:lnTo>
                      <a:pt x="817560" y="475930"/>
                    </a:lnTo>
                    <a:lnTo>
                      <a:pt x="969960" y="475930"/>
                    </a:lnTo>
                    <a:lnTo>
                      <a:pt x="969960" y="514030"/>
                    </a:lnTo>
                    <a:lnTo>
                      <a:pt x="938212" y="571180"/>
                    </a:lnTo>
                    <a:lnTo>
                      <a:pt x="950912" y="628330"/>
                    </a:lnTo>
                    <a:lnTo>
                      <a:pt x="963612" y="723580"/>
                    </a:lnTo>
                    <a:lnTo>
                      <a:pt x="952728" y="761680"/>
                    </a:lnTo>
                    <a:lnTo>
                      <a:pt x="685800" y="761680"/>
                    </a:lnTo>
                    <a:lnTo>
                      <a:pt x="671512" y="823594"/>
                    </a:lnTo>
                    <a:lnTo>
                      <a:pt x="595312" y="828354"/>
                    </a:lnTo>
                    <a:lnTo>
                      <a:pt x="576264" y="880742"/>
                    </a:lnTo>
                    <a:lnTo>
                      <a:pt x="542924" y="828354"/>
                    </a:lnTo>
                    <a:lnTo>
                      <a:pt x="585788" y="723580"/>
                    </a:lnTo>
                    <a:lnTo>
                      <a:pt x="633412" y="723580"/>
                    </a:lnTo>
                    <a:lnTo>
                      <a:pt x="623888" y="623568"/>
                    </a:lnTo>
                    <a:lnTo>
                      <a:pt x="571500" y="609280"/>
                    </a:lnTo>
                    <a:lnTo>
                      <a:pt x="538160" y="647380"/>
                    </a:lnTo>
                    <a:lnTo>
                      <a:pt x="466724" y="618806"/>
                    </a:lnTo>
                    <a:lnTo>
                      <a:pt x="452436" y="675954"/>
                    </a:lnTo>
                    <a:lnTo>
                      <a:pt x="304800" y="614042"/>
                    </a:lnTo>
                    <a:lnTo>
                      <a:pt x="300036" y="552130"/>
                    </a:lnTo>
                    <a:lnTo>
                      <a:pt x="147636" y="390206"/>
                    </a:lnTo>
                    <a:lnTo>
                      <a:pt x="57152" y="385442"/>
                    </a:lnTo>
                    <a:lnTo>
                      <a:pt x="14288" y="252094"/>
                    </a:lnTo>
                    <a:lnTo>
                      <a:pt x="57152" y="213994"/>
                    </a:lnTo>
                    <a:lnTo>
                      <a:pt x="61912" y="175894"/>
                    </a:lnTo>
                    <a:lnTo>
                      <a:pt x="0" y="156842"/>
                    </a:lnTo>
                    <a:lnTo>
                      <a:pt x="9524" y="52068"/>
                    </a:lnTo>
                    <a:lnTo>
                      <a:pt x="1078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E98D83D2-9696-419A-B46F-621FA810EBBF}"/>
                  </a:ext>
                </a:extLst>
              </p:cNvPr>
              <p:cNvSpPr/>
              <p:nvPr/>
            </p:nvSpPr>
            <p:spPr>
              <a:xfrm>
                <a:off x="40227248" y="23145750"/>
                <a:ext cx="1616076" cy="1866900"/>
              </a:xfrm>
              <a:custGeom>
                <a:avLst/>
                <a:gdLst>
                  <a:gd name="connsiteX0" fmla="*/ 1365252 w 1616076"/>
                  <a:gd name="connsiteY0" fmla="*/ 0 h 1866900"/>
                  <a:gd name="connsiteX1" fmla="*/ 1489632 w 1616076"/>
                  <a:gd name="connsiteY1" fmla="*/ 0 h 1866900"/>
                  <a:gd name="connsiteX2" fmla="*/ 1501776 w 1616076"/>
                  <a:gd name="connsiteY2" fmla="*/ 14288 h 1866900"/>
                  <a:gd name="connsiteX3" fmla="*/ 1420816 w 1616076"/>
                  <a:gd name="connsiteY3" fmla="*/ 176214 h 1866900"/>
                  <a:gd name="connsiteX4" fmla="*/ 1306516 w 1616076"/>
                  <a:gd name="connsiteY4" fmla="*/ 185738 h 1866900"/>
                  <a:gd name="connsiteX5" fmla="*/ 1306516 w 1616076"/>
                  <a:gd name="connsiteY5" fmla="*/ 323850 h 1866900"/>
                  <a:gd name="connsiteX6" fmla="*/ 1273176 w 1616076"/>
                  <a:gd name="connsiteY6" fmla="*/ 357188 h 1866900"/>
                  <a:gd name="connsiteX7" fmla="*/ 1282704 w 1616076"/>
                  <a:gd name="connsiteY7" fmla="*/ 419100 h 1866900"/>
                  <a:gd name="connsiteX8" fmla="*/ 1254128 w 1616076"/>
                  <a:gd name="connsiteY8" fmla="*/ 490538 h 1866900"/>
                  <a:gd name="connsiteX9" fmla="*/ 1220792 w 1616076"/>
                  <a:gd name="connsiteY9" fmla="*/ 528638 h 1866900"/>
                  <a:gd name="connsiteX10" fmla="*/ 1335088 w 1616076"/>
                  <a:gd name="connsiteY10" fmla="*/ 604838 h 1866900"/>
                  <a:gd name="connsiteX11" fmla="*/ 1349376 w 1616076"/>
                  <a:gd name="connsiteY11" fmla="*/ 685800 h 1866900"/>
                  <a:gd name="connsiteX12" fmla="*/ 1349376 w 1616076"/>
                  <a:gd name="connsiteY12" fmla="*/ 876300 h 1866900"/>
                  <a:gd name="connsiteX13" fmla="*/ 1206504 w 1616076"/>
                  <a:gd name="connsiteY13" fmla="*/ 957262 h 1866900"/>
                  <a:gd name="connsiteX14" fmla="*/ 1220792 w 1616076"/>
                  <a:gd name="connsiteY14" fmla="*/ 1228726 h 1866900"/>
                  <a:gd name="connsiteX15" fmla="*/ 1287464 w 1616076"/>
                  <a:gd name="connsiteY15" fmla="*/ 1228726 h 1866900"/>
                  <a:gd name="connsiteX16" fmla="*/ 1430340 w 1616076"/>
                  <a:gd name="connsiteY16" fmla="*/ 1328738 h 1866900"/>
                  <a:gd name="connsiteX17" fmla="*/ 1549400 w 1616076"/>
                  <a:gd name="connsiteY17" fmla="*/ 1347788 h 1866900"/>
                  <a:gd name="connsiteX18" fmla="*/ 1616076 w 1616076"/>
                  <a:gd name="connsiteY18" fmla="*/ 1366838 h 1866900"/>
                  <a:gd name="connsiteX19" fmla="*/ 1544640 w 1616076"/>
                  <a:gd name="connsiteY19" fmla="*/ 1433514 h 1866900"/>
                  <a:gd name="connsiteX20" fmla="*/ 1473200 w 1616076"/>
                  <a:gd name="connsiteY20" fmla="*/ 1428750 h 1866900"/>
                  <a:gd name="connsiteX21" fmla="*/ 1406528 w 1616076"/>
                  <a:gd name="connsiteY21" fmla="*/ 1466850 h 1866900"/>
                  <a:gd name="connsiteX22" fmla="*/ 1397000 w 1616076"/>
                  <a:gd name="connsiteY22" fmla="*/ 1566862 h 1866900"/>
                  <a:gd name="connsiteX23" fmla="*/ 1406528 w 1616076"/>
                  <a:gd name="connsiteY23" fmla="*/ 1595438 h 1866900"/>
                  <a:gd name="connsiteX24" fmla="*/ 1425576 w 1616076"/>
                  <a:gd name="connsiteY24" fmla="*/ 1676400 h 1866900"/>
                  <a:gd name="connsiteX25" fmla="*/ 1349376 w 1616076"/>
                  <a:gd name="connsiteY25" fmla="*/ 1747838 h 1866900"/>
                  <a:gd name="connsiteX26" fmla="*/ 1196976 w 1616076"/>
                  <a:gd name="connsiteY26" fmla="*/ 1795462 h 1866900"/>
                  <a:gd name="connsiteX27" fmla="*/ 1163640 w 1616076"/>
                  <a:gd name="connsiteY27" fmla="*/ 1752600 h 1866900"/>
                  <a:gd name="connsiteX28" fmla="*/ 1187452 w 1616076"/>
                  <a:gd name="connsiteY28" fmla="*/ 1704974 h 1866900"/>
                  <a:gd name="connsiteX29" fmla="*/ 1149352 w 1616076"/>
                  <a:gd name="connsiteY29" fmla="*/ 1624014 h 1866900"/>
                  <a:gd name="connsiteX30" fmla="*/ 1087440 w 1616076"/>
                  <a:gd name="connsiteY30" fmla="*/ 1643062 h 1866900"/>
                  <a:gd name="connsiteX31" fmla="*/ 987428 w 1616076"/>
                  <a:gd name="connsiteY31" fmla="*/ 1604962 h 1866900"/>
                  <a:gd name="connsiteX32" fmla="*/ 977904 w 1616076"/>
                  <a:gd name="connsiteY32" fmla="*/ 1643062 h 1866900"/>
                  <a:gd name="connsiteX33" fmla="*/ 987428 w 1616076"/>
                  <a:gd name="connsiteY33" fmla="*/ 1704974 h 1866900"/>
                  <a:gd name="connsiteX34" fmla="*/ 963616 w 1616076"/>
                  <a:gd name="connsiteY34" fmla="*/ 1733550 h 1866900"/>
                  <a:gd name="connsiteX35" fmla="*/ 744540 w 1616076"/>
                  <a:gd name="connsiteY35" fmla="*/ 1600200 h 1866900"/>
                  <a:gd name="connsiteX36" fmla="*/ 754064 w 1616076"/>
                  <a:gd name="connsiteY36" fmla="*/ 1457326 h 1866900"/>
                  <a:gd name="connsiteX37" fmla="*/ 711200 w 1616076"/>
                  <a:gd name="connsiteY37" fmla="*/ 1428750 h 1866900"/>
                  <a:gd name="connsiteX38" fmla="*/ 577852 w 1616076"/>
                  <a:gd name="connsiteY38" fmla="*/ 1457326 h 1866900"/>
                  <a:gd name="connsiteX39" fmla="*/ 611192 w 1616076"/>
                  <a:gd name="connsiteY39" fmla="*/ 1514474 h 1866900"/>
                  <a:gd name="connsiteX40" fmla="*/ 511176 w 1616076"/>
                  <a:gd name="connsiteY40" fmla="*/ 1619250 h 1866900"/>
                  <a:gd name="connsiteX41" fmla="*/ 520704 w 1616076"/>
                  <a:gd name="connsiteY41" fmla="*/ 1752600 h 1866900"/>
                  <a:gd name="connsiteX42" fmla="*/ 412308 w 1616076"/>
                  <a:gd name="connsiteY42" fmla="*/ 1837558 h 1866900"/>
                  <a:gd name="connsiteX43" fmla="*/ 361952 w 1616076"/>
                  <a:gd name="connsiteY43" fmla="*/ 1822450 h 1866900"/>
                  <a:gd name="connsiteX44" fmla="*/ 298452 w 1616076"/>
                  <a:gd name="connsiteY44" fmla="*/ 1866900 h 1866900"/>
                  <a:gd name="connsiteX45" fmla="*/ 266704 w 1616076"/>
                  <a:gd name="connsiteY45" fmla="*/ 1841500 h 1866900"/>
                  <a:gd name="connsiteX46" fmla="*/ 215904 w 1616076"/>
                  <a:gd name="connsiteY46" fmla="*/ 1841500 h 1866900"/>
                  <a:gd name="connsiteX47" fmla="*/ 177800 w 1616076"/>
                  <a:gd name="connsiteY47" fmla="*/ 1822450 h 1866900"/>
                  <a:gd name="connsiteX48" fmla="*/ 95252 w 1616076"/>
                  <a:gd name="connsiteY48" fmla="*/ 1816100 h 1866900"/>
                  <a:gd name="connsiteX49" fmla="*/ 25400 w 1616076"/>
                  <a:gd name="connsiteY49" fmla="*/ 1752600 h 1866900"/>
                  <a:gd name="connsiteX50" fmla="*/ 0 w 1616076"/>
                  <a:gd name="connsiteY50" fmla="*/ 1651000 h 1866900"/>
                  <a:gd name="connsiteX51" fmla="*/ 38104 w 1616076"/>
                  <a:gd name="connsiteY51" fmla="*/ 1574800 h 1866900"/>
                  <a:gd name="connsiteX52" fmla="*/ 12704 w 1616076"/>
                  <a:gd name="connsiteY52" fmla="*/ 1524000 h 1866900"/>
                  <a:gd name="connsiteX53" fmla="*/ 95252 w 1616076"/>
                  <a:gd name="connsiteY53" fmla="*/ 1409700 h 1866900"/>
                  <a:gd name="connsiteX54" fmla="*/ 133352 w 1616076"/>
                  <a:gd name="connsiteY54" fmla="*/ 1327150 h 1866900"/>
                  <a:gd name="connsiteX55" fmla="*/ 69852 w 1616076"/>
                  <a:gd name="connsiteY55" fmla="*/ 1250950 h 1866900"/>
                  <a:gd name="connsiteX56" fmla="*/ 69852 w 1616076"/>
                  <a:gd name="connsiteY56" fmla="*/ 1212850 h 1866900"/>
                  <a:gd name="connsiteX57" fmla="*/ 146052 w 1616076"/>
                  <a:gd name="connsiteY57" fmla="*/ 1143000 h 1866900"/>
                  <a:gd name="connsiteX58" fmla="*/ 234952 w 1616076"/>
                  <a:gd name="connsiteY58" fmla="*/ 1022350 h 1866900"/>
                  <a:gd name="connsiteX59" fmla="*/ 190504 w 1616076"/>
                  <a:gd name="connsiteY59" fmla="*/ 971550 h 1866900"/>
                  <a:gd name="connsiteX60" fmla="*/ 146052 w 1616076"/>
                  <a:gd name="connsiteY60" fmla="*/ 965200 h 1866900"/>
                  <a:gd name="connsiteX61" fmla="*/ 76200 w 1616076"/>
                  <a:gd name="connsiteY61" fmla="*/ 901700 h 1866900"/>
                  <a:gd name="connsiteX62" fmla="*/ 88904 w 1616076"/>
                  <a:gd name="connsiteY62" fmla="*/ 787400 h 1866900"/>
                  <a:gd name="connsiteX63" fmla="*/ 120652 w 1616076"/>
                  <a:gd name="connsiteY63" fmla="*/ 781050 h 1866900"/>
                  <a:gd name="connsiteX64" fmla="*/ 133352 w 1616076"/>
                  <a:gd name="connsiteY64" fmla="*/ 736600 h 1866900"/>
                  <a:gd name="connsiteX65" fmla="*/ 177800 w 1616076"/>
                  <a:gd name="connsiteY65" fmla="*/ 717550 h 1866900"/>
                  <a:gd name="connsiteX66" fmla="*/ 177800 w 1616076"/>
                  <a:gd name="connsiteY66" fmla="*/ 666752 h 1866900"/>
                  <a:gd name="connsiteX67" fmla="*/ 190504 w 1616076"/>
                  <a:gd name="connsiteY67" fmla="*/ 660400 h 1866900"/>
                  <a:gd name="connsiteX68" fmla="*/ 254000 w 1616076"/>
                  <a:gd name="connsiteY68" fmla="*/ 635000 h 1866900"/>
                  <a:gd name="connsiteX69" fmla="*/ 266704 w 1616076"/>
                  <a:gd name="connsiteY69" fmla="*/ 590550 h 1866900"/>
                  <a:gd name="connsiteX70" fmla="*/ 400052 w 1616076"/>
                  <a:gd name="connsiteY70" fmla="*/ 527050 h 1866900"/>
                  <a:gd name="connsiteX71" fmla="*/ 438152 w 1616076"/>
                  <a:gd name="connsiteY71" fmla="*/ 450850 h 1866900"/>
                  <a:gd name="connsiteX72" fmla="*/ 508000 w 1616076"/>
                  <a:gd name="connsiteY72" fmla="*/ 463550 h 1866900"/>
                  <a:gd name="connsiteX73" fmla="*/ 692152 w 1616076"/>
                  <a:gd name="connsiteY73" fmla="*/ 381000 h 1866900"/>
                  <a:gd name="connsiteX74" fmla="*/ 749304 w 1616076"/>
                  <a:gd name="connsiteY74" fmla="*/ 330200 h 1866900"/>
                  <a:gd name="connsiteX75" fmla="*/ 793752 w 1616076"/>
                  <a:gd name="connsiteY75" fmla="*/ 279400 h 1866900"/>
                  <a:gd name="connsiteX76" fmla="*/ 901704 w 1616076"/>
                  <a:gd name="connsiteY76" fmla="*/ 260350 h 1866900"/>
                  <a:gd name="connsiteX77" fmla="*/ 908052 w 1616076"/>
                  <a:gd name="connsiteY77" fmla="*/ 196850 h 1866900"/>
                  <a:gd name="connsiteX78" fmla="*/ 1035052 w 1616076"/>
                  <a:gd name="connsiteY78" fmla="*/ 184150 h 1866900"/>
                  <a:gd name="connsiteX79" fmla="*/ 1073152 w 1616076"/>
                  <a:gd name="connsiteY79" fmla="*/ 120650 h 1866900"/>
                  <a:gd name="connsiteX80" fmla="*/ 1174752 w 1616076"/>
                  <a:gd name="connsiteY80" fmla="*/ 63500 h 1866900"/>
                  <a:gd name="connsiteX81" fmla="*/ 1270000 w 1616076"/>
                  <a:gd name="connsiteY81" fmla="*/ 69850 h 1866900"/>
                  <a:gd name="connsiteX82" fmla="*/ 1365252 w 1616076"/>
                  <a:gd name="connsiteY82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616076" h="1866900">
                    <a:moveTo>
                      <a:pt x="1365252" y="0"/>
                    </a:moveTo>
                    <a:lnTo>
                      <a:pt x="1489632" y="0"/>
                    </a:lnTo>
                    <a:lnTo>
                      <a:pt x="1501776" y="14288"/>
                    </a:lnTo>
                    <a:lnTo>
                      <a:pt x="1420816" y="176214"/>
                    </a:lnTo>
                    <a:lnTo>
                      <a:pt x="1306516" y="185738"/>
                    </a:lnTo>
                    <a:lnTo>
                      <a:pt x="1306516" y="323850"/>
                    </a:lnTo>
                    <a:lnTo>
                      <a:pt x="1273176" y="357188"/>
                    </a:lnTo>
                    <a:lnTo>
                      <a:pt x="1282704" y="419100"/>
                    </a:lnTo>
                    <a:lnTo>
                      <a:pt x="1254128" y="490538"/>
                    </a:lnTo>
                    <a:lnTo>
                      <a:pt x="1220792" y="528638"/>
                    </a:lnTo>
                    <a:lnTo>
                      <a:pt x="1335088" y="604838"/>
                    </a:lnTo>
                    <a:lnTo>
                      <a:pt x="1349376" y="685800"/>
                    </a:lnTo>
                    <a:lnTo>
                      <a:pt x="1349376" y="876300"/>
                    </a:lnTo>
                    <a:lnTo>
                      <a:pt x="1206504" y="957262"/>
                    </a:lnTo>
                    <a:lnTo>
                      <a:pt x="1220792" y="1228726"/>
                    </a:lnTo>
                    <a:lnTo>
                      <a:pt x="1287464" y="1228726"/>
                    </a:lnTo>
                    <a:lnTo>
                      <a:pt x="1430340" y="1328738"/>
                    </a:lnTo>
                    <a:lnTo>
                      <a:pt x="1549400" y="1347788"/>
                    </a:lnTo>
                    <a:lnTo>
                      <a:pt x="1616076" y="1366838"/>
                    </a:lnTo>
                    <a:lnTo>
                      <a:pt x="1544640" y="1433514"/>
                    </a:lnTo>
                    <a:lnTo>
                      <a:pt x="1473200" y="1428750"/>
                    </a:lnTo>
                    <a:lnTo>
                      <a:pt x="1406528" y="1466850"/>
                    </a:lnTo>
                    <a:lnTo>
                      <a:pt x="1397000" y="1566862"/>
                    </a:lnTo>
                    <a:lnTo>
                      <a:pt x="1406528" y="1595438"/>
                    </a:lnTo>
                    <a:lnTo>
                      <a:pt x="1425576" y="1676400"/>
                    </a:lnTo>
                    <a:lnTo>
                      <a:pt x="1349376" y="1747838"/>
                    </a:lnTo>
                    <a:lnTo>
                      <a:pt x="1196976" y="1795462"/>
                    </a:lnTo>
                    <a:lnTo>
                      <a:pt x="1163640" y="1752600"/>
                    </a:lnTo>
                    <a:lnTo>
                      <a:pt x="1187452" y="1704974"/>
                    </a:lnTo>
                    <a:lnTo>
                      <a:pt x="1149352" y="1624014"/>
                    </a:lnTo>
                    <a:lnTo>
                      <a:pt x="1087440" y="1643062"/>
                    </a:lnTo>
                    <a:lnTo>
                      <a:pt x="987428" y="1604962"/>
                    </a:lnTo>
                    <a:lnTo>
                      <a:pt x="977904" y="1643062"/>
                    </a:lnTo>
                    <a:lnTo>
                      <a:pt x="987428" y="1704974"/>
                    </a:lnTo>
                    <a:lnTo>
                      <a:pt x="963616" y="1733550"/>
                    </a:lnTo>
                    <a:lnTo>
                      <a:pt x="744540" y="1600200"/>
                    </a:lnTo>
                    <a:lnTo>
                      <a:pt x="754064" y="1457326"/>
                    </a:lnTo>
                    <a:lnTo>
                      <a:pt x="711200" y="1428750"/>
                    </a:lnTo>
                    <a:lnTo>
                      <a:pt x="577852" y="1457326"/>
                    </a:lnTo>
                    <a:lnTo>
                      <a:pt x="611192" y="1514474"/>
                    </a:lnTo>
                    <a:lnTo>
                      <a:pt x="511176" y="1619250"/>
                    </a:lnTo>
                    <a:lnTo>
                      <a:pt x="520704" y="1752600"/>
                    </a:lnTo>
                    <a:lnTo>
                      <a:pt x="412308" y="1837558"/>
                    </a:lnTo>
                    <a:lnTo>
                      <a:pt x="361952" y="1822450"/>
                    </a:lnTo>
                    <a:lnTo>
                      <a:pt x="298452" y="1866900"/>
                    </a:lnTo>
                    <a:lnTo>
                      <a:pt x="266704" y="1841500"/>
                    </a:lnTo>
                    <a:lnTo>
                      <a:pt x="215904" y="1841500"/>
                    </a:lnTo>
                    <a:lnTo>
                      <a:pt x="177800" y="1822450"/>
                    </a:lnTo>
                    <a:lnTo>
                      <a:pt x="95252" y="1816100"/>
                    </a:lnTo>
                    <a:lnTo>
                      <a:pt x="25400" y="1752600"/>
                    </a:lnTo>
                    <a:lnTo>
                      <a:pt x="0" y="1651000"/>
                    </a:lnTo>
                    <a:lnTo>
                      <a:pt x="38104" y="1574800"/>
                    </a:lnTo>
                    <a:lnTo>
                      <a:pt x="12704" y="1524000"/>
                    </a:lnTo>
                    <a:lnTo>
                      <a:pt x="95252" y="1409700"/>
                    </a:lnTo>
                    <a:lnTo>
                      <a:pt x="133352" y="1327150"/>
                    </a:lnTo>
                    <a:lnTo>
                      <a:pt x="69852" y="1250950"/>
                    </a:lnTo>
                    <a:lnTo>
                      <a:pt x="69852" y="1212850"/>
                    </a:lnTo>
                    <a:lnTo>
                      <a:pt x="146052" y="1143000"/>
                    </a:lnTo>
                    <a:lnTo>
                      <a:pt x="234952" y="1022350"/>
                    </a:lnTo>
                    <a:lnTo>
                      <a:pt x="190504" y="971550"/>
                    </a:lnTo>
                    <a:lnTo>
                      <a:pt x="146052" y="965200"/>
                    </a:lnTo>
                    <a:lnTo>
                      <a:pt x="76200" y="901700"/>
                    </a:lnTo>
                    <a:lnTo>
                      <a:pt x="88904" y="787400"/>
                    </a:lnTo>
                    <a:lnTo>
                      <a:pt x="120652" y="781050"/>
                    </a:lnTo>
                    <a:lnTo>
                      <a:pt x="133352" y="736600"/>
                    </a:lnTo>
                    <a:lnTo>
                      <a:pt x="177800" y="717550"/>
                    </a:lnTo>
                    <a:lnTo>
                      <a:pt x="177800" y="666752"/>
                    </a:lnTo>
                    <a:lnTo>
                      <a:pt x="190504" y="660400"/>
                    </a:lnTo>
                    <a:lnTo>
                      <a:pt x="254000" y="635000"/>
                    </a:lnTo>
                    <a:lnTo>
                      <a:pt x="266704" y="590550"/>
                    </a:lnTo>
                    <a:lnTo>
                      <a:pt x="400052" y="527050"/>
                    </a:lnTo>
                    <a:lnTo>
                      <a:pt x="438152" y="450850"/>
                    </a:lnTo>
                    <a:lnTo>
                      <a:pt x="508000" y="463550"/>
                    </a:lnTo>
                    <a:lnTo>
                      <a:pt x="692152" y="381000"/>
                    </a:lnTo>
                    <a:lnTo>
                      <a:pt x="749304" y="330200"/>
                    </a:lnTo>
                    <a:lnTo>
                      <a:pt x="793752" y="279400"/>
                    </a:lnTo>
                    <a:lnTo>
                      <a:pt x="901704" y="260350"/>
                    </a:lnTo>
                    <a:lnTo>
                      <a:pt x="908052" y="196850"/>
                    </a:lnTo>
                    <a:lnTo>
                      <a:pt x="1035052" y="184150"/>
                    </a:lnTo>
                    <a:lnTo>
                      <a:pt x="1073152" y="120650"/>
                    </a:lnTo>
                    <a:lnTo>
                      <a:pt x="1174752" y="63500"/>
                    </a:lnTo>
                    <a:lnTo>
                      <a:pt x="1270000" y="69850"/>
                    </a:lnTo>
                    <a:lnTo>
                      <a:pt x="13652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E41C5387-1C56-459B-BD1B-33E39DA9C547}"/>
                  </a:ext>
                </a:extLst>
              </p:cNvPr>
              <p:cNvSpPr/>
              <p:nvPr/>
            </p:nvSpPr>
            <p:spPr>
              <a:xfrm>
                <a:off x="42438640" y="24088724"/>
                <a:ext cx="751520" cy="644372"/>
              </a:xfrm>
              <a:custGeom>
                <a:avLst/>
                <a:gdLst>
                  <a:gd name="connsiteX0" fmla="*/ 485772 w 751520"/>
                  <a:gd name="connsiteY0" fmla="*/ 0 h 644372"/>
                  <a:gd name="connsiteX1" fmla="*/ 557208 w 751520"/>
                  <a:gd name="connsiteY1" fmla="*/ 19052 h 644372"/>
                  <a:gd name="connsiteX2" fmla="*/ 561972 w 751520"/>
                  <a:gd name="connsiteY2" fmla="*/ 166688 h 644372"/>
                  <a:gd name="connsiteX3" fmla="*/ 643816 w 751520"/>
                  <a:gd name="connsiteY3" fmla="*/ 237972 h 644372"/>
                  <a:gd name="connsiteX4" fmla="*/ 637220 w 751520"/>
                  <a:gd name="connsiteY4" fmla="*/ 310516 h 644372"/>
                  <a:gd name="connsiteX5" fmla="*/ 751520 w 751520"/>
                  <a:gd name="connsiteY5" fmla="*/ 501016 h 644372"/>
                  <a:gd name="connsiteX6" fmla="*/ 561020 w 751520"/>
                  <a:gd name="connsiteY6" fmla="*/ 523876 h 644372"/>
                  <a:gd name="connsiteX7" fmla="*/ 522920 w 751520"/>
                  <a:gd name="connsiteY7" fmla="*/ 584836 h 644372"/>
                  <a:gd name="connsiteX8" fmla="*/ 544184 w 751520"/>
                  <a:gd name="connsiteY8" fmla="*/ 644372 h 644372"/>
                  <a:gd name="connsiteX9" fmla="*/ 428624 w 751520"/>
                  <a:gd name="connsiteY9" fmla="*/ 604840 h 644372"/>
                  <a:gd name="connsiteX10" fmla="*/ 361948 w 751520"/>
                  <a:gd name="connsiteY10" fmla="*/ 609600 h 644372"/>
                  <a:gd name="connsiteX11" fmla="*/ 333372 w 751520"/>
                  <a:gd name="connsiteY11" fmla="*/ 504826 h 644372"/>
                  <a:gd name="connsiteX12" fmla="*/ 276224 w 751520"/>
                  <a:gd name="connsiteY12" fmla="*/ 438152 h 644372"/>
                  <a:gd name="connsiteX13" fmla="*/ 233360 w 751520"/>
                  <a:gd name="connsiteY13" fmla="*/ 500064 h 644372"/>
                  <a:gd name="connsiteX14" fmla="*/ 161924 w 751520"/>
                  <a:gd name="connsiteY14" fmla="*/ 409576 h 644372"/>
                  <a:gd name="connsiteX15" fmla="*/ 71436 w 751520"/>
                  <a:gd name="connsiteY15" fmla="*/ 404814 h 644372"/>
                  <a:gd name="connsiteX16" fmla="*/ 109536 w 751520"/>
                  <a:gd name="connsiteY16" fmla="*/ 314326 h 644372"/>
                  <a:gd name="connsiteX17" fmla="*/ 71436 w 751520"/>
                  <a:gd name="connsiteY17" fmla="*/ 261940 h 644372"/>
                  <a:gd name="connsiteX18" fmla="*/ 0 w 751520"/>
                  <a:gd name="connsiteY18" fmla="*/ 271464 h 644372"/>
                  <a:gd name="connsiteX19" fmla="*/ 0 w 751520"/>
                  <a:gd name="connsiteY19" fmla="*/ 214314 h 644372"/>
                  <a:gd name="connsiteX20" fmla="*/ 104772 w 751520"/>
                  <a:gd name="connsiteY20" fmla="*/ 200026 h 644372"/>
                  <a:gd name="connsiteX21" fmla="*/ 109536 w 751520"/>
                  <a:gd name="connsiteY21" fmla="*/ 142876 h 644372"/>
                  <a:gd name="connsiteX22" fmla="*/ 238124 w 751520"/>
                  <a:gd name="connsiteY22" fmla="*/ 219076 h 644372"/>
                  <a:gd name="connsiteX23" fmla="*/ 342896 w 751520"/>
                  <a:gd name="connsiteY23" fmla="*/ 161926 h 644372"/>
                  <a:gd name="connsiteX24" fmla="*/ 366712 w 751520"/>
                  <a:gd name="connsiteY24" fmla="*/ 47626 h 644372"/>
                  <a:gd name="connsiteX25" fmla="*/ 433384 w 751520"/>
                  <a:gd name="connsiteY25" fmla="*/ 90488 h 644372"/>
                  <a:gd name="connsiteX26" fmla="*/ 485772 w 751520"/>
                  <a:gd name="connsiteY26" fmla="*/ 0 h 644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20" h="644372">
                    <a:moveTo>
                      <a:pt x="485772" y="0"/>
                    </a:moveTo>
                    <a:lnTo>
                      <a:pt x="557208" y="19052"/>
                    </a:lnTo>
                    <a:lnTo>
                      <a:pt x="561972" y="166688"/>
                    </a:lnTo>
                    <a:lnTo>
                      <a:pt x="643816" y="237972"/>
                    </a:lnTo>
                    <a:lnTo>
                      <a:pt x="637220" y="310516"/>
                    </a:lnTo>
                    <a:lnTo>
                      <a:pt x="751520" y="501016"/>
                    </a:lnTo>
                    <a:lnTo>
                      <a:pt x="561020" y="523876"/>
                    </a:lnTo>
                    <a:lnTo>
                      <a:pt x="522920" y="584836"/>
                    </a:lnTo>
                    <a:lnTo>
                      <a:pt x="544184" y="644372"/>
                    </a:lnTo>
                    <a:lnTo>
                      <a:pt x="428624" y="604840"/>
                    </a:lnTo>
                    <a:lnTo>
                      <a:pt x="361948" y="609600"/>
                    </a:lnTo>
                    <a:lnTo>
                      <a:pt x="333372" y="504826"/>
                    </a:lnTo>
                    <a:lnTo>
                      <a:pt x="276224" y="438152"/>
                    </a:lnTo>
                    <a:lnTo>
                      <a:pt x="233360" y="500064"/>
                    </a:lnTo>
                    <a:lnTo>
                      <a:pt x="161924" y="409576"/>
                    </a:lnTo>
                    <a:lnTo>
                      <a:pt x="71436" y="404814"/>
                    </a:lnTo>
                    <a:lnTo>
                      <a:pt x="109536" y="314326"/>
                    </a:lnTo>
                    <a:lnTo>
                      <a:pt x="71436" y="261940"/>
                    </a:lnTo>
                    <a:lnTo>
                      <a:pt x="0" y="271464"/>
                    </a:lnTo>
                    <a:lnTo>
                      <a:pt x="0" y="214314"/>
                    </a:lnTo>
                    <a:lnTo>
                      <a:pt x="104772" y="200026"/>
                    </a:lnTo>
                    <a:lnTo>
                      <a:pt x="109536" y="142876"/>
                    </a:lnTo>
                    <a:lnTo>
                      <a:pt x="238124" y="219076"/>
                    </a:lnTo>
                    <a:lnTo>
                      <a:pt x="342896" y="161926"/>
                    </a:lnTo>
                    <a:lnTo>
                      <a:pt x="366712" y="47626"/>
                    </a:lnTo>
                    <a:lnTo>
                      <a:pt x="433384" y="90488"/>
                    </a:lnTo>
                    <a:lnTo>
                      <a:pt x="4857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7AA767BA-46A9-4C95-B84E-4C91374B7CEF}"/>
                  </a:ext>
                </a:extLst>
              </p:cNvPr>
              <p:cNvSpPr/>
              <p:nvPr/>
            </p:nvSpPr>
            <p:spPr>
              <a:xfrm>
                <a:off x="40335200" y="25600802"/>
                <a:ext cx="531812" cy="650098"/>
              </a:xfrm>
              <a:custGeom>
                <a:avLst/>
                <a:gdLst>
                  <a:gd name="connsiteX0" fmla="*/ 122444 w 531812"/>
                  <a:gd name="connsiteY0" fmla="*/ 0 h 650098"/>
                  <a:gd name="connsiteX1" fmla="*/ 269876 w 531812"/>
                  <a:gd name="connsiteY1" fmla="*/ 26210 h 650098"/>
                  <a:gd name="connsiteX2" fmla="*/ 450848 w 531812"/>
                  <a:gd name="connsiteY2" fmla="*/ 283386 h 650098"/>
                  <a:gd name="connsiteX3" fmla="*/ 412752 w 531812"/>
                  <a:gd name="connsiteY3" fmla="*/ 354822 h 650098"/>
                  <a:gd name="connsiteX4" fmla="*/ 450848 w 531812"/>
                  <a:gd name="connsiteY4" fmla="*/ 426262 h 650098"/>
                  <a:gd name="connsiteX5" fmla="*/ 531812 w 531812"/>
                  <a:gd name="connsiteY5" fmla="*/ 392922 h 650098"/>
                  <a:gd name="connsiteX6" fmla="*/ 522288 w 531812"/>
                  <a:gd name="connsiteY6" fmla="*/ 511986 h 650098"/>
                  <a:gd name="connsiteX7" fmla="*/ 474664 w 531812"/>
                  <a:gd name="connsiteY7" fmla="*/ 573898 h 650098"/>
                  <a:gd name="connsiteX8" fmla="*/ 489684 w 531812"/>
                  <a:gd name="connsiteY8" fmla="*/ 625392 h 650098"/>
                  <a:gd name="connsiteX9" fmla="*/ 425448 w 531812"/>
                  <a:gd name="connsiteY9" fmla="*/ 650098 h 650098"/>
                  <a:gd name="connsiteX10" fmla="*/ 311152 w 531812"/>
                  <a:gd name="connsiteY10" fmla="*/ 650098 h 650098"/>
                  <a:gd name="connsiteX11" fmla="*/ 152400 w 531812"/>
                  <a:gd name="connsiteY11" fmla="*/ 478648 h 650098"/>
                  <a:gd name="connsiteX12" fmla="*/ 171448 w 531812"/>
                  <a:gd name="connsiteY12" fmla="*/ 434198 h 650098"/>
                  <a:gd name="connsiteX13" fmla="*/ 158752 w 531812"/>
                  <a:gd name="connsiteY13" fmla="*/ 402448 h 650098"/>
                  <a:gd name="connsiteX14" fmla="*/ 95248 w 531812"/>
                  <a:gd name="connsiteY14" fmla="*/ 389748 h 650098"/>
                  <a:gd name="connsiteX15" fmla="*/ 0 w 531812"/>
                  <a:gd name="connsiteY15" fmla="*/ 288148 h 650098"/>
                  <a:gd name="connsiteX16" fmla="*/ 12700 w 531812"/>
                  <a:gd name="connsiteY16" fmla="*/ 167498 h 650098"/>
                  <a:gd name="connsiteX17" fmla="*/ 122444 w 531812"/>
                  <a:gd name="connsiteY17" fmla="*/ 0 h 65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1812" h="650098">
                    <a:moveTo>
                      <a:pt x="122444" y="0"/>
                    </a:moveTo>
                    <a:lnTo>
                      <a:pt x="269876" y="26210"/>
                    </a:lnTo>
                    <a:lnTo>
                      <a:pt x="450848" y="283386"/>
                    </a:lnTo>
                    <a:lnTo>
                      <a:pt x="412752" y="354822"/>
                    </a:lnTo>
                    <a:lnTo>
                      <a:pt x="450848" y="426262"/>
                    </a:lnTo>
                    <a:lnTo>
                      <a:pt x="531812" y="392922"/>
                    </a:lnTo>
                    <a:lnTo>
                      <a:pt x="522288" y="511986"/>
                    </a:lnTo>
                    <a:lnTo>
                      <a:pt x="474664" y="573898"/>
                    </a:lnTo>
                    <a:lnTo>
                      <a:pt x="489684" y="625392"/>
                    </a:lnTo>
                    <a:lnTo>
                      <a:pt x="425448" y="650098"/>
                    </a:lnTo>
                    <a:lnTo>
                      <a:pt x="311152" y="650098"/>
                    </a:lnTo>
                    <a:lnTo>
                      <a:pt x="152400" y="478648"/>
                    </a:lnTo>
                    <a:lnTo>
                      <a:pt x="171448" y="434198"/>
                    </a:lnTo>
                    <a:lnTo>
                      <a:pt x="158752" y="402448"/>
                    </a:lnTo>
                    <a:lnTo>
                      <a:pt x="95248" y="389748"/>
                    </a:lnTo>
                    <a:lnTo>
                      <a:pt x="0" y="288148"/>
                    </a:lnTo>
                    <a:lnTo>
                      <a:pt x="12700" y="167498"/>
                    </a:lnTo>
                    <a:lnTo>
                      <a:pt x="122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E37E0597-9270-4232-ACEB-FD2F15048EE0}"/>
                  </a:ext>
                </a:extLst>
              </p:cNvPr>
              <p:cNvSpPr/>
              <p:nvPr/>
            </p:nvSpPr>
            <p:spPr>
              <a:xfrm>
                <a:off x="42010012" y="23679150"/>
                <a:ext cx="1103948" cy="685800"/>
              </a:xfrm>
              <a:custGeom>
                <a:avLst/>
                <a:gdLst>
                  <a:gd name="connsiteX0" fmla="*/ 752476 w 1103948"/>
                  <a:gd name="connsiteY0" fmla="*/ 0 h 685800"/>
                  <a:gd name="connsiteX1" fmla="*/ 1019404 w 1103948"/>
                  <a:gd name="connsiteY1" fmla="*/ 0 h 685800"/>
                  <a:gd name="connsiteX2" fmla="*/ 1017588 w 1103948"/>
                  <a:gd name="connsiteY2" fmla="*/ 6350 h 685800"/>
                  <a:gd name="connsiteX3" fmla="*/ 1062036 w 1103948"/>
                  <a:gd name="connsiteY3" fmla="*/ 63500 h 685800"/>
                  <a:gd name="connsiteX4" fmla="*/ 1060328 w 1103948"/>
                  <a:gd name="connsiteY4" fmla="*/ 61304 h 685800"/>
                  <a:gd name="connsiteX5" fmla="*/ 1035368 w 1103948"/>
                  <a:gd name="connsiteY5" fmla="*/ 95250 h 685800"/>
                  <a:gd name="connsiteX6" fmla="*/ 1050608 w 1103948"/>
                  <a:gd name="connsiteY6" fmla="*/ 354330 h 685800"/>
                  <a:gd name="connsiteX7" fmla="*/ 1103948 w 1103948"/>
                  <a:gd name="connsiteY7" fmla="*/ 461010 h 685800"/>
                  <a:gd name="connsiteX8" fmla="*/ 1096328 w 1103948"/>
                  <a:gd name="connsiteY8" fmla="*/ 605790 h 685800"/>
                  <a:gd name="connsiteX9" fmla="*/ 1073468 w 1103948"/>
                  <a:gd name="connsiteY9" fmla="*/ 636270 h 685800"/>
                  <a:gd name="connsiteX10" fmla="*/ 1072444 w 1103948"/>
                  <a:gd name="connsiteY10" fmla="*/ 647546 h 685800"/>
                  <a:gd name="connsiteX11" fmla="*/ 990600 w 1103948"/>
                  <a:gd name="connsiteY11" fmla="*/ 576262 h 685800"/>
                  <a:gd name="connsiteX12" fmla="*/ 985836 w 1103948"/>
                  <a:gd name="connsiteY12" fmla="*/ 428626 h 685800"/>
                  <a:gd name="connsiteX13" fmla="*/ 914400 w 1103948"/>
                  <a:gd name="connsiteY13" fmla="*/ 409574 h 685800"/>
                  <a:gd name="connsiteX14" fmla="*/ 862012 w 1103948"/>
                  <a:gd name="connsiteY14" fmla="*/ 500062 h 685800"/>
                  <a:gd name="connsiteX15" fmla="*/ 795340 w 1103948"/>
                  <a:gd name="connsiteY15" fmla="*/ 457200 h 685800"/>
                  <a:gd name="connsiteX16" fmla="*/ 771524 w 1103948"/>
                  <a:gd name="connsiteY16" fmla="*/ 571500 h 685800"/>
                  <a:gd name="connsiteX17" fmla="*/ 666752 w 1103948"/>
                  <a:gd name="connsiteY17" fmla="*/ 628650 h 685800"/>
                  <a:gd name="connsiteX18" fmla="*/ 538164 w 1103948"/>
                  <a:gd name="connsiteY18" fmla="*/ 552450 h 685800"/>
                  <a:gd name="connsiteX19" fmla="*/ 533400 w 1103948"/>
                  <a:gd name="connsiteY19" fmla="*/ 609600 h 685800"/>
                  <a:gd name="connsiteX20" fmla="*/ 428628 w 1103948"/>
                  <a:gd name="connsiteY20" fmla="*/ 623888 h 685800"/>
                  <a:gd name="connsiteX21" fmla="*/ 428628 w 1103948"/>
                  <a:gd name="connsiteY21" fmla="*/ 636382 h 685800"/>
                  <a:gd name="connsiteX22" fmla="*/ 419100 w 1103948"/>
                  <a:gd name="connsiteY22" fmla="*/ 633414 h 685800"/>
                  <a:gd name="connsiteX23" fmla="*/ 400052 w 1103948"/>
                  <a:gd name="connsiteY23" fmla="*/ 642938 h 685800"/>
                  <a:gd name="connsiteX24" fmla="*/ 366712 w 1103948"/>
                  <a:gd name="connsiteY24" fmla="*/ 685800 h 685800"/>
                  <a:gd name="connsiteX25" fmla="*/ 257176 w 1103948"/>
                  <a:gd name="connsiteY25" fmla="*/ 571500 h 685800"/>
                  <a:gd name="connsiteX26" fmla="*/ 238124 w 1103948"/>
                  <a:gd name="connsiteY26" fmla="*/ 485774 h 685800"/>
                  <a:gd name="connsiteX27" fmla="*/ 104776 w 1103948"/>
                  <a:gd name="connsiteY27" fmla="*/ 423862 h 685800"/>
                  <a:gd name="connsiteX28" fmla="*/ 0 w 1103948"/>
                  <a:gd name="connsiteY28" fmla="*/ 300038 h 685800"/>
                  <a:gd name="connsiteX29" fmla="*/ 66676 w 1103948"/>
                  <a:gd name="connsiteY29" fmla="*/ 285750 h 685800"/>
                  <a:gd name="connsiteX30" fmla="*/ 166688 w 1103948"/>
                  <a:gd name="connsiteY30" fmla="*/ 409574 h 685800"/>
                  <a:gd name="connsiteX31" fmla="*/ 257176 w 1103948"/>
                  <a:gd name="connsiteY31" fmla="*/ 390526 h 685800"/>
                  <a:gd name="connsiteX32" fmla="*/ 285752 w 1103948"/>
                  <a:gd name="connsiteY32" fmla="*/ 309562 h 685800"/>
                  <a:gd name="connsiteX33" fmla="*/ 333376 w 1103948"/>
                  <a:gd name="connsiteY33" fmla="*/ 247650 h 685800"/>
                  <a:gd name="connsiteX34" fmla="*/ 300036 w 1103948"/>
                  <a:gd name="connsiteY34" fmla="*/ 180974 h 685800"/>
                  <a:gd name="connsiteX35" fmla="*/ 400052 w 1103948"/>
                  <a:gd name="connsiteY35" fmla="*/ 142874 h 685800"/>
                  <a:gd name="connsiteX36" fmla="*/ 361952 w 1103948"/>
                  <a:gd name="connsiteY36" fmla="*/ 114300 h 685800"/>
                  <a:gd name="connsiteX37" fmla="*/ 366712 w 1103948"/>
                  <a:gd name="connsiteY37" fmla="*/ 66674 h 685800"/>
                  <a:gd name="connsiteX38" fmla="*/ 523876 w 1103948"/>
                  <a:gd name="connsiteY38" fmla="*/ 109538 h 685800"/>
                  <a:gd name="connsiteX39" fmla="*/ 617760 w 1103948"/>
                  <a:gd name="connsiteY39" fmla="*/ 79496 h 685800"/>
                  <a:gd name="connsiteX40" fmla="*/ 642940 w 1103948"/>
                  <a:gd name="connsiteY40" fmla="*/ 119062 h 685800"/>
                  <a:gd name="connsiteX41" fmla="*/ 661988 w 1103948"/>
                  <a:gd name="connsiteY41" fmla="*/ 66674 h 685800"/>
                  <a:gd name="connsiteX42" fmla="*/ 738188 w 1103948"/>
                  <a:gd name="connsiteY42" fmla="*/ 61914 h 685800"/>
                  <a:gd name="connsiteX43" fmla="*/ 752476 w 1103948"/>
                  <a:gd name="connsiteY43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948" h="685800">
                    <a:moveTo>
                      <a:pt x="752476" y="0"/>
                    </a:moveTo>
                    <a:lnTo>
                      <a:pt x="1019404" y="0"/>
                    </a:lnTo>
                    <a:lnTo>
                      <a:pt x="1017588" y="6350"/>
                    </a:lnTo>
                    <a:lnTo>
                      <a:pt x="1062036" y="63500"/>
                    </a:lnTo>
                    <a:lnTo>
                      <a:pt x="1060328" y="61304"/>
                    </a:lnTo>
                    <a:lnTo>
                      <a:pt x="1035368" y="95250"/>
                    </a:lnTo>
                    <a:lnTo>
                      <a:pt x="1050608" y="354330"/>
                    </a:lnTo>
                    <a:lnTo>
                      <a:pt x="1103948" y="461010"/>
                    </a:lnTo>
                    <a:lnTo>
                      <a:pt x="1096328" y="605790"/>
                    </a:lnTo>
                    <a:lnTo>
                      <a:pt x="1073468" y="636270"/>
                    </a:lnTo>
                    <a:lnTo>
                      <a:pt x="1072444" y="647546"/>
                    </a:lnTo>
                    <a:lnTo>
                      <a:pt x="990600" y="576262"/>
                    </a:lnTo>
                    <a:lnTo>
                      <a:pt x="985836" y="428626"/>
                    </a:lnTo>
                    <a:lnTo>
                      <a:pt x="914400" y="409574"/>
                    </a:lnTo>
                    <a:lnTo>
                      <a:pt x="862012" y="500062"/>
                    </a:lnTo>
                    <a:lnTo>
                      <a:pt x="795340" y="457200"/>
                    </a:lnTo>
                    <a:lnTo>
                      <a:pt x="771524" y="571500"/>
                    </a:lnTo>
                    <a:lnTo>
                      <a:pt x="666752" y="628650"/>
                    </a:lnTo>
                    <a:lnTo>
                      <a:pt x="538164" y="552450"/>
                    </a:lnTo>
                    <a:lnTo>
                      <a:pt x="533400" y="609600"/>
                    </a:lnTo>
                    <a:lnTo>
                      <a:pt x="428628" y="623888"/>
                    </a:lnTo>
                    <a:lnTo>
                      <a:pt x="428628" y="636382"/>
                    </a:lnTo>
                    <a:lnTo>
                      <a:pt x="419100" y="633414"/>
                    </a:lnTo>
                    <a:lnTo>
                      <a:pt x="400052" y="642938"/>
                    </a:lnTo>
                    <a:lnTo>
                      <a:pt x="366712" y="685800"/>
                    </a:lnTo>
                    <a:lnTo>
                      <a:pt x="257176" y="571500"/>
                    </a:lnTo>
                    <a:lnTo>
                      <a:pt x="238124" y="485774"/>
                    </a:lnTo>
                    <a:lnTo>
                      <a:pt x="104776" y="423862"/>
                    </a:lnTo>
                    <a:lnTo>
                      <a:pt x="0" y="300038"/>
                    </a:lnTo>
                    <a:lnTo>
                      <a:pt x="66676" y="285750"/>
                    </a:lnTo>
                    <a:lnTo>
                      <a:pt x="166688" y="409574"/>
                    </a:lnTo>
                    <a:lnTo>
                      <a:pt x="257176" y="390526"/>
                    </a:lnTo>
                    <a:lnTo>
                      <a:pt x="285752" y="309562"/>
                    </a:lnTo>
                    <a:lnTo>
                      <a:pt x="333376" y="247650"/>
                    </a:lnTo>
                    <a:lnTo>
                      <a:pt x="300036" y="180974"/>
                    </a:lnTo>
                    <a:lnTo>
                      <a:pt x="400052" y="142874"/>
                    </a:lnTo>
                    <a:lnTo>
                      <a:pt x="361952" y="114300"/>
                    </a:lnTo>
                    <a:lnTo>
                      <a:pt x="366712" y="66674"/>
                    </a:lnTo>
                    <a:lnTo>
                      <a:pt x="523876" y="109538"/>
                    </a:lnTo>
                    <a:lnTo>
                      <a:pt x="617760" y="79496"/>
                    </a:lnTo>
                    <a:lnTo>
                      <a:pt x="642940" y="119062"/>
                    </a:lnTo>
                    <a:lnTo>
                      <a:pt x="661988" y="66674"/>
                    </a:lnTo>
                    <a:lnTo>
                      <a:pt x="738188" y="61914"/>
                    </a:lnTo>
                    <a:lnTo>
                      <a:pt x="7524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B63E2E5E-261C-4ACF-896B-DF115D714EFE}"/>
                  </a:ext>
                </a:extLst>
              </p:cNvPr>
              <p:cNvSpPr/>
              <p:nvPr/>
            </p:nvSpPr>
            <p:spPr>
              <a:xfrm>
                <a:off x="41448040" y="22891750"/>
                <a:ext cx="1262060" cy="1196974"/>
              </a:xfrm>
              <a:custGeom>
                <a:avLst/>
                <a:gdLst>
                  <a:gd name="connsiteX0" fmla="*/ 652460 w 1262060"/>
                  <a:gd name="connsiteY0" fmla="*/ 0 h 1196974"/>
                  <a:gd name="connsiteX1" fmla="*/ 735008 w 1262060"/>
                  <a:gd name="connsiteY1" fmla="*/ 25400 h 1196974"/>
                  <a:gd name="connsiteX2" fmla="*/ 736520 w 1262060"/>
                  <a:gd name="connsiteY2" fmla="*/ 25720 h 1196974"/>
                  <a:gd name="connsiteX3" fmla="*/ 638172 w 1262060"/>
                  <a:gd name="connsiteY3" fmla="*/ 77788 h 1196974"/>
                  <a:gd name="connsiteX4" fmla="*/ 628648 w 1262060"/>
                  <a:gd name="connsiteY4" fmla="*/ 182562 h 1196974"/>
                  <a:gd name="connsiteX5" fmla="*/ 690560 w 1262060"/>
                  <a:gd name="connsiteY5" fmla="*/ 201614 h 1196974"/>
                  <a:gd name="connsiteX6" fmla="*/ 685800 w 1262060"/>
                  <a:gd name="connsiteY6" fmla="*/ 239714 h 1196974"/>
                  <a:gd name="connsiteX7" fmla="*/ 642936 w 1262060"/>
                  <a:gd name="connsiteY7" fmla="*/ 277814 h 1196974"/>
                  <a:gd name="connsiteX8" fmla="*/ 685800 w 1262060"/>
                  <a:gd name="connsiteY8" fmla="*/ 411162 h 1196974"/>
                  <a:gd name="connsiteX9" fmla="*/ 776284 w 1262060"/>
                  <a:gd name="connsiteY9" fmla="*/ 415926 h 1196974"/>
                  <a:gd name="connsiteX10" fmla="*/ 928684 w 1262060"/>
                  <a:gd name="connsiteY10" fmla="*/ 577850 h 1196974"/>
                  <a:gd name="connsiteX11" fmla="*/ 933448 w 1262060"/>
                  <a:gd name="connsiteY11" fmla="*/ 639762 h 1196974"/>
                  <a:gd name="connsiteX12" fmla="*/ 1081084 w 1262060"/>
                  <a:gd name="connsiteY12" fmla="*/ 701674 h 1196974"/>
                  <a:gd name="connsiteX13" fmla="*/ 1095372 w 1262060"/>
                  <a:gd name="connsiteY13" fmla="*/ 644526 h 1196974"/>
                  <a:gd name="connsiteX14" fmla="*/ 1166808 w 1262060"/>
                  <a:gd name="connsiteY14" fmla="*/ 673100 h 1196974"/>
                  <a:gd name="connsiteX15" fmla="*/ 1200148 w 1262060"/>
                  <a:gd name="connsiteY15" fmla="*/ 635000 h 1196974"/>
                  <a:gd name="connsiteX16" fmla="*/ 1252536 w 1262060"/>
                  <a:gd name="connsiteY16" fmla="*/ 649288 h 1196974"/>
                  <a:gd name="connsiteX17" fmla="*/ 1262060 w 1262060"/>
                  <a:gd name="connsiteY17" fmla="*/ 749300 h 1196974"/>
                  <a:gd name="connsiteX18" fmla="*/ 1214436 w 1262060"/>
                  <a:gd name="connsiteY18" fmla="*/ 749300 h 1196974"/>
                  <a:gd name="connsiteX19" fmla="*/ 1171572 w 1262060"/>
                  <a:gd name="connsiteY19" fmla="*/ 854074 h 1196974"/>
                  <a:gd name="connsiteX20" fmla="*/ 1179732 w 1262060"/>
                  <a:gd name="connsiteY20" fmla="*/ 866896 h 1196974"/>
                  <a:gd name="connsiteX21" fmla="*/ 1085848 w 1262060"/>
                  <a:gd name="connsiteY21" fmla="*/ 896938 h 1196974"/>
                  <a:gd name="connsiteX22" fmla="*/ 928684 w 1262060"/>
                  <a:gd name="connsiteY22" fmla="*/ 854074 h 1196974"/>
                  <a:gd name="connsiteX23" fmla="*/ 923924 w 1262060"/>
                  <a:gd name="connsiteY23" fmla="*/ 901700 h 1196974"/>
                  <a:gd name="connsiteX24" fmla="*/ 962024 w 1262060"/>
                  <a:gd name="connsiteY24" fmla="*/ 930274 h 1196974"/>
                  <a:gd name="connsiteX25" fmla="*/ 862008 w 1262060"/>
                  <a:gd name="connsiteY25" fmla="*/ 968374 h 1196974"/>
                  <a:gd name="connsiteX26" fmla="*/ 895348 w 1262060"/>
                  <a:gd name="connsiteY26" fmla="*/ 1035050 h 1196974"/>
                  <a:gd name="connsiteX27" fmla="*/ 847724 w 1262060"/>
                  <a:gd name="connsiteY27" fmla="*/ 1096962 h 1196974"/>
                  <a:gd name="connsiteX28" fmla="*/ 819148 w 1262060"/>
                  <a:gd name="connsiteY28" fmla="*/ 1177926 h 1196974"/>
                  <a:gd name="connsiteX29" fmla="*/ 728660 w 1262060"/>
                  <a:gd name="connsiteY29" fmla="*/ 1196974 h 1196974"/>
                  <a:gd name="connsiteX30" fmla="*/ 628648 w 1262060"/>
                  <a:gd name="connsiteY30" fmla="*/ 1073150 h 1196974"/>
                  <a:gd name="connsiteX31" fmla="*/ 581584 w 1262060"/>
                  <a:gd name="connsiteY31" fmla="*/ 1083236 h 1196974"/>
                  <a:gd name="connsiteX32" fmla="*/ 552448 w 1262060"/>
                  <a:gd name="connsiteY32" fmla="*/ 1054100 h 1196974"/>
                  <a:gd name="connsiteX33" fmla="*/ 347660 w 1262060"/>
                  <a:gd name="connsiteY33" fmla="*/ 944562 h 1196974"/>
                  <a:gd name="connsiteX34" fmla="*/ 319084 w 1262060"/>
                  <a:gd name="connsiteY34" fmla="*/ 868362 h 1196974"/>
                  <a:gd name="connsiteX35" fmla="*/ 295272 w 1262060"/>
                  <a:gd name="connsiteY35" fmla="*/ 854074 h 1196974"/>
                  <a:gd name="connsiteX36" fmla="*/ 200024 w 1262060"/>
                  <a:gd name="connsiteY36" fmla="*/ 977900 h 1196974"/>
                  <a:gd name="connsiteX37" fmla="*/ 128584 w 1262060"/>
                  <a:gd name="connsiteY37" fmla="*/ 980452 h 1196974"/>
                  <a:gd name="connsiteX38" fmla="*/ 128584 w 1262060"/>
                  <a:gd name="connsiteY38" fmla="*/ 939800 h 1196974"/>
                  <a:gd name="connsiteX39" fmla="*/ 114296 w 1262060"/>
                  <a:gd name="connsiteY39" fmla="*/ 858838 h 1196974"/>
                  <a:gd name="connsiteX40" fmla="*/ 0 w 1262060"/>
                  <a:gd name="connsiteY40" fmla="*/ 782638 h 1196974"/>
                  <a:gd name="connsiteX41" fmla="*/ 33336 w 1262060"/>
                  <a:gd name="connsiteY41" fmla="*/ 744538 h 1196974"/>
                  <a:gd name="connsiteX42" fmla="*/ 61912 w 1262060"/>
                  <a:gd name="connsiteY42" fmla="*/ 673100 h 1196974"/>
                  <a:gd name="connsiteX43" fmla="*/ 52384 w 1262060"/>
                  <a:gd name="connsiteY43" fmla="*/ 611188 h 1196974"/>
                  <a:gd name="connsiteX44" fmla="*/ 85724 w 1262060"/>
                  <a:gd name="connsiteY44" fmla="*/ 577850 h 1196974"/>
                  <a:gd name="connsiteX45" fmla="*/ 85724 w 1262060"/>
                  <a:gd name="connsiteY45" fmla="*/ 439738 h 1196974"/>
                  <a:gd name="connsiteX46" fmla="*/ 200024 w 1262060"/>
                  <a:gd name="connsiteY46" fmla="*/ 430214 h 1196974"/>
                  <a:gd name="connsiteX47" fmla="*/ 280984 w 1262060"/>
                  <a:gd name="connsiteY47" fmla="*/ 268288 h 1196974"/>
                  <a:gd name="connsiteX48" fmla="*/ 268840 w 1262060"/>
                  <a:gd name="connsiteY48" fmla="*/ 254000 h 1196974"/>
                  <a:gd name="connsiteX49" fmla="*/ 296860 w 1262060"/>
                  <a:gd name="connsiteY49" fmla="*/ 254000 h 1196974"/>
                  <a:gd name="connsiteX50" fmla="*/ 296860 w 1262060"/>
                  <a:gd name="connsiteY50" fmla="*/ 209550 h 1196974"/>
                  <a:gd name="connsiteX51" fmla="*/ 277808 w 1262060"/>
                  <a:gd name="connsiteY51" fmla="*/ 127000 h 1196974"/>
                  <a:gd name="connsiteX52" fmla="*/ 322260 w 1262060"/>
                  <a:gd name="connsiteY52" fmla="*/ 69850 h 1196974"/>
                  <a:gd name="connsiteX53" fmla="*/ 519112 w 1262060"/>
                  <a:gd name="connsiteY53" fmla="*/ 12700 h 1196974"/>
                  <a:gd name="connsiteX54" fmla="*/ 652460 w 1262060"/>
                  <a:gd name="connsiteY54" fmla="*/ 0 h 119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62060" h="1196974">
                    <a:moveTo>
                      <a:pt x="652460" y="0"/>
                    </a:moveTo>
                    <a:lnTo>
                      <a:pt x="735008" y="25400"/>
                    </a:lnTo>
                    <a:lnTo>
                      <a:pt x="736520" y="25720"/>
                    </a:lnTo>
                    <a:lnTo>
                      <a:pt x="638172" y="77788"/>
                    </a:lnTo>
                    <a:lnTo>
                      <a:pt x="628648" y="182562"/>
                    </a:lnTo>
                    <a:lnTo>
                      <a:pt x="690560" y="201614"/>
                    </a:lnTo>
                    <a:lnTo>
                      <a:pt x="685800" y="239714"/>
                    </a:lnTo>
                    <a:lnTo>
                      <a:pt x="642936" y="277814"/>
                    </a:lnTo>
                    <a:lnTo>
                      <a:pt x="685800" y="411162"/>
                    </a:lnTo>
                    <a:lnTo>
                      <a:pt x="776284" y="415926"/>
                    </a:lnTo>
                    <a:lnTo>
                      <a:pt x="928684" y="577850"/>
                    </a:lnTo>
                    <a:lnTo>
                      <a:pt x="933448" y="639762"/>
                    </a:lnTo>
                    <a:lnTo>
                      <a:pt x="1081084" y="701674"/>
                    </a:lnTo>
                    <a:lnTo>
                      <a:pt x="1095372" y="644526"/>
                    </a:lnTo>
                    <a:lnTo>
                      <a:pt x="1166808" y="673100"/>
                    </a:lnTo>
                    <a:lnTo>
                      <a:pt x="1200148" y="635000"/>
                    </a:lnTo>
                    <a:lnTo>
                      <a:pt x="1252536" y="649288"/>
                    </a:lnTo>
                    <a:lnTo>
                      <a:pt x="1262060" y="749300"/>
                    </a:lnTo>
                    <a:lnTo>
                      <a:pt x="1214436" y="749300"/>
                    </a:lnTo>
                    <a:lnTo>
                      <a:pt x="1171572" y="854074"/>
                    </a:lnTo>
                    <a:lnTo>
                      <a:pt x="1179732" y="866896"/>
                    </a:lnTo>
                    <a:lnTo>
                      <a:pt x="1085848" y="896938"/>
                    </a:lnTo>
                    <a:lnTo>
                      <a:pt x="928684" y="854074"/>
                    </a:lnTo>
                    <a:lnTo>
                      <a:pt x="923924" y="901700"/>
                    </a:lnTo>
                    <a:lnTo>
                      <a:pt x="962024" y="930274"/>
                    </a:lnTo>
                    <a:lnTo>
                      <a:pt x="862008" y="968374"/>
                    </a:lnTo>
                    <a:lnTo>
                      <a:pt x="895348" y="1035050"/>
                    </a:lnTo>
                    <a:lnTo>
                      <a:pt x="847724" y="1096962"/>
                    </a:lnTo>
                    <a:lnTo>
                      <a:pt x="819148" y="1177926"/>
                    </a:lnTo>
                    <a:lnTo>
                      <a:pt x="728660" y="1196974"/>
                    </a:lnTo>
                    <a:lnTo>
                      <a:pt x="628648" y="1073150"/>
                    </a:lnTo>
                    <a:lnTo>
                      <a:pt x="581584" y="1083236"/>
                    </a:lnTo>
                    <a:lnTo>
                      <a:pt x="552448" y="1054100"/>
                    </a:lnTo>
                    <a:lnTo>
                      <a:pt x="347660" y="944562"/>
                    </a:lnTo>
                    <a:lnTo>
                      <a:pt x="319084" y="868362"/>
                    </a:lnTo>
                    <a:lnTo>
                      <a:pt x="295272" y="854074"/>
                    </a:lnTo>
                    <a:lnTo>
                      <a:pt x="200024" y="977900"/>
                    </a:lnTo>
                    <a:lnTo>
                      <a:pt x="128584" y="980452"/>
                    </a:lnTo>
                    <a:lnTo>
                      <a:pt x="128584" y="939800"/>
                    </a:lnTo>
                    <a:lnTo>
                      <a:pt x="114296" y="858838"/>
                    </a:lnTo>
                    <a:lnTo>
                      <a:pt x="0" y="782638"/>
                    </a:lnTo>
                    <a:lnTo>
                      <a:pt x="33336" y="744538"/>
                    </a:lnTo>
                    <a:lnTo>
                      <a:pt x="61912" y="673100"/>
                    </a:lnTo>
                    <a:lnTo>
                      <a:pt x="52384" y="611188"/>
                    </a:lnTo>
                    <a:lnTo>
                      <a:pt x="85724" y="577850"/>
                    </a:lnTo>
                    <a:lnTo>
                      <a:pt x="85724" y="439738"/>
                    </a:lnTo>
                    <a:lnTo>
                      <a:pt x="200024" y="430214"/>
                    </a:lnTo>
                    <a:lnTo>
                      <a:pt x="280984" y="268288"/>
                    </a:lnTo>
                    <a:lnTo>
                      <a:pt x="268840" y="254000"/>
                    </a:lnTo>
                    <a:lnTo>
                      <a:pt x="296860" y="254000"/>
                    </a:lnTo>
                    <a:lnTo>
                      <a:pt x="296860" y="209550"/>
                    </a:lnTo>
                    <a:lnTo>
                      <a:pt x="277808" y="127000"/>
                    </a:lnTo>
                    <a:lnTo>
                      <a:pt x="322260" y="69850"/>
                    </a:lnTo>
                    <a:lnTo>
                      <a:pt x="519112" y="12700"/>
                    </a:lnTo>
                    <a:lnTo>
                      <a:pt x="6524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E80DC852-BEC9-41FA-9D64-60AA8EB8EE28}"/>
                  </a:ext>
                </a:extLst>
              </p:cNvPr>
              <p:cNvSpPr/>
              <p:nvPr/>
            </p:nvSpPr>
            <p:spPr>
              <a:xfrm>
                <a:off x="41652192" y="23745824"/>
                <a:ext cx="570832" cy="785814"/>
              </a:xfrm>
              <a:custGeom>
                <a:avLst/>
                <a:gdLst>
                  <a:gd name="connsiteX0" fmla="*/ 91120 w 570832"/>
                  <a:gd name="connsiteY0" fmla="*/ 0 h 785814"/>
                  <a:gd name="connsiteX1" fmla="*/ 114932 w 570832"/>
                  <a:gd name="connsiteY1" fmla="*/ 14288 h 785814"/>
                  <a:gd name="connsiteX2" fmla="*/ 143508 w 570832"/>
                  <a:gd name="connsiteY2" fmla="*/ 90488 h 785814"/>
                  <a:gd name="connsiteX3" fmla="*/ 348296 w 570832"/>
                  <a:gd name="connsiteY3" fmla="*/ 200026 h 785814"/>
                  <a:gd name="connsiteX4" fmla="*/ 377432 w 570832"/>
                  <a:gd name="connsiteY4" fmla="*/ 229162 h 785814"/>
                  <a:gd name="connsiteX5" fmla="*/ 357820 w 570832"/>
                  <a:gd name="connsiteY5" fmla="*/ 233364 h 785814"/>
                  <a:gd name="connsiteX6" fmla="*/ 462596 w 570832"/>
                  <a:gd name="connsiteY6" fmla="*/ 357188 h 785814"/>
                  <a:gd name="connsiteX7" fmla="*/ 570832 w 570832"/>
                  <a:gd name="connsiteY7" fmla="*/ 407440 h 785814"/>
                  <a:gd name="connsiteX8" fmla="*/ 557848 w 570832"/>
                  <a:gd name="connsiteY8" fmla="*/ 623888 h 785814"/>
                  <a:gd name="connsiteX9" fmla="*/ 524508 w 570832"/>
                  <a:gd name="connsiteY9" fmla="*/ 657226 h 785814"/>
                  <a:gd name="connsiteX10" fmla="*/ 505456 w 570832"/>
                  <a:gd name="connsiteY10" fmla="*/ 771526 h 785814"/>
                  <a:gd name="connsiteX11" fmla="*/ 424496 w 570832"/>
                  <a:gd name="connsiteY11" fmla="*/ 785814 h 785814"/>
                  <a:gd name="connsiteX12" fmla="*/ 310196 w 570832"/>
                  <a:gd name="connsiteY12" fmla="*/ 619126 h 785814"/>
                  <a:gd name="connsiteX13" fmla="*/ 214944 w 570832"/>
                  <a:gd name="connsiteY13" fmla="*/ 595314 h 785814"/>
                  <a:gd name="connsiteX14" fmla="*/ 195896 w 570832"/>
                  <a:gd name="connsiteY14" fmla="*/ 542926 h 785814"/>
                  <a:gd name="connsiteX15" fmla="*/ 233996 w 570832"/>
                  <a:gd name="connsiteY15" fmla="*/ 476252 h 785814"/>
                  <a:gd name="connsiteX16" fmla="*/ 162560 w 570832"/>
                  <a:gd name="connsiteY16" fmla="*/ 428626 h 785814"/>
                  <a:gd name="connsiteX17" fmla="*/ 162560 w 570832"/>
                  <a:gd name="connsiteY17" fmla="*/ 385764 h 785814"/>
                  <a:gd name="connsiteX18" fmla="*/ 86360 w 570832"/>
                  <a:gd name="connsiteY18" fmla="*/ 328614 h 785814"/>
                  <a:gd name="connsiteX19" fmla="*/ 67308 w 570832"/>
                  <a:gd name="connsiteY19" fmla="*/ 228600 h 785814"/>
                  <a:gd name="connsiteX20" fmla="*/ 0 w 570832"/>
                  <a:gd name="connsiteY20" fmla="*/ 118460 h 785814"/>
                  <a:gd name="connsiteX21" fmla="*/ 91120 w 570832"/>
                  <a:gd name="connsiteY21" fmla="*/ 0 h 78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70832" h="785814">
                    <a:moveTo>
                      <a:pt x="91120" y="0"/>
                    </a:moveTo>
                    <a:lnTo>
                      <a:pt x="114932" y="14288"/>
                    </a:lnTo>
                    <a:lnTo>
                      <a:pt x="143508" y="90488"/>
                    </a:lnTo>
                    <a:lnTo>
                      <a:pt x="348296" y="200026"/>
                    </a:lnTo>
                    <a:lnTo>
                      <a:pt x="377432" y="229162"/>
                    </a:lnTo>
                    <a:lnTo>
                      <a:pt x="357820" y="233364"/>
                    </a:lnTo>
                    <a:lnTo>
                      <a:pt x="462596" y="357188"/>
                    </a:lnTo>
                    <a:lnTo>
                      <a:pt x="570832" y="407440"/>
                    </a:lnTo>
                    <a:lnTo>
                      <a:pt x="557848" y="623888"/>
                    </a:lnTo>
                    <a:lnTo>
                      <a:pt x="524508" y="657226"/>
                    </a:lnTo>
                    <a:lnTo>
                      <a:pt x="505456" y="771526"/>
                    </a:lnTo>
                    <a:lnTo>
                      <a:pt x="424496" y="785814"/>
                    </a:lnTo>
                    <a:lnTo>
                      <a:pt x="310196" y="619126"/>
                    </a:lnTo>
                    <a:lnTo>
                      <a:pt x="214944" y="595314"/>
                    </a:lnTo>
                    <a:lnTo>
                      <a:pt x="195896" y="542926"/>
                    </a:lnTo>
                    <a:lnTo>
                      <a:pt x="233996" y="476252"/>
                    </a:lnTo>
                    <a:lnTo>
                      <a:pt x="162560" y="428626"/>
                    </a:lnTo>
                    <a:lnTo>
                      <a:pt x="162560" y="385764"/>
                    </a:lnTo>
                    <a:lnTo>
                      <a:pt x="86360" y="328614"/>
                    </a:lnTo>
                    <a:lnTo>
                      <a:pt x="67308" y="228600"/>
                    </a:lnTo>
                    <a:lnTo>
                      <a:pt x="0" y="118460"/>
                    </a:lnTo>
                    <a:lnTo>
                      <a:pt x="9112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AF8DD0DC-DDED-4EF5-8C2C-F7CBA816E768}"/>
                  </a:ext>
                </a:extLst>
              </p:cNvPr>
              <p:cNvSpPr/>
              <p:nvPr/>
            </p:nvSpPr>
            <p:spPr>
              <a:xfrm>
                <a:off x="42367200" y="24493842"/>
                <a:ext cx="659284" cy="561670"/>
              </a:xfrm>
              <a:custGeom>
                <a:avLst/>
                <a:gdLst>
                  <a:gd name="connsiteX0" fmla="*/ 148656 w 659284"/>
                  <a:gd name="connsiteY0" fmla="*/ 0 h 561670"/>
                  <a:gd name="connsiteX1" fmla="*/ 233364 w 659284"/>
                  <a:gd name="connsiteY1" fmla="*/ 4458 h 561670"/>
                  <a:gd name="connsiteX2" fmla="*/ 304800 w 659284"/>
                  <a:gd name="connsiteY2" fmla="*/ 94946 h 561670"/>
                  <a:gd name="connsiteX3" fmla="*/ 347664 w 659284"/>
                  <a:gd name="connsiteY3" fmla="*/ 33034 h 561670"/>
                  <a:gd name="connsiteX4" fmla="*/ 404812 w 659284"/>
                  <a:gd name="connsiteY4" fmla="*/ 99708 h 561670"/>
                  <a:gd name="connsiteX5" fmla="*/ 433388 w 659284"/>
                  <a:gd name="connsiteY5" fmla="*/ 204482 h 561670"/>
                  <a:gd name="connsiteX6" fmla="*/ 500064 w 659284"/>
                  <a:gd name="connsiteY6" fmla="*/ 199722 h 561670"/>
                  <a:gd name="connsiteX7" fmla="*/ 615624 w 659284"/>
                  <a:gd name="connsiteY7" fmla="*/ 239254 h 561670"/>
                  <a:gd name="connsiteX8" fmla="*/ 632460 w 659284"/>
                  <a:gd name="connsiteY8" fmla="*/ 286398 h 561670"/>
                  <a:gd name="connsiteX9" fmla="*/ 659284 w 659284"/>
                  <a:gd name="connsiteY9" fmla="*/ 447336 h 561670"/>
                  <a:gd name="connsiteX10" fmla="*/ 514352 w 659284"/>
                  <a:gd name="connsiteY10" fmla="*/ 499758 h 561670"/>
                  <a:gd name="connsiteX11" fmla="*/ 485776 w 659284"/>
                  <a:gd name="connsiteY11" fmla="*/ 561670 h 561670"/>
                  <a:gd name="connsiteX12" fmla="*/ 404812 w 659284"/>
                  <a:gd name="connsiteY12" fmla="*/ 490234 h 561670"/>
                  <a:gd name="connsiteX13" fmla="*/ 361952 w 659284"/>
                  <a:gd name="connsiteY13" fmla="*/ 499758 h 561670"/>
                  <a:gd name="connsiteX14" fmla="*/ 319088 w 659284"/>
                  <a:gd name="connsiteY14" fmla="*/ 433082 h 561670"/>
                  <a:gd name="connsiteX15" fmla="*/ 257176 w 659284"/>
                  <a:gd name="connsiteY15" fmla="*/ 418796 h 561670"/>
                  <a:gd name="connsiteX16" fmla="*/ 142876 w 659284"/>
                  <a:gd name="connsiteY16" fmla="*/ 523570 h 561670"/>
                  <a:gd name="connsiteX17" fmla="*/ 80964 w 659284"/>
                  <a:gd name="connsiteY17" fmla="*/ 356882 h 561670"/>
                  <a:gd name="connsiteX18" fmla="*/ 80964 w 659284"/>
                  <a:gd name="connsiteY18" fmla="*/ 285446 h 561670"/>
                  <a:gd name="connsiteX19" fmla="*/ 42864 w 659284"/>
                  <a:gd name="connsiteY19" fmla="*/ 280682 h 561670"/>
                  <a:gd name="connsiteX20" fmla="*/ 0 w 659284"/>
                  <a:gd name="connsiteY20" fmla="*/ 194958 h 561670"/>
                  <a:gd name="connsiteX21" fmla="*/ 71440 w 659284"/>
                  <a:gd name="connsiteY21" fmla="*/ 133046 h 561670"/>
                  <a:gd name="connsiteX22" fmla="*/ 142876 w 659284"/>
                  <a:gd name="connsiteY22" fmla="*/ 4458 h 561670"/>
                  <a:gd name="connsiteX23" fmla="*/ 148656 w 659284"/>
                  <a:gd name="connsiteY23" fmla="*/ 0 h 56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9284" h="561670">
                    <a:moveTo>
                      <a:pt x="148656" y="0"/>
                    </a:moveTo>
                    <a:lnTo>
                      <a:pt x="233364" y="4458"/>
                    </a:lnTo>
                    <a:lnTo>
                      <a:pt x="304800" y="94946"/>
                    </a:lnTo>
                    <a:lnTo>
                      <a:pt x="347664" y="33034"/>
                    </a:lnTo>
                    <a:lnTo>
                      <a:pt x="404812" y="99708"/>
                    </a:lnTo>
                    <a:lnTo>
                      <a:pt x="433388" y="204482"/>
                    </a:lnTo>
                    <a:lnTo>
                      <a:pt x="500064" y="199722"/>
                    </a:lnTo>
                    <a:lnTo>
                      <a:pt x="615624" y="239254"/>
                    </a:lnTo>
                    <a:lnTo>
                      <a:pt x="632460" y="286398"/>
                    </a:lnTo>
                    <a:lnTo>
                      <a:pt x="659284" y="447336"/>
                    </a:lnTo>
                    <a:lnTo>
                      <a:pt x="514352" y="499758"/>
                    </a:lnTo>
                    <a:lnTo>
                      <a:pt x="485776" y="561670"/>
                    </a:lnTo>
                    <a:lnTo>
                      <a:pt x="404812" y="490234"/>
                    </a:lnTo>
                    <a:lnTo>
                      <a:pt x="361952" y="499758"/>
                    </a:lnTo>
                    <a:lnTo>
                      <a:pt x="319088" y="433082"/>
                    </a:lnTo>
                    <a:lnTo>
                      <a:pt x="257176" y="418796"/>
                    </a:lnTo>
                    <a:lnTo>
                      <a:pt x="142876" y="523570"/>
                    </a:lnTo>
                    <a:lnTo>
                      <a:pt x="80964" y="356882"/>
                    </a:lnTo>
                    <a:lnTo>
                      <a:pt x="80964" y="285446"/>
                    </a:lnTo>
                    <a:lnTo>
                      <a:pt x="42864" y="280682"/>
                    </a:lnTo>
                    <a:lnTo>
                      <a:pt x="0" y="194958"/>
                    </a:lnTo>
                    <a:lnTo>
                      <a:pt x="71440" y="133046"/>
                    </a:lnTo>
                    <a:lnTo>
                      <a:pt x="142876" y="4458"/>
                    </a:lnTo>
                    <a:lnTo>
                      <a:pt x="1486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E5DEBD24-6ABB-433A-8F8F-E0CC9DB90FF2}"/>
                  </a:ext>
                </a:extLst>
              </p:cNvPr>
              <p:cNvSpPr/>
              <p:nvPr/>
            </p:nvSpPr>
            <p:spPr>
              <a:xfrm>
                <a:off x="40457644" y="25118340"/>
                <a:ext cx="747508" cy="1145260"/>
              </a:xfrm>
              <a:custGeom>
                <a:avLst/>
                <a:gdLst>
                  <a:gd name="connsiteX0" fmla="*/ 229268 w 747508"/>
                  <a:gd name="connsiteY0" fmla="*/ 0 h 1145260"/>
                  <a:gd name="connsiteX1" fmla="*/ 299832 w 747508"/>
                  <a:gd name="connsiteY1" fmla="*/ 3848 h 1145260"/>
                  <a:gd name="connsiteX2" fmla="*/ 409368 w 747508"/>
                  <a:gd name="connsiteY2" fmla="*/ 203872 h 1145260"/>
                  <a:gd name="connsiteX3" fmla="*/ 747508 w 747508"/>
                  <a:gd name="connsiteY3" fmla="*/ 580110 h 1145260"/>
                  <a:gd name="connsiteX4" fmla="*/ 690356 w 747508"/>
                  <a:gd name="connsiteY4" fmla="*/ 703936 h 1145260"/>
                  <a:gd name="connsiteX5" fmla="*/ 637968 w 747508"/>
                  <a:gd name="connsiteY5" fmla="*/ 761084 h 1145260"/>
                  <a:gd name="connsiteX6" fmla="*/ 647492 w 747508"/>
                  <a:gd name="connsiteY6" fmla="*/ 899198 h 1145260"/>
                  <a:gd name="connsiteX7" fmla="*/ 699880 w 747508"/>
                  <a:gd name="connsiteY7" fmla="*/ 927772 h 1145260"/>
                  <a:gd name="connsiteX8" fmla="*/ 642732 w 747508"/>
                  <a:gd name="connsiteY8" fmla="*/ 1061124 h 1145260"/>
                  <a:gd name="connsiteX9" fmla="*/ 637672 w 747508"/>
                  <a:gd name="connsiteY9" fmla="*/ 1134442 h 1145260"/>
                  <a:gd name="connsiteX10" fmla="*/ 626856 w 747508"/>
                  <a:gd name="connsiteY10" fmla="*/ 1145260 h 1145260"/>
                  <a:gd name="connsiteX11" fmla="*/ 487156 w 747508"/>
                  <a:gd name="connsiteY11" fmla="*/ 1138910 h 1145260"/>
                  <a:gd name="connsiteX12" fmla="*/ 461756 w 747508"/>
                  <a:gd name="connsiteY12" fmla="*/ 1113510 h 1145260"/>
                  <a:gd name="connsiteX13" fmla="*/ 385556 w 747508"/>
                  <a:gd name="connsiteY13" fmla="*/ 1100810 h 1145260"/>
                  <a:gd name="connsiteX14" fmla="*/ 367240 w 747508"/>
                  <a:gd name="connsiteY14" fmla="*/ 1107854 h 1145260"/>
                  <a:gd name="connsiteX15" fmla="*/ 352220 w 747508"/>
                  <a:gd name="connsiteY15" fmla="*/ 1056360 h 1145260"/>
                  <a:gd name="connsiteX16" fmla="*/ 399844 w 747508"/>
                  <a:gd name="connsiteY16" fmla="*/ 994448 h 1145260"/>
                  <a:gd name="connsiteX17" fmla="*/ 409368 w 747508"/>
                  <a:gd name="connsiteY17" fmla="*/ 875384 h 1145260"/>
                  <a:gd name="connsiteX18" fmla="*/ 328404 w 747508"/>
                  <a:gd name="connsiteY18" fmla="*/ 908724 h 1145260"/>
                  <a:gd name="connsiteX19" fmla="*/ 290308 w 747508"/>
                  <a:gd name="connsiteY19" fmla="*/ 837284 h 1145260"/>
                  <a:gd name="connsiteX20" fmla="*/ 328404 w 747508"/>
                  <a:gd name="connsiteY20" fmla="*/ 765848 h 1145260"/>
                  <a:gd name="connsiteX21" fmla="*/ 147432 w 747508"/>
                  <a:gd name="connsiteY21" fmla="*/ 508672 h 1145260"/>
                  <a:gd name="connsiteX22" fmla="*/ 0 w 747508"/>
                  <a:gd name="connsiteY22" fmla="*/ 482462 h 1145260"/>
                  <a:gd name="connsiteX23" fmla="*/ 10908 w 747508"/>
                  <a:gd name="connsiteY23" fmla="*/ 465810 h 1145260"/>
                  <a:gd name="connsiteX24" fmla="*/ 17256 w 747508"/>
                  <a:gd name="connsiteY24" fmla="*/ 427710 h 1145260"/>
                  <a:gd name="connsiteX25" fmla="*/ 87108 w 747508"/>
                  <a:gd name="connsiteY25" fmla="*/ 408660 h 1145260"/>
                  <a:gd name="connsiteX26" fmla="*/ 99804 w 747508"/>
                  <a:gd name="connsiteY26" fmla="*/ 357860 h 1145260"/>
                  <a:gd name="connsiteX27" fmla="*/ 36308 w 747508"/>
                  <a:gd name="connsiteY27" fmla="*/ 275310 h 1145260"/>
                  <a:gd name="connsiteX28" fmla="*/ 99804 w 747508"/>
                  <a:gd name="connsiteY28" fmla="*/ 173710 h 1145260"/>
                  <a:gd name="connsiteX29" fmla="*/ 106156 w 747508"/>
                  <a:gd name="connsiteY29" fmla="*/ 72110 h 1145260"/>
                  <a:gd name="connsiteX30" fmla="*/ 188708 w 747508"/>
                  <a:gd name="connsiteY30" fmla="*/ 72110 h 1145260"/>
                  <a:gd name="connsiteX31" fmla="*/ 229268 w 747508"/>
                  <a:gd name="connsiteY31" fmla="*/ 0 h 114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47508" h="1145260">
                    <a:moveTo>
                      <a:pt x="229268" y="0"/>
                    </a:moveTo>
                    <a:lnTo>
                      <a:pt x="299832" y="3848"/>
                    </a:lnTo>
                    <a:lnTo>
                      <a:pt x="409368" y="203872"/>
                    </a:lnTo>
                    <a:lnTo>
                      <a:pt x="747508" y="580110"/>
                    </a:lnTo>
                    <a:lnTo>
                      <a:pt x="690356" y="703936"/>
                    </a:lnTo>
                    <a:lnTo>
                      <a:pt x="637968" y="761084"/>
                    </a:lnTo>
                    <a:lnTo>
                      <a:pt x="647492" y="899198"/>
                    </a:lnTo>
                    <a:lnTo>
                      <a:pt x="699880" y="927772"/>
                    </a:lnTo>
                    <a:lnTo>
                      <a:pt x="642732" y="1061124"/>
                    </a:lnTo>
                    <a:lnTo>
                      <a:pt x="637672" y="1134442"/>
                    </a:lnTo>
                    <a:lnTo>
                      <a:pt x="626856" y="1145260"/>
                    </a:lnTo>
                    <a:lnTo>
                      <a:pt x="487156" y="1138910"/>
                    </a:lnTo>
                    <a:lnTo>
                      <a:pt x="461756" y="1113510"/>
                    </a:lnTo>
                    <a:lnTo>
                      <a:pt x="385556" y="1100810"/>
                    </a:lnTo>
                    <a:lnTo>
                      <a:pt x="367240" y="1107854"/>
                    </a:lnTo>
                    <a:lnTo>
                      <a:pt x="352220" y="1056360"/>
                    </a:lnTo>
                    <a:lnTo>
                      <a:pt x="399844" y="994448"/>
                    </a:lnTo>
                    <a:lnTo>
                      <a:pt x="409368" y="875384"/>
                    </a:lnTo>
                    <a:lnTo>
                      <a:pt x="328404" y="908724"/>
                    </a:lnTo>
                    <a:lnTo>
                      <a:pt x="290308" y="837284"/>
                    </a:lnTo>
                    <a:lnTo>
                      <a:pt x="328404" y="765848"/>
                    </a:lnTo>
                    <a:lnTo>
                      <a:pt x="147432" y="508672"/>
                    </a:lnTo>
                    <a:lnTo>
                      <a:pt x="0" y="482462"/>
                    </a:lnTo>
                    <a:lnTo>
                      <a:pt x="10908" y="465810"/>
                    </a:lnTo>
                    <a:lnTo>
                      <a:pt x="17256" y="427710"/>
                    </a:lnTo>
                    <a:lnTo>
                      <a:pt x="87108" y="408660"/>
                    </a:lnTo>
                    <a:lnTo>
                      <a:pt x="99804" y="357860"/>
                    </a:lnTo>
                    <a:lnTo>
                      <a:pt x="36308" y="275310"/>
                    </a:lnTo>
                    <a:lnTo>
                      <a:pt x="99804" y="173710"/>
                    </a:lnTo>
                    <a:lnTo>
                      <a:pt x="106156" y="72110"/>
                    </a:lnTo>
                    <a:lnTo>
                      <a:pt x="188708" y="72110"/>
                    </a:lnTo>
                    <a:lnTo>
                      <a:pt x="2292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0A017FBF-3A9B-4E8D-861D-45CD896287FB}"/>
                  </a:ext>
                </a:extLst>
              </p:cNvPr>
              <p:cNvSpPr/>
              <p:nvPr/>
            </p:nvSpPr>
            <p:spPr>
              <a:xfrm>
                <a:off x="42000488" y="25374600"/>
                <a:ext cx="495268" cy="618646"/>
              </a:xfrm>
              <a:custGeom>
                <a:avLst/>
                <a:gdLst>
                  <a:gd name="connsiteX0" fmla="*/ 276224 w 495268"/>
                  <a:gd name="connsiteY0" fmla="*/ 0 h 618646"/>
                  <a:gd name="connsiteX1" fmla="*/ 304800 w 495268"/>
                  <a:gd name="connsiteY1" fmla="*/ 71438 h 618646"/>
                  <a:gd name="connsiteX2" fmla="*/ 490536 w 495268"/>
                  <a:gd name="connsiteY2" fmla="*/ 38100 h 618646"/>
                  <a:gd name="connsiteX3" fmla="*/ 495268 w 495268"/>
                  <a:gd name="connsiteY3" fmla="*/ 374078 h 618646"/>
                  <a:gd name="connsiteX4" fmla="*/ 488632 w 495268"/>
                  <a:gd name="connsiteY4" fmla="*/ 373380 h 618646"/>
                  <a:gd name="connsiteX5" fmla="*/ 488632 w 495268"/>
                  <a:gd name="connsiteY5" fmla="*/ 434340 h 618646"/>
                  <a:gd name="connsiteX6" fmla="*/ 427672 w 495268"/>
                  <a:gd name="connsiteY6" fmla="*/ 480060 h 618646"/>
                  <a:gd name="connsiteX7" fmla="*/ 221932 w 495268"/>
                  <a:gd name="connsiteY7" fmla="*/ 518160 h 618646"/>
                  <a:gd name="connsiteX8" fmla="*/ 176212 w 495268"/>
                  <a:gd name="connsiteY8" fmla="*/ 487680 h 618646"/>
                  <a:gd name="connsiteX9" fmla="*/ 176212 w 495268"/>
                  <a:gd name="connsiteY9" fmla="*/ 556260 h 618646"/>
                  <a:gd name="connsiteX10" fmla="*/ 23712 w 495268"/>
                  <a:gd name="connsiteY10" fmla="*/ 618646 h 618646"/>
                  <a:gd name="connsiteX11" fmla="*/ 0 w 495268"/>
                  <a:gd name="connsiteY11" fmla="*/ 557212 h 618646"/>
                  <a:gd name="connsiteX12" fmla="*/ 19048 w 495268"/>
                  <a:gd name="connsiteY12" fmla="*/ 419100 h 618646"/>
                  <a:gd name="connsiteX13" fmla="*/ 71436 w 495268"/>
                  <a:gd name="connsiteY13" fmla="*/ 395288 h 618646"/>
                  <a:gd name="connsiteX14" fmla="*/ 85724 w 495268"/>
                  <a:gd name="connsiteY14" fmla="*/ 309564 h 618646"/>
                  <a:gd name="connsiteX15" fmla="*/ 166688 w 495268"/>
                  <a:gd name="connsiteY15" fmla="*/ 171450 h 618646"/>
                  <a:gd name="connsiteX16" fmla="*/ 152400 w 495268"/>
                  <a:gd name="connsiteY16" fmla="*/ 4764 h 618646"/>
                  <a:gd name="connsiteX17" fmla="*/ 276224 w 495268"/>
                  <a:gd name="connsiteY17" fmla="*/ 0 h 61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5268" h="618646">
                    <a:moveTo>
                      <a:pt x="276224" y="0"/>
                    </a:moveTo>
                    <a:lnTo>
                      <a:pt x="304800" y="71438"/>
                    </a:lnTo>
                    <a:lnTo>
                      <a:pt x="490536" y="38100"/>
                    </a:lnTo>
                    <a:lnTo>
                      <a:pt x="495268" y="374078"/>
                    </a:lnTo>
                    <a:lnTo>
                      <a:pt x="488632" y="373380"/>
                    </a:lnTo>
                    <a:lnTo>
                      <a:pt x="488632" y="434340"/>
                    </a:lnTo>
                    <a:lnTo>
                      <a:pt x="427672" y="480060"/>
                    </a:lnTo>
                    <a:lnTo>
                      <a:pt x="221932" y="518160"/>
                    </a:lnTo>
                    <a:lnTo>
                      <a:pt x="176212" y="487680"/>
                    </a:lnTo>
                    <a:lnTo>
                      <a:pt x="176212" y="556260"/>
                    </a:lnTo>
                    <a:lnTo>
                      <a:pt x="23712" y="618646"/>
                    </a:lnTo>
                    <a:lnTo>
                      <a:pt x="0" y="557212"/>
                    </a:lnTo>
                    <a:lnTo>
                      <a:pt x="19048" y="419100"/>
                    </a:lnTo>
                    <a:lnTo>
                      <a:pt x="71436" y="395288"/>
                    </a:lnTo>
                    <a:lnTo>
                      <a:pt x="85724" y="309564"/>
                    </a:lnTo>
                    <a:lnTo>
                      <a:pt x="166688" y="171450"/>
                    </a:lnTo>
                    <a:lnTo>
                      <a:pt x="152400" y="4764"/>
                    </a:lnTo>
                    <a:lnTo>
                      <a:pt x="2762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97100834-9F97-4522-A8BE-0B20FC4DF631}"/>
                  </a:ext>
                </a:extLst>
              </p:cNvPr>
              <p:cNvSpPr/>
              <p:nvPr/>
            </p:nvSpPr>
            <p:spPr>
              <a:xfrm>
                <a:off x="41338500" y="26311224"/>
                <a:ext cx="329800" cy="201938"/>
              </a:xfrm>
              <a:custGeom>
                <a:avLst/>
                <a:gdLst>
                  <a:gd name="connsiteX0" fmla="*/ 171452 w 329800"/>
                  <a:gd name="connsiteY0" fmla="*/ 0 h 201938"/>
                  <a:gd name="connsiteX1" fmla="*/ 200024 w 329800"/>
                  <a:gd name="connsiteY1" fmla="*/ 44452 h 201938"/>
                  <a:gd name="connsiteX2" fmla="*/ 238124 w 329800"/>
                  <a:gd name="connsiteY2" fmla="*/ 28576 h 201938"/>
                  <a:gd name="connsiteX3" fmla="*/ 298452 w 329800"/>
                  <a:gd name="connsiteY3" fmla="*/ 9526 h 201938"/>
                  <a:gd name="connsiteX4" fmla="*/ 329800 w 329800"/>
                  <a:gd name="connsiteY4" fmla="*/ 89466 h 201938"/>
                  <a:gd name="connsiteX5" fmla="*/ 137160 w 329800"/>
                  <a:gd name="connsiteY5" fmla="*/ 191136 h 201938"/>
                  <a:gd name="connsiteX6" fmla="*/ 53340 w 329800"/>
                  <a:gd name="connsiteY6" fmla="*/ 191136 h 201938"/>
                  <a:gd name="connsiteX7" fmla="*/ 29576 w 329800"/>
                  <a:gd name="connsiteY7" fmla="*/ 201938 h 201938"/>
                  <a:gd name="connsiteX8" fmla="*/ 0 w 329800"/>
                  <a:gd name="connsiteY8" fmla="*/ 161926 h 201938"/>
                  <a:gd name="connsiteX9" fmla="*/ 38100 w 329800"/>
                  <a:gd name="connsiteY9" fmla="*/ 139700 h 201938"/>
                  <a:gd name="connsiteX10" fmla="*/ 41276 w 329800"/>
                  <a:gd name="connsiteY10" fmla="*/ 107952 h 201938"/>
                  <a:gd name="connsiteX11" fmla="*/ 120652 w 329800"/>
                  <a:gd name="connsiteY11" fmla="*/ 19052 h 201938"/>
                  <a:gd name="connsiteX12" fmla="*/ 171452 w 329800"/>
                  <a:gd name="connsiteY12" fmla="*/ 0 h 20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800" h="201938">
                    <a:moveTo>
                      <a:pt x="171452" y="0"/>
                    </a:moveTo>
                    <a:lnTo>
                      <a:pt x="200024" y="44452"/>
                    </a:lnTo>
                    <a:lnTo>
                      <a:pt x="238124" y="28576"/>
                    </a:lnTo>
                    <a:lnTo>
                      <a:pt x="298452" y="9526"/>
                    </a:lnTo>
                    <a:lnTo>
                      <a:pt x="329800" y="89466"/>
                    </a:lnTo>
                    <a:lnTo>
                      <a:pt x="137160" y="191136"/>
                    </a:lnTo>
                    <a:lnTo>
                      <a:pt x="53340" y="191136"/>
                    </a:lnTo>
                    <a:lnTo>
                      <a:pt x="29576" y="201938"/>
                    </a:lnTo>
                    <a:lnTo>
                      <a:pt x="0" y="161926"/>
                    </a:lnTo>
                    <a:lnTo>
                      <a:pt x="38100" y="139700"/>
                    </a:lnTo>
                    <a:lnTo>
                      <a:pt x="41276" y="107952"/>
                    </a:lnTo>
                    <a:lnTo>
                      <a:pt x="120652" y="19052"/>
                    </a:lnTo>
                    <a:lnTo>
                      <a:pt x="1714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D473722B-E89C-4D24-A946-BB5A559C6EDE}"/>
                  </a:ext>
                </a:extLst>
              </p:cNvPr>
              <p:cNvSpPr/>
              <p:nvPr/>
            </p:nvSpPr>
            <p:spPr>
              <a:xfrm>
                <a:off x="41433752" y="23864284"/>
                <a:ext cx="644336" cy="694340"/>
              </a:xfrm>
              <a:custGeom>
                <a:avLst/>
                <a:gdLst>
                  <a:gd name="connsiteX0" fmla="*/ 218440 w 644336"/>
                  <a:gd name="connsiteY0" fmla="*/ 0 h 694340"/>
                  <a:gd name="connsiteX1" fmla="*/ 285748 w 644336"/>
                  <a:gd name="connsiteY1" fmla="*/ 110140 h 694340"/>
                  <a:gd name="connsiteX2" fmla="*/ 304800 w 644336"/>
                  <a:gd name="connsiteY2" fmla="*/ 210154 h 694340"/>
                  <a:gd name="connsiteX3" fmla="*/ 381000 w 644336"/>
                  <a:gd name="connsiteY3" fmla="*/ 267304 h 694340"/>
                  <a:gd name="connsiteX4" fmla="*/ 381000 w 644336"/>
                  <a:gd name="connsiteY4" fmla="*/ 310166 h 694340"/>
                  <a:gd name="connsiteX5" fmla="*/ 452436 w 644336"/>
                  <a:gd name="connsiteY5" fmla="*/ 357792 h 694340"/>
                  <a:gd name="connsiteX6" fmla="*/ 414336 w 644336"/>
                  <a:gd name="connsiteY6" fmla="*/ 424466 h 694340"/>
                  <a:gd name="connsiteX7" fmla="*/ 433384 w 644336"/>
                  <a:gd name="connsiteY7" fmla="*/ 476854 h 694340"/>
                  <a:gd name="connsiteX8" fmla="*/ 528636 w 644336"/>
                  <a:gd name="connsiteY8" fmla="*/ 500666 h 694340"/>
                  <a:gd name="connsiteX9" fmla="*/ 642936 w 644336"/>
                  <a:gd name="connsiteY9" fmla="*/ 667354 h 694340"/>
                  <a:gd name="connsiteX10" fmla="*/ 644336 w 644336"/>
                  <a:gd name="connsiteY10" fmla="*/ 667106 h 694340"/>
                  <a:gd name="connsiteX11" fmla="*/ 631824 w 644336"/>
                  <a:gd name="connsiteY11" fmla="*/ 694340 h 694340"/>
                  <a:gd name="connsiteX12" fmla="*/ 390824 w 644336"/>
                  <a:gd name="connsiteY12" fmla="*/ 665802 h 694340"/>
                  <a:gd name="connsiteX13" fmla="*/ 409572 w 644336"/>
                  <a:gd name="connsiteY13" fmla="*/ 648304 h 694340"/>
                  <a:gd name="connsiteX14" fmla="*/ 342896 w 644336"/>
                  <a:gd name="connsiteY14" fmla="*/ 629254 h 694340"/>
                  <a:gd name="connsiteX15" fmla="*/ 223836 w 644336"/>
                  <a:gd name="connsiteY15" fmla="*/ 610204 h 694340"/>
                  <a:gd name="connsiteX16" fmla="*/ 80960 w 644336"/>
                  <a:gd name="connsiteY16" fmla="*/ 510192 h 694340"/>
                  <a:gd name="connsiteX17" fmla="*/ 14288 w 644336"/>
                  <a:gd name="connsiteY17" fmla="*/ 510192 h 694340"/>
                  <a:gd name="connsiteX18" fmla="*/ 0 w 644336"/>
                  <a:gd name="connsiteY18" fmla="*/ 238728 h 694340"/>
                  <a:gd name="connsiteX19" fmla="*/ 142872 w 644336"/>
                  <a:gd name="connsiteY19" fmla="*/ 157766 h 694340"/>
                  <a:gd name="connsiteX20" fmla="*/ 142872 w 644336"/>
                  <a:gd name="connsiteY20" fmla="*/ 7918 h 694340"/>
                  <a:gd name="connsiteX21" fmla="*/ 214312 w 644336"/>
                  <a:gd name="connsiteY21" fmla="*/ 5366 h 694340"/>
                  <a:gd name="connsiteX22" fmla="*/ 218440 w 644336"/>
                  <a:gd name="connsiteY22" fmla="*/ 0 h 69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4336" h="694340">
                    <a:moveTo>
                      <a:pt x="218440" y="0"/>
                    </a:moveTo>
                    <a:lnTo>
                      <a:pt x="285748" y="110140"/>
                    </a:lnTo>
                    <a:lnTo>
                      <a:pt x="304800" y="210154"/>
                    </a:lnTo>
                    <a:lnTo>
                      <a:pt x="381000" y="267304"/>
                    </a:lnTo>
                    <a:lnTo>
                      <a:pt x="381000" y="310166"/>
                    </a:lnTo>
                    <a:lnTo>
                      <a:pt x="452436" y="357792"/>
                    </a:lnTo>
                    <a:lnTo>
                      <a:pt x="414336" y="424466"/>
                    </a:lnTo>
                    <a:lnTo>
                      <a:pt x="433384" y="476854"/>
                    </a:lnTo>
                    <a:lnTo>
                      <a:pt x="528636" y="500666"/>
                    </a:lnTo>
                    <a:lnTo>
                      <a:pt x="642936" y="667354"/>
                    </a:lnTo>
                    <a:lnTo>
                      <a:pt x="644336" y="667106"/>
                    </a:lnTo>
                    <a:lnTo>
                      <a:pt x="631824" y="694340"/>
                    </a:lnTo>
                    <a:lnTo>
                      <a:pt x="390824" y="665802"/>
                    </a:lnTo>
                    <a:lnTo>
                      <a:pt x="409572" y="648304"/>
                    </a:lnTo>
                    <a:lnTo>
                      <a:pt x="342896" y="629254"/>
                    </a:lnTo>
                    <a:lnTo>
                      <a:pt x="223836" y="610204"/>
                    </a:lnTo>
                    <a:lnTo>
                      <a:pt x="80960" y="510192"/>
                    </a:lnTo>
                    <a:lnTo>
                      <a:pt x="14288" y="510192"/>
                    </a:lnTo>
                    <a:lnTo>
                      <a:pt x="0" y="238728"/>
                    </a:lnTo>
                    <a:lnTo>
                      <a:pt x="142872" y="157766"/>
                    </a:lnTo>
                    <a:lnTo>
                      <a:pt x="142872" y="7918"/>
                    </a:lnTo>
                    <a:lnTo>
                      <a:pt x="214312" y="5366"/>
                    </a:lnTo>
                    <a:lnTo>
                      <a:pt x="2184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ABFD0D57-4E32-4B0C-AEFD-81BE6041F8F5}"/>
                  </a:ext>
                </a:extLst>
              </p:cNvPr>
              <p:cNvSpPr/>
              <p:nvPr/>
            </p:nvSpPr>
            <p:spPr>
              <a:xfrm>
                <a:off x="40639556" y="24574500"/>
                <a:ext cx="1130744" cy="958850"/>
              </a:xfrm>
              <a:custGeom>
                <a:avLst/>
                <a:gdLst>
                  <a:gd name="connsiteX0" fmla="*/ 298892 w 1130744"/>
                  <a:gd name="connsiteY0" fmla="*/ 0 h 958850"/>
                  <a:gd name="connsiteX1" fmla="*/ 341756 w 1130744"/>
                  <a:gd name="connsiteY1" fmla="*/ 28576 h 958850"/>
                  <a:gd name="connsiteX2" fmla="*/ 332232 w 1130744"/>
                  <a:gd name="connsiteY2" fmla="*/ 171450 h 958850"/>
                  <a:gd name="connsiteX3" fmla="*/ 551308 w 1130744"/>
                  <a:gd name="connsiteY3" fmla="*/ 304800 h 958850"/>
                  <a:gd name="connsiteX4" fmla="*/ 575120 w 1130744"/>
                  <a:gd name="connsiteY4" fmla="*/ 276224 h 958850"/>
                  <a:gd name="connsiteX5" fmla="*/ 565596 w 1130744"/>
                  <a:gd name="connsiteY5" fmla="*/ 214312 h 958850"/>
                  <a:gd name="connsiteX6" fmla="*/ 575120 w 1130744"/>
                  <a:gd name="connsiteY6" fmla="*/ 176212 h 958850"/>
                  <a:gd name="connsiteX7" fmla="*/ 675132 w 1130744"/>
                  <a:gd name="connsiteY7" fmla="*/ 214312 h 958850"/>
                  <a:gd name="connsiteX8" fmla="*/ 737044 w 1130744"/>
                  <a:gd name="connsiteY8" fmla="*/ 195264 h 958850"/>
                  <a:gd name="connsiteX9" fmla="*/ 775144 w 1130744"/>
                  <a:gd name="connsiteY9" fmla="*/ 276224 h 958850"/>
                  <a:gd name="connsiteX10" fmla="*/ 751332 w 1130744"/>
                  <a:gd name="connsiteY10" fmla="*/ 323850 h 958850"/>
                  <a:gd name="connsiteX11" fmla="*/ 784668 w 1130744"/>
                  <a:gd name="connsiteY11" fmla="*/ 366712 h 958850"/>
                  <a:gd name="connsiteX12" fmla="*/ 842156 w 1130744"/>
                  <a:gd name="connsiteY12" fmla="*/ 348748 h 958850"/>
                  <a:gd name="connsiteX13" fmla="*/ 914844 w 1130744"/>
                  <a:gd name="connsiteY13" fmla="*/ 460376 h 958850"/>
                  <a:gd name="connsiteX14" fmla="*/ 940244 w 1130744"/>
                  <a:gd name="connsiteY14" fmla="*/ 434976 h 958850"/>
                  <a:gd name="connsiteX15" fmla="*/ 1025968 w 1130744"/>
                  <a:gd name="connsiteY15" fmla="*/ 450850 h 958850"/>
                  <a:gd name="connsiteX16" fmla="*/ 1032320 w 1130744"/>
                  <a:gd name="connsiteY16" fmla="*/ 495300 h 958850"/>
                  <a:gd name="connsiteX17" fmla="*/ 1010092 w 1130744"/>
                  <a:gd name="connsiteY17" fmla="*/ 533400 h 958850"/>
                  <a:gd name="connsiteX18" fmla="*/ 1048196 w 1130744"/>
                  <a:gd name="connsiteY18" fmla="*/ 600076 h 958850"/>
                  <a:gd name="connsiteX19" fmla="*/ 1111692 w 1130744"/>
                  <a:gd name="connsiteY19" fmla="*/ 593724 h 958850"/>
                  <a:gd name="connsiteX20" fmla="*/ 1105344 w 1130744"/>
                  <a:gd name="connsiteY20" fmla="*/ 685800 h 958850"/>
                  <a:gd name="connsiteX21" fmla="*/ 1130744 w 1130744"/>
                  <a:gd name="connsiteY21" fmla="*/ 714376 h 958850"/>
                  <a:gd name="connsiteX22" fmla="*/ 1102168 w 1130744"/>
                  <a:gd name="connsiteY22" fmla="*/ 746124 h 958850"/>
                  <a:gd name="connsiteX23" fmla="*/ 1118044 w 1130744"/>
                  <a:gd name="connsiteY23" fmla="*/ 793750 h 958850"/>
                  <a:gd name="connsiteX24" fmla="*/ 1010092 w 1130744"/>
                  <a:gd name="connsiteY24" fmla="*/ 784224 h 958850"/>
                  <a:gd name="connsiteX25" fmla="*/ 1000568 w 1130744"/>
                  <a:gd name="connsiteY25" fmla="*/ 866776 h 958850"/>
                  <a:gd name="connsiteX26" fmla="*/ 956120 w 1130744"/>
                  <a:gd name="connsiteY26" fmla="*/ 838200 h 958850"/>
                  <a:gd name="connsiteX27" fmla="*/ 927544 w 1130744"/>
                  <a:gd name="connsiteY27" fmla="*/ 863600 h 958850"/>
                  <a:gd name="connsiteX28" fmla="*/ 937068 w 1130744"/>
                  <a:gd name="connsiteY28" fmla="*/ 920750 h 958850"/>
                  <a:gd name="connsiteX29" fmla="*/ 902144 w 1130744"/>
                  <a:gd name="connsiteY29" fmla="*/ 958850 h 958850"/>
                  <a:gd name="connsiteX30" fmla="*/ 857692 w 1130744"/>
                  <a:gd name="connsiteY30" fmla="*/ 898524 h 958850"/>
                  <a:gd name="connsiteX31" fmla="*/ 781492 w 1130744"/>
                  <a:gd name="connsiteY31" fmla="*/ 860424 h 958850"/>
                  <a:gd name="connsiteX32" fmla="*/ 765620 w 1130744"/>
                  <a:gd name="connsiteY32" fmla="*/ 892176 h 958850"/>
                  <a:gd name="connsiteX33" fmla="*/ 679892 w 1130744"/>
                  <a:gd name="connsiteY33" fmla="*/ 854076 h 958850"/>
                  <a:gd name="connsiteX34" fmla="*/ 543368 w 1130744"/>
                  <a:gd name="connsiteY34" fmla="*/ 847724 h 958850"/>
                  <a:gd name="connsiteX35" fmla="*/ 514796 w 1130744"/>
                  <a:gd name="connsiteY35" fmla="*/ 847724 h 958850"/>
                  <a:gd name="connsiteX36" fmla="*/ 489396 w 1130744"/>
                  <a:gd name="connsiteY36" fmla="*/ 955676 h 958850"/>
                  <a:gd name="connsiteX37" fmla="*/ 398352 w 1130744"/>
                  <a:gd name="connsiteY37" fmla="*/ 937862 h 958850"/>
                  <a:gd name="connsiteX38" fmla="*/ 227456 w 1130744"/>
                  <a:gd name="connsiteY38" fmla="*/ 747712 h 958850"/>
                  <a:gd name="connsiteX39" fmla="*/ 117920 w 1130744"/>
                  <a:gd name="connsiteY39" fmla="*/ 547688 h 958850"/>
                  <a:gd name="connsiteX40" fmla="*/ 47356 w 1130744"/>
                  <a:gd name="connsiteY40" fmla="*/ 543840 h 958850"/>
                  <a:gd name="connsiteX41" fmla="*/ 63944 w 1130744"/>
                  <a:gd name="connsiteY41" fmla="*/ 514350 h 958850"/>
                  <a:gd name="connsiteX42" fmla="*/ 13144 w 1130744"/>
                  <a:gd name="connsiteY42" fmla="*/ 412750 h 958850"/>
                  <a:gd name="connsiteX43" fmla="*/ 0 w 1130744"/>
                  <a:gd name="connsiteY43" fmla="*/ 408808 h 958850"/>
                  <a:gd name="connsiteX44" fmla="*/ 108396 w 1130744"/>
                  <a:gd name="connsiteY44" fmla="*/ 323850 h 958850"/>
                  <a:gd name="connsiteX45" fmla="*/ 98868 w 1130744"/>
                  <a:gd name="connsiteY45" fmla="*/ 190500 h 958850"/>
                  <a:gd name="connsiteX46" fmla="*/ 198884 w 1130744"/>
                  <a:gd name="connsiteY46" fmla="*/ 85724 h 958850"/>
                  <a:gd name="connsiteX47" fmla="*/ 165544 w 1130744"/>
                  <a:gd name="connsiteY47" fmla="*/ 28576 h 958850"/>
                  <a:gd name="connsiteX48" fmla="*/ 298892 w 1130744"/>
                  <a:gd name="connsiteY48" fmla="*/ 0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30744" h="958850">
                    <a:moveTo>
                      <a:pt x="298892" y="0"/>
                    </a:moveTo>
                    <a:lnTo>
                      <a:pt x="341756" y="28576"/>
                    </a:lnTo>
                    <a:lnTo>
                      <a:pt x="332232" y="171450"/>
                    </a:lnTo>
                    <a:lnTo>
                      <a:pt x="551308" y="304800"/>
                    </a:lnTo>
                    <a:lnTo>
                      <a:pt x="575120" y="276224"/>
                    </a:lnTo>
                    <a:lnTo>
                      <a:pt x="565596" y="214312"/>
                    </a:lnTo>
                    <a:lnTo>
                      <a:pt x="575120" y="176212"/>
                    </a:lnTo>
                    <a:lnTo>
                      <a:pt x="675132" y="214312"/>
                    </a:lnTo>
                    <a:lnTo>
                      <a:pt x="737044" y="195264"/>
                    </a:lnTo>
                    <a:lnTo>
                      <a:pt x="775144" y="276224"/>
                    </a:lnTo>
                    <a:lnTo>
                      <a:pt x="751332" y="323850"/>
                    </a:lnTo>
                    <a:lnTo>
                      <a:pt x="784668" y="366712"/>
                    </a:lnTo>
                    <a:lnTo>
                      <a:pt x="842156" y="348748"/>
                    </a:lnTo>
                    <a:lnTo>
                      <a:pt x="914844" y="460376"/>
                    </a:lnTo>
                    <a:lnTo>
                      <a:pt x="940244" y="434976"/>
                    </a:lnTo>
                    <a:lnTo>
                      <a:pt x="1025968" y="450850"/>
                    </a:lnTo>
                    <a:lnTo>
                      <a:pt x="1032320" y="495300"/>
                    </a:lnTo>
                    <a:lnTo>
                      <a:pt x="1010092" y="533400"/>
                    </a:lnTo>
                    <a:lnTo>
                      <a:pt x="1048196" y="600076"/>
                    </a:lnTo>
                    <a:lnTo>
                      <a:pt x="1111692" y="593724"/>
                    </a:lnTo>
                    <a:lnTo>
                      <a:pt x="1105344" y="685800"/>
                    </a:lnTo>
                    <a:lnTo>
                      <a:pt x="1130744" y="714376"/>
                    </a:lnTo>
                    <a:lnTo>
                      <a:pt x="1102168" y="746124"/>
                    </a:lnTo>
                    <a:lnTo>
                      <a:pt x="1118044" y="793750"/>
                    </a:lnTo>
                    <a:lnTo>
                      <a:pt x="1010092" y="784224"/>
                    </a:lnTo>
                    <a:lnTo>
                      <a:pt x="1000568" y="866776"/>
                    </a:lnTo>
                    <a:lnTo>
                      <a:pt x="956120" y="838200"/>
                    </a:lnTo>
                    <a:lnTo>
                      <a:pt x="927544" y="863600"/>
                    </a:lnTo>
                    <a:lnTo>
                      <a:pt x="937068" y="920750"/>
                    </a:lnTo>
                    <a:lnTo>
                      <a:pt x="902144" y="958850"/>
                    </a:lnTo>
                    <a:lnTo>
                      <a:pt x="857692" y="898524"/>
                    </a:lnTo>
                    <a:lnTo>
                      <a:pt x="781492" y="860424"/>
                    </a:lnTo>
                    <a:lnTo>
                      <a:pt x="765620" y="892176"/>
                    </a:lnTo>
                    <a:lnTo>
                      <a:pt x="679892" y="854076"/>
                    </a:lnTo>
                    <a:lnTo>
                      <a:pt x="543368" y="847724"/>
                    </a:lnTo>
                    <a:lnTo>
                      <a:pt x="514796" y="847724"/>
                    </a:lnTo>
                    <a:lnTo>
                      <a:pt x="489396" y="955676"/>
                    </a:lnTo>
                    <a:lnTo>
                      <a:pt x="398352" y="937862"/>
                    </a:lnTo>
                    <a:lnTo>
                      <a:pt x="227456" y="747712"/>
                    </a:lnTo>
                    <a:lnTo>
                      <a:pt x="117920" y="547688"/>
                    </a:lnTo>
                    <a:lnTo>
                      <a:pt x="47356" y="543840"/>
                    </a:lnTo>
                    <a:lnTo>
                      <a:pt x="63944" y="514350"/>
                    </a:lnTo>
                    <a:lnTo>
                      <a:pt x="13144" y="412750"/>
                    </a:lnTo>
                    <a:lnTo>
                      <a:pt x="0" y="408808"/>
                    </a:lnTo>
                    <a:lnTo>
                      <a:pt x="108396" y="323850"/>
                    </a:lnTo>
                    <a:lnTo>
                      <a:pt x="98868" y="190500"/>
                    </a:lnTo>
                    <a:lnTo>
                      <a:pt x="198884" y="85724"/>
                    </a:lnTo>
                    <a:lnTo>
                      <a:pt x="165544" y="28576"/>
                    </a:lnTo>
                    <a:lnTo>
                      <a:pt x="29889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B1EAA641-BEE5-49B9-A7D5-806CC59EDE72}"/>
                  </a:ext>
                </a:extLst>
              </p:cNvPr>
              <p:cNvSpPr/>
              <p:nvPr/>
            </p:nvSpPr>
            <p:spPr>
              <a:xfrm>
                <a:off x="42662476" y="24941178"/>
                <a:ext cx="390524" cy="829662"/>
              </a:xfrm>
              <a:custGeom>
                <a:avLst/>
                <a:gdLst>
                  <a:gd name="connsiteX0" fmla="*/ 364008 w 390524"/>
                  <a:gd name="connsiteY0" fmla="*/ 0 h 829662"/>
                  <a:gd name="connsiteX1" fmla="*/ 367664 w 390524"/>
                  <a:gd name="connsiteY1" fmla="*/ 21942 h 829662"/>
                  <a:gd name="connsiteX2" fmla="*/ 352424 w 390524"/>
                  <a:gd name="connsiteY2" fmla="*/ 288642 h 829662"/>
                  <a:gd name="connsiteX3" fmla="*/ 390524 w 390524"/>
                  <a:gd name="connsiteY3" fmla="*/ 380082 h 829662"/>
                  <a:gd name="connsiteX4" fmla="*/ 245744 w 390524"/>
                  <a:gd name="connsiteY4" fmla="*/ 585822 h 829662"/>
                  <a:gd name="connsiteX5" fmla="*/ 238124 w 390524"/>
                  <a:gd name="connsiteY5" fmla="*/ 738222 h 829662"/>
                  <a:gd name="connsiteX6" fmla="*/ 192404 w 390524"/>
                  <a:gd name="connsiteY6" fmla="*/ 814422 h 829662"/>
                  <a:gd name="connsiteX7" fmla="*/ 100964 w 390524"/>
                  <a:gd name="connsiteY7" fmla="*/ 829662 h 829662"/>
                  <a:gd name="connsiteX8" fmla="*/ 48500 w 390524"/>
                  <a:gd name="connsiteY8" fmla="*/ 777196 h 829662"/>
                  <a:gd name="connsiteX9" fmla="*/ 95248 w 390524"/>
                  <a:gd name="connsiteY9" fmla="*/ 630272 h 829662"/>
                  <a:gd name="connsiteX10" fmla="*/ 95248 w 390524"/>
                  <a:gd name="connsiteY10" fmla="*/ 563598 h 829662"/>
                  <a:gd name="connsiteX11" fmla="*/ 57148 w 390524"/>
                  <a:gd name="connsiteY11" fmla="*/ 528672 h 829662"/>
                  <a:gd name="connsiteX12" fmla="*/ 60324 w 390524"/>
                  <a:gd name="connsiteY12" fmla="*/ 436598 h 829662"/>
                  <a:gd name="connsiteX13" fmla="*/ 38100 w 390524"/>
                  <a:gd name="connsiteY13" fmla="*/ 382622 h 829662"/>
                  <a:gd name="connsiteX14" fmla="*/ 73024 w 390524"/>
                  <a:gd name="connsiteY14" fmla="*/ 312772 h 829662"/>
                  <a:gd name="connsiteX15" fmla="*/ 0 w 390524"/>
                  <a:gd name="connsiteY15" fmla="*/ 265146 h 829662"/>
                  <a:gd name="connsiteX16" fmla="*/ 41276 w 390524"/>
                  <a:gd name="connsiteY16" fmla="*/ 154022 h 829662"/>
                  <a:gd name="connsiteX17" fmla="*/ 79372 w 390524"/>
                  <a:gd name="connsiteY17" fmla="*/ 109572 h 829662"/>
                  <a:gd name="connsiteX18" fmla="*/ 50800 w 390524"/>
                  <a:gd name="connsiteY18" fmla="*/ 96872 h 829662"/>
                  <a:gd name="connsiteX19" fmla="*/ 53972 w 390524"/>
                  <a:gd name="connsiteY19" fmla="*/ 52422 h 829662"/>
                  <a:gd name="connsiteX20" fmla="*/ 62816 w 390524"/>
                  <a:gd name="connsiteY20" fmla="*/ 46420 h 829662"/>
                  <a:gd name="connsiteX21" fmla="*/ 66676 w 390524"/>
                  <a:gd name="connsiteY21" fmla="*/ 52422 h 829662"/>
                  <a:gd name="connsiteX22" fmla="*/ 109536 w 390524"/>
                  <a:gd name="connsiteY22" fmla="*/ 42898 h 829662"/>
                  <a:gd name="connsiteX23" fmla="*/ 190500 w 390524"/>
                  <a:gd name="connsiteY23" fmla="*/ 114334 h 829662"/>
                  <a:gd name="connsiteX24" fmla="*/ 219076 w 390524"/>
                  <a:gd name="connsiteY24" fmla="*/ 52422 h 829662"/>
                  <a:gd name="connsiteX25" fmla="*/ 364008 w 390524"/>
                  <a:gd name="connsiteY25" fmla="*/ 0 h 82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0524" h="829662">
                    <a:moveTo>
                      <a:pt x="364008" y="0"/>
                    </a:moveTo>
                    <a:lnTo>
                      <a:pt x="367664" y="21942"/>
                    </a:lnTo>
                    <a:lnTo>
                      <a:pt x="352424" y="288642"/>
                    </a:lnTo>
                    <a:lnTo>
                      <a:pt x="390524" y="380082"/>
                    </a:lnTo>
                    <a:lnTo>
                      <a:pt x="245744" y="585822"/>
                    </a:lnTo>
                    <a:lnTo>
                      <a:pt x="238124" y="738222"/>
                    </a:lnTo>
                    <a:lnTo>
                      <a:pt x="192404" y="814422"/>
                    </a:lnTo>
                    <a:lnTo>
                      <a:pt x="100964" y="829662"/>
                    </a:lnTo>
                    <a:lnTo>
                      <a:pt x="48500" y="777196"/>
                    </a:lnTo>
                    <a:lnTo>
                      <a:pt x="95248" y="630272"/>
                    </a:lnTo>
                    <a:lnTo>
                      <a:pt x="95248" y="563598"/>
                    </a:lnTo>
                    <a:lnTo>
                      <a:pt x="57148" y="528672"/>
                    </a:lnTo>
                    <a:lnTo>
                      <a:pt x="60324" y="436598"/>
                    </a:lnTo>
                    <a:lnTo>
                      <a:pt x="38100" y="382622"/>
                    </a:lnTo>
                    <a:lnTo>
                      <a:pt x="73024" y="312772"/>
                    </a:lnTo>
                    <a:lnTo>
                      <a:pt x="0" y="265146"/>
                    </a:lnTo>
                    <a:lnTo>
                      <a:pt x="41276" y="154022"/>
                    </a:lnTo>
                    <a:lnTo>
                      <a:pt x="79372" y="109572"/>
                    </a:lnTo>
                    <a:lnTo>
                      <a:pt x="50800" y="96872"/>
                    </a:lnTo>
                    <a:lnTo>
                      <a:pt x="53972" y="52422"/>
                    </a:lnTo>
                    <a:lnTo>
                      <a:pt x="62816" y="46420"/>
                    </a:lnTo>
                    <a:lnTo>
                      <a:pt x="66676" y="52422"/>
                    </a:lnTo>
                    <a:lnTo>
                      <a:pt x="109536" y="42898"/>
                    </a:lnTo>
                    <a:lnTo>
                      <a:pt x="190500" y="114334"/>
                    </a:lnTo>
                    <a:lnTo>
                      <a:pt x="219076" y="52422"/>
                    </a:lnTo>
                    <a:lnTo>
                      <a:pt x="36400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481595D7-5305-434C-B8F9-222F6F611E60}"/>
                  </a:ext>
                </a:extLst>
              </p:cNvPr>
              <p:cNvSpPr/>
              <p:nvPr/>
            </p:nvSpPr>
            <p:spPr>
              <a:xfrm>
                <a:off x="41335324" y="25866724"/>
                <a:ext cx="688876" cy="556480"/>
              </a:xfrm>
              <a:custGeom>
                <a:avLst/>
                <a:gdLst>
                  <a:gd name="connsiteX0" fmla="*/ 336552 w 688876"/>
                  <a:gd name="connsiteY0" fmla="*/ 0 h 556480"/>
                  <a:gd name="connsiteX1" fmla="*/ 450852 w 688876"/>
                  <a:gd name="connsiteY1" fmla="*/ 31752 h 556480"/>
                  <a:gd name="connsiteX2" fmla="*/ 463552 w 688876"/>
                  <a:gd name="connsiteY2" fmla="*/ 85726 h 556480"/>
                  <a:gd name="connsiteX3" fmla="*/ 539752 w 688876"/>
                  <a:gd name="connsiteY3" fmla="*/ 63500 h 556480"/>
                  <a:gd name="connsiteX4" fmla="*/ 596900 w 688876"/>
                  <a:gd name="connsiteY4" fmla="*/ 101600 h 556480"/>
                  <a:gd name="connsiteX5" fmla="*/ 612776 w 688876"/>
                  <a:gd name="connsiteY5" fmla="*/ 57152 h 556480"/>
                  <a:gd name="connsiteX6" fmla="*/ 666872 w 688876"/>
                  <a:gd name="connsiteY6" fmla="*/ 69518 h 556480"/>
                  <a:gd name="connsiteX7" fmla="*/ 688876 w 688876"/>
                  <a:gd name="connsiteY7" fmla="*/ 126522 h 556480"/>
                  <a:gd name="connsiteX8" fmla="*/ 673736 w 688876"/>
                  <a:gd name="connsiteY8" fmla="*/ 132716 h 556480"/>
                  <a:gd name="connsiteX9" fmla="*/ 673736 w 688876"/>
                  <a:gd name="connsiteY9" fmla="*/ 262256 h 556480"/>
                  <a:gd name="connsiteX10" fmla="*/ 628016 w 688876"/>
                  <a:gd name="connsiteY10" fmla="*/ 262256 h 556480"/>
                  <a:gd name="connsiteX11" fmla="*/ 559436 w 688876"/>
                  <a:gd name="connsiteY11" fmla="*/ 208916 h 556480"/>
                  <a:gd name="connsiteX12" fmla="*/ 460376 w 688876"/>
                  <a:gd name="connsiteY12" fmla="*/ 262256 h 556480"/>
                  <a:gd name="connsiteX13" fmla="*/ 414656 w 688876"/>
                  <a:gd name="connsiteY13" fmla="*/ 490856 h 556480"/>
                  <a:gd name="connsiteX14" fmla="*/ 332976 w 688876"/>
                  <a:gd name="connsiteY14" fmla="*/ 533966 h 556480"/>
                  <a:gd name="connsiteX15" fmla="*/ 301628 w 688876"/>
                  <a:gd name="connsiteY15" fmla="*/ 454026 h 556480"/>
                  <a:gd name="connsiteX16" fmla="*/ 241300 w 688876"/>
                  <a:gd name="connsiteY16" fmla="*/ 473076 h 556480"/>
                  <a:gd name="connsiteX17" fmla="*/ 203200 w 688876"/>
                  <a:gd name="connsiteY17" fmla="*/ 488952 h 556480"/>
                  <a:gd name="connsiteX18" fmla="*/ 174628 w 688876"/>
                  <a:gd name="connsiteY18" fmla="*/ 444500 h 556480"/>
                  <a:gd name="connsiteX19" fmla="*/ 123828 w 688876"/>
                  <a:gd name="connsiteY19" fmla="*/ 463552 h 556480"/>
                  <a:gd name="connsiteX20" fmla="*/ 44452 w 688876"/>
                  <a:gd name="connsiteY20" fmla="*/ 552452 h 556480"/>
                  <a:gd name="connsiteX21" fmla="*/ 44048 w 688876"/>
                  <a:gd name="connsiteY21" fmla="*/ 556480 h 556480"/>
                  <a:gd name="connsiteX22" fmla="*/ 0 w 688876"/>
                  <a:gd name="connsiteY22" fmla="*/ 542926 h 556480"/>
                  <a:gd name="connsiteX23" fmla="*/ 22228 w 688876"/>
                  <a:gd name="connsiteY23" fmla="*/ 444500 h 556480"/>
                  <a:gd name="connsiteX24" fmla="*/ 104776 w 688876"/>
                  <a:gd name="connsiteY24" fmla="*/ 406400 h 556480"/>
                  <a:gd name="connsiteX25" fmla="*/ 104776 w 688876"/>
                  <a:gd name="connsiteY25" fmla="*/ 231776 h 556480"/>
                  <a:gd name="connsiteX26" fmla="*/ 222252 w 688876"/>
                  <a:gd name="connsiteY26" fmla="*/ 34926 h 556480"/>
                  <a:gd name="connsiteX27" fmla="*/ 336552 w 688876"/>
                  <a:gd name="connsiteY27" fmla="*/ 0 h 55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88876" h="556480">
                    <a:moveTo>
                      <a:pt x="336552" y="0"/>
                    </a:moveTo>
                    <a:lnTo>
                      <a:pt x="450852" y="31752"/>
                    </a:lnTo>
                    <a:lnTo>
                      <a:pt x="463552" y="85726"/>
                    </a:lnTo>
                    <a:lnTo>
                      <a:pt x="539752" y="63500"/>
                    </a:lnTo>
                    <a:lnTo>
                      <a:pt x="596900" y="101600"/>
                    </a:lnTo>
                    <a:lnTo>
                      <a:pt x="612776" y="57152"/>
                    </a:lnTo>
                    <a:lnTo>
                      <a:pt x="666872" y="69518"/>
                    </a:lnTo>
                    <a:lnTo>
                      <a:pt x="688876" y="126522"/>
                    </a:lnTo>
                    <a:lnTo>
                      <a:pt x="673736" y="132716"/>
                    </a:lnTo>
                    <a:lnTo>
                      <a:pt x="673736" y="262256"/>
                    </a:lnTo>
                    <a:lnTo>
                      <a:pt x="628016" y="262256"/>
                    </a:lnTo>
                    <a:lnTo>
                      <a:pt x="559436" y="208916"/>
                    </a:lnTo>
                    <a:lnTo>
                      <a:pt x="460376" y="262256"/>
                    </a:lnTo>
                    <a:lnTo>
                      <a:pt x="414656" y="490856"/>
                    </a:lnTo>
                    <a:lnTo>
                      <a:pt x="332976" y="533966"/>
                    </a:lnTo>
                    <a:lnTo>
                      <a:pt x="301628" y="454026"/>
                    </a:lnTo>
                    <a:lnTo>
                      <a:pt x="241300" y="473076"/>
                    </a:lnTo>
                    <a:lnTo>
                      <a:pt x="203200" y="488952"/>
                    </a:lnTo>
                    <a:lnTo>
                      <a:pt x="174628" y="444500"/>
                    </a:lnTo>
                    <a:lnTo>
                      <a:pt x="123828" y="463552"/>
                    </a:lnTo>
                    <a:lnTo>
                      <a:pt x="44452" y="552452"/>
                    </a:lnTo>
                    <a:lnTo>
                      <a:pt x="44048" y="556480"/>
                    </a:lnTo>
                    <a:lnTo>
                      <a:pt x="0" y="542926"/>
                    </a:lnTo>
                    <a:lnTo>
                      <a:pt x="22228" y="444500"/>
                    </a:lnTo>
                    <a:lnTo>
                      <a:pt x="104776" y="406400"/>
                    </a:lnTo>
                    <a:lnTo>
                      <a:pt x="104776" y="231776"/>
                    </a:lnTo>
                    <a:lnTo>
                      <a:pt x="222252" y="34926"/>
                    </a:lnTo>
                    <a:lnTo>
                      <a:pt x="3365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1EECE522-CF6D-4C7D-814B-4D15667DF619}"/>
                  </a:ext>
                </a:extLst>
              </p:cNvPr>
              <p:cNvSpPr/>
              <p:nvPr/>
            </p:nvSpPr>
            <p:spPr>
              <a:xfrm>
                <a:off x="42017436" y="24153264"/>
                <a:ext cx="530740" cy="732386"/>
              </a:xfrm>
              <a:custGeom>
                <a:avLst/>
                <a:gdLst>
                  <a:gd name="connsiteX0" fmla="*/ 205588 w 530740"/>
                  <a:gd name="connsiteY0" fmla="*/ 0 h 732386"/>
                  <a:gd name="connsiteX1" fmla="*/ 230700 w 530740"/>
                  <a:gd name="connsiteY1" fmla="*/ 11660 h 732386"/>
                  <a:gd name="connsiteX2" fmla="*/ 249752 w 530740"/>
                  <a:gd name="connsiteY2" fmla="*/ 97386 h 732386"/>
                  <a:gd name="connsiteX3" fmla="*/ 359288 w 530740"/>
                  <a:gd name="connsiteY3" fmla="*/ 211686 h 732386"/>
                  <a:gd name="connsiteX4" fmla="*/ 392628 w 530740"/>
                  <a:gd name="connsiteY4" fmla="*/ 168824 h 732386"/>
                  <a:gd name="connsiteX5" fmla="*/ 411676 w 530740"/>
                  <a:gd name="connsiteY5" fmla="*/ 159300 h 732386"/>
                  <a:gd name="connsiteX6" fmla="*/ 421204 w 530740"/>
                  <a:gd name="connsiteY6" fmla="*/ 162268 h 732386"/>
                  <a:gd name="connsiteX7" fmla="*/ 421204 w 530740"/>
                  <a:gd name="connsiteY7" fmla="*/ 206924 h 732386"/>
                  <a:gd name="connsiteX8" fmla="*/ 492640 w 530740"/>
                  <a:gd name="connsiteY8" fmla="*/ 197400 h 732386"/>
                  <a:gd name="connsiteX9" fmla="*/ 530740 w 530740"/>
                  <a:gd name="connsiteY9" fmla="*/ 249786 h 732386"/>
                  <a:gd name="connsiteX10" fmla="*/ 492640 w 530740"/>
                  <a:gd name="connsiteY10" fmla="*/ 340274 h 732386"/>
                  <a:gd name="connsiteX11" fmla="*/ 498420 w 530740"/>
                  <a:gd name="connsiteY11" fmla="*/ 340578 h 732386"/>
                  <a:gd name="connsiteX12" fmla="*/ 492640 w 530740"/>
                  <a:gd name="connsiteY12" fmla="*/ 345036 h 732386"/>
                  <a:gd name="connsiteX13" fmla="*/ 421204 w 530740"/>
                  <a:gd name="connsiteY13" fmla="*/ 473624 h 732386"/>
                  <a:gd name="connsiteX14" fmla="*/ 349764 w 530740"/>
                  <a:gd name="connsiteY14" fmla="*/ 535536 h 732386"/>
                  <a:gd name="connsiteX15" fmla="*/ 359156 w 530740"/>
                  <a:gd name="connsiteY15" fmla="*/ 554322 h 732386"/>
                  <a:gd name="connsiteX16" fmla="*/ 356116 w 530740"/>
                  <a:gd name="connsiteY16" fmla="*/ 554586 h 732386"/>
                  <a:gd name="connsiteX17" fmla="*/ 305316 w 530740"/>
                  <a:gd name="connsiteY17" fmla="*/ 624436 h 732386"/>
                  <a:gd name="connsiteX18" fmla="*/ 232288 w 530740"/>
                  <a:gd name="connsiteY18" fmla="*/ 579986 h 732386"/>
                  <a:gd name="connsiteX19" fmla="*/ 184664 w 530740"/>
                  <a:gd name="connsiteY19" fmla="*/ 605386 h 732386"/>
                  <a:gd name="connsiteX20" fmla="*/ 171964 w 530740"/>
                  <a:gd name="connsiteY20" fmla="*/ 659360 h 732386"/>
                  <a:gd name="connsiteX21" fmla="*/ 127516 w 530740"/>
                  <a:gd name="connsiteY21" fmla="*/ 732386 h 732386"/>
                  <a:gd name="connsiteX22" fmla="*/ 105288 w 530740"/>
                  <a:gd name="connsiteY22" fmla="*/ 643486 h 732386"/>
                  <a:gd name="connsiteX23" fmla="*/ 89412 w 530740"/>
                  <a:gd name="connsiteY23" fmla="*/ 522836 h 732386"/>
                  <a:gd name="connsiteX24" fmla="*/ 19564 w 530740"/>
                  <a:gd name="connsiteY24" fmla="*/ 472036 h 732386"/>
                  <a:gd name="connsiteX25" fmla="*/ 0 w 530740"/>
                  <a:gd name="connsiteY25" fmla="*/ 399660 h 732386"/>
                  <a:gd name="connsiteX26" fmla="*/ 48140 w 530740"/>
                  <a:gd name="connsiteY26" fmla="*/ 405360 h 732386"/>
                  <a:gd name="connsiteX27" fmla="*/ 60652 w 530740"/>
                  <a:gd name="connsiteY27" fmla="*/ 378126 h 732386"/>
                  <a:gd name="connsiteX28" fmla="*/ 140212 w 530740"/>
                  <a:gd name="connsiteY28" fmla="*/ 364086 h 732386"/>
                  <a:gd name="connsiteX29" fmla="*/ 159264 w 530740"/>
                  <a:gd name="connsiteY29" fmla="*/ 249786 h 732386"/>
                  <a:gd name="connsiteX30" fmla="*/ 192604 w 530740"/>
                  <a:gd name="connsiteY30" fmla="*/ 216448 h 732386"/>
                  <a:gd name="connsiteX31" fmla="*/ 205588 w 530740"/>
                  <a:gd name="connsiteY31" fmla="*/ 0 h 732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30740" h="732386">
                    <a:moveTo>
                      <a:pt x="205588" y="0"/>
                    </a:moveTo>
                    <a:lnTo>
                      <a:pt x="230700" y="11660"/>
                    </a:lnTo>
                    <a:lnTo>
                      <a:pt x="249752" y="97386"/>
                    </a:lnTo>
                    <a:lnTo>
                      <a:pt x="359288" y="211686"/>
                    </a:lnTo>
                    <a:lnTo>
                      <a:pt x="392628" y="168824"/>
                    </a:lnTo>
                    <a:lnTo>
                      <a:pt x="411676" y="159300"/>
                    </a:lnTo>
                    <a:lnTo>
                      <a:pt x="421204" y="162268"/>
                    </a:lnTo>
                    <a:lnTo>
                      <a:pt x="421204" y="206924"/>
                    </a:lnTo>
                    <a:lnTo>
                      <a:pt x="492640" y="197400"/>
                    </a:lnTo>
                    <a:lnTo>
                      <a:pt x="530740" y="249786"/>
                    </a:lnTo>
                    <a:lnTo>
                      <a:pt x="492640" y="340274"/>
                    </a:lnTo>
                    <a:lnTo>
                      <a:pt x="498420" y="340578"/>
                    </a:lnTo>
                    <a:lnTo>
                      <a:pt x="492640" y="345036"/>
                    </a:lnTo>
                    <a:lnTo>
                      <a:pt x="421204" y="473624"/>
                    </a:lnTo>
                    <a:lnTo>
                      <a:pt x="349764" y="535536"/>
                    </a:lnTo>
                    <a:lnTo>
                      <a:pt x="359156" y="554322"/>
                    </a:lnTo>
                    <a:lnTo>
                      <a:pt x="356116" y="554586"/>
                    </a:lnTo>
                    <a:lnTo>
                      <a:pt x="305316" y="624436"/>
                    </a:lnTo>
                    <a:lnTo>
                      <a:pt x="232288" y="579986"/>
                    </a:lnTo>
                    <a:lnTo>
                      <a:pt x="184664" y="605386"/>
                    </a:lnTo>
                    <a:lnTo>
                      <a:pt x="171964" y="659360"/>
                    </a:lnTo>
                    <a:lnTo>
                      <a:pt x="127516" y="732386"/>
                    </a:lnTo>
                    <a:lnTo>
                      <a:pt x="105288" y="643486"/>
                    </a:lnTo>
                    <a:lnTo>
                      <a:pt x="89412" y="522836"/>
                    </a:lnTo>
                    <a:lnTo>
                      <a:pt x="19564" y="472036"/>
                    </a:lnTo>
                    <a:lnTo>
                      <a:pt x="0" y="399660"/>
                    </a:lnTo>
                    <a:lnTo>
                      <a:pt x="48140" y="405360"/>
                    </a:lnTo>
                    <a:lnTo>
                      <a:pt x="60652" y="378126"/>
                    </a:lnTo>
                    <a:lnTo>
                      <a:pt x="140212" y="364086"/>
                    </a:lnTo>
                    <a:lnTo>
                      <a:pt x="159264" y="249786"/>
                    </a:lnTo>
                    <a:lnTo>
                      <a:pt x="192604" y="216448"/>
                    </a:lnTo>
                    <a:lnTo>
                      <a:pt x="2055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86B695A8-FA34-4DA8-A0B9-C5139EC51F35}"/>
                  </a:ext>
                </a:extLst>
              </p:cNvPr>
              <p:cNvSpPr/>
              <p:nvPr/>
            </p:nvSpPr>
            <p:spPr>
              <a:xfrm>
                <a:off x="41037908" y="25422224"/>
                <a:ext cx="640316" cy="1110682"/>
              </a:xfrm>
              <a:custGeom>
                <a:avLst/>
                <a:gdLst>
                  <a:gd name="connsiteX0" fmla="*/ 116444 w 640316"/>
                  <a:gd name="connsiteY0" fmla="*/ 0 h 1110682"/>
                  <a:gd name="connsiteX1" fmla="*/ 145016 w 640316"/>
                  <a:gd name="connsiteY1" fmla="*/ 0 h 1110682"/>
                  <a:gd name="connsiteX2" fmla="*/ 281540 w 640316"/>
                  <a:gd name="connsiteY2" fmla="*/ 6352 h 1110682"/>
                  <a:gd name="connsiteX3" fmla="*/ 367268 w 640316"/>
                  <a:gd name="connsiteY3" fmla="*/ 44452 h 1110682"/>
                  <a:gd name="connsiteX4" fmla="*/ 383140 w 640316"/>
                  <a:gd name="connsiteY4" fmla="*/ 12700 h 1110682"/>
                  <a:gd name="connsiteX5" fmla="*/ 459340 w 640316"/>
                  <a:gd name="connsiteY5" fmla="*/ 50800 h 1110682"/>
                  <a:gd name="connsiteX6" fmla="*/ 503792 w 640316"/>
                  <a:gd name="connsiteY6" fmla="*/ 111126 h 1110682"/>
                  <a:gd name="connsiteX7" fmla="*/ 511580 w 640316"/>
                  <a:gd name="connsiteY7" fmla="*/ 102630 h 1110682"/>
                  <a:gd name="connsiteX8" fmla="*/ 526016 w 640316"/>
                  <a:gd name="connsiteY8" fmla="*/ 222252 h 1110682"/>
                  <a:gd name="connsiteX9" fmla="*/ 605392 w 640316"/>
                  <a:gd name="connsiteY9" fmla="*/ 279400 h 1110682"/>
                  <a:gd name="connsiteX10" fmla="*/ 640316 w 640316"/>
                  <a:gd name="connsiteY10" fmla="*/ 339726 h 1110682"/>
                  <a:gd name="connsiteX11" fmla="*/ 629552 w 640316"/>
                  <a:gd name="connsiteY11" fmla="*/ 445850 h 1110682"/>
                  <a:gd name="connsiteX12" fmla="*/ 519668 w 640316"/>
                  <a:gd name="connsiteY12" fmla="*/ 479426 h 1110682"/>
                  <a:gd name="connsiteX13" fmla="*/ 402192 w 640316"/>
                  <a:gd name="connsiteY13" fmla="*/ 676276 h 1110682"/>
                  <a:gd name="connsiteX14" fmla="*/ 402192 w 640316"/>
                  <a:gd name="connsiteY14" fmla="*/ 850900 h 1110682"/>
                  <a:gd name="connsiteX15" fmla="*/ 319644 w 640316"/>
                  <a:gd name="connsiteY15" fmla="*/ 889000 h 1110682"/>
                  <a:gd name="connsiteX16" fmla="*/ 297416 w 640316"/>
                  <a:gd name="connsiteY16" fmla="*/ 987426 h 1110682"/>
                  <a:gd name="connsiteX17" fmla="*/ 341464 w 640316"/>
                  <a:gd name="connsiteY17" fmla="*/ 1000980 h 1110682"/>
                  <a:gd name="connsiteX18" fmla="*/ 338692 w 640316"/>
                  <a:gd name="connsiteY18" fmla="*/ 1028700 h 1110682"/>
                  <a:gd name="connsiteX19" fmla="*/ 300592 w 640316"/>
                  <a:gd name="connsiteY19" fmla="*/ 1050926 h 1110682"/>
                  <a:gd name="connsiteX20" fmla="*/ 330168 w 640316"/>
                  <a:gd name="connsiteY20" fmla="*/ 1090938 h 1110682"/>
                  <a:gd name="connsiteX21" fmla="*/ 286732 w 640316"/>
                  <a:gd name="connsiteY21" fmla="*/ 1110682 h 1110682"/>
                  <a:gd name="connsiteX22" fmla="*/ 198992 w 640316"/>
                  <a:gd name="connsiteY22" fmla="*/ 1057276 h 1110682"/>
                  <a:gd name="connsiteX23" fmla="*/ 192644 w 640316"/>
                  <a:gd name="connsiteY23" fmla="*/ 1012826 h 1110682"/>
                  <a:gd name="connsiteX24" fmla="*/ 122792 w 640316"/>
                  <a:gd name="connsiteY24" fmla="*/ 898526 h 1110682"/>
                  <a:gd name="connsiteX25" fmla="*/ 129140 w 640316"/>
                  <a:gd name="connsiteY25" fmla="*/ 822326 h 1110682"/>
                  <a:gd name="connsiteX26" fmla="*/ 59292 w 640316"/>
                  <a:gd name="connsiteY26" fmla="*/ 828676 h 1110682"/>
                  <a:gd name="connsiteX27" fmla="*/ 57408 w 640316"/>
                  <a:gd name="connsiteY27" fmla="*/ 830558 h 1110682"/>
                  <a:gd name="connsiteX28" fmla="*/ 62468 w 640316"/>
                  <a:gd name="connsiteY28" fmla="*/ 757240 h 1110682"/>
                  <a:gd name="connsiteX29" fmla="*/ 119616 w 640316"/>
                  <a:gd name="connsiteY29" fmla="*/ 623888 h 1110682"/>
                  <a:gd name="connsiteX30" fmla="*/ 67228 w 640316"/>
                  <a:gd name="connsiteY30" fmla="*/ 595314 h 1110682"/>
                  <a:gd name="connsiteX31" fmla="*/ 57704 w 640316"/>
                  <a:gd name="connsiteY31" fmla="*/ 457200 h 1110682"/>
                  <a:gd name="connsiteX32" fmla="*/ 110092 w 640316"/>
                  <a:gd name="connsiteY32" fmla="*/ 400052 h 1110682"/>
                  <a:gd name="connsiteX33" fmla="*/ 167244 w 640316"/>
                  <a:gd name="connsiteY33" fmla="*/ 276226 h 1110682"/>
                  <a:gd name="connsiteX34" fmla="*/ 0 w 640316"/>
                  <a:gd name="connsiteY34" fmla="*/ 90138 h 1110682"/>
                  <a:gd name="connsiteX35" fmla="*/ 91044 w 640316"/>
                  <a:gd name="connsiteY35" fmla="*/ 107952 h 1110682"/>
                  <a:gd name="connsiteX36" fmla="*/ 116444 w 640316"/>
                  <a:gd name="connsiteY36" fmla="*/ 0 h 1110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40316" h="1110682">
                    <a:moveTo>
                      <a:pt x="116444" y="0"/>
                    </a:moveTo>
                    <a:lnTo>
                      <a:pt x="145016" y="0"/>
                    </a:lnTo>
                    <a:lnTo>
                      <a:pt x="281540" y="6352"/>
                    </a:lnTo>
                    <a:lnTo>
                      <a:pt x="367268" y="44452"/>
                    </a:lnTo>
                    <a:lnTo>
                      <a:pt x="383140" y="12700"/>
                    </a:lnTo>
                    <a:lnTo>
                      <a:pt x="459340" y="50800"/>
                    </a:lnTo>
                    <a:lnTo>
                      <a:pt x="503792" y="111126"/>
                    </a:lnTo>
                    <a:lnTo>
                      <a:pt x="511580" y="102630"/>
                    </a:lnTo>
                    <a:lnTo>
                      <a:pt x="526016" y="222252"/>
                    </a:lnTo>
                    <a:lnTo>
                      <a:pt x="605392" y="279400"/>
                    </a:lnTo>
                    <a:lnTo>
                      <a:pt x="640316" y="339726"/>
                    </a:lnTo>
                    <a:lnTo>
                      <a:pt x="629552" y="445850"/>
                    </a:lnTo>
                    <a:lnTo>
                      <a:pt x="519668" y="479426"/>
                    </a:lnTo>
                    <a:lnTo>
                      <a:pt x="402192" y="676276"/>
                    </a:lnTo>
                    <a:lnTo>
                      <a:pt x="402192" y="850900"/>
                    </a:lnTo>
                    <a:lnTo>
                      <a:pt x="319644" y="889000"/>
                    </a:lnTo>
                    <a:lnTo>
                      <a:pt x="297416" y="987426"/>
                    </a:lnTo>
                    <a:lnTo>
                      <a:pt x="341464" y="1000980"/>
                    </a:lnTo>
                    <a:lnTo>
                      <a:pt x="338692" y="1028700"/>
                    </a:lnTo>
                    <a:lnTo>
                      <a:pt x="300592" y="1050926"/>
                    </a:lnTo>
                    <a:lnTo>
                      <a:pt x="330168" y="1090938"/>
                    </a:lnTo>
                    <a:lnTo>
                      <a:pt x="286732" y="1110682"/>
                    </a:lnTo>
                    <a:lnTo>
                      <a:pt x="198992" y="1057276"/>
                    </a:lnTo>
                    <a:lnTo>
                      <a:pt x="192644" y="1012826"/>
                    </a:lnTo>
                    <a:lnTo>
                      <a:pt x="122792" y="898526"/>
                    </a:lnTo>
                    <a:lnTo>
                      <a:pt x="129140" y="822326"/>
                    </a:lnTo>
                    <a:lnTo>
                      <a:pt x="59292" y="828676"/>
                    </a:lnTo>
                    <a:lnTo>
                      <a:pt x="57408" y="830558"/>
                    </a:lnTo>
                    <a:lnTo>
                      <a:pt x="62468" y="757240"/>
                    </a:lnTo>
                    <a:lnTo>
                      <a:pt x="119616" y="623888"/>
                    </a:lnTo>
                    <a:lnTo>
                      <a:pt x="67228" y="595314"/>
                    </a:lnTo>
                    <a:lnTo>
                      <a:pt x="57704" y="457200"/>
                    </a:lnTo>
                    <a:lnTo>
                      <a:pt x="110092" y="400052"/>
                    </a:lnTo>
                    <a:lnTo>
                      <a:pt x="167244" y="276226"/>
                    </a:lnTo>
                    <a:lnTo>
                      <a:pt x="0" y="90138"/>
                    </a:lnTo>
                    <a:lnTo>
                      <a:pt x="91044" y="107952"/>
                    </a:lnTo>
                    <a:lnTo>
                      <a:pt x="116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894BAE9-0834-47D7-A11C-F4A448D6704D}"/>
                  </a:ext>
                </a:extLst>
              </p:cNvPr>
              <p:cNvSpPr/>
              <p:nvPr/>
            </p:nvSpPr>
            <p:spPr>
              <a:xfrm>
                <a:off x="42148124" y="24707586"/>
                <a:ext cx="334264" cy="390790"/>
              </a:xfrm>
              <a:custGeom>
                <a:avLst/>
                <a:gdLst>
                  <a:gd name="connsiteX0" fmla="*/ 228468 w 334264"/>
                  <a:gd name="connsiteY0" fmla="*/ 0 h 390790"/>
                  <a:gd name="connsiteX1" fmla="*/ 261940 w 334264"/>
                  <a:gd name="connsiteY1" fmla="*/ 66938 h 390790"/>
                  <a:gd name="connsiteX2" fmla="*/ 300040 w 334264"/>
                  <a:gd name="connsiteY2" fmla="*/ 71702 h 390790"/>
                  <a:gd name="connsiteX3" fmla="*/ 300040 w 334264"/>
                  <a:gd name="connsiteY3" fmla="*/ 143138 h 390790"/>
                  <a:gd name="connsiteX4" fmla="*/ 334264 w 334264"/>
                  <a:gd name="connsiteY4" fmla="*/ 235276 h 390790"/>
                  <a:gd name="connsiteX5" fmla="*/ 263524 w 334264"/>
                  <a:gd name="connsiteY5" fmla="*/ 292364 h 390790"/>
                  <a:gd name="connsiteX6" fmla="*/ 273052 w 334264"/>
                  <a:gd name="connsiteY6" fmla="*/ 390790 h 390790"/>
                  <a:gd name="connsiteX7" fmla="*/ 155576 w 334264"/>
                  <a:gd name="connsiteY7" fmla="*/ 374914 h 390790"/>
                  <a:gd name="connsiteX8" fmla="*/ 107952 w 334264"/>
                  <a:gd name="connsiteY8" fmla="*/ 273314 h 390790"/>
                  <a:gd name="connsiteX9" fmla="*/ 34924 w 334264"/>
                  <a:gd name="connsiteY9" fmla="*/ 260614 h 390790"/>
                  <a:gd name="connsiteX10" fmla="*/ 0 w 334264"/>
                  <a:gd name="connsiteY10" fmla="*/ 178064 h 390790"/>
                  <a:gd name="connsiteX11" fmla="*/ 84 w 334264"/>
                  <a:gd name="connsiteY11" fmla="*/ 172712 h 390790"/>
                  <a:gd name="connsiteX12" fmla="*/ 41276 w 334264"/>
                  <a:gd name="connsiteY12" fmla="*/ 105038 h 390790"/>
                  <a:gd name="connsiteX13" fmla="*/ 53976 w 334264"/>
                  <a:gd name="connsiteY13" fmla="*/ 51064 h 390790"/>
                  <a:gd name="connsiteX14" fmla="*/ 101600 w 334264"/>
                  <a:gd name="connsiteY14" fmla="*/ 25664 h 390790"/>
                  <a:gd name="connsiteX15" fmla="*/ 174628 w 334264"/>
                  <a:gd name="connsiteY15" fmla="*/ 70114 h 390790"/>
                  <a:gd name="connsiteX16" fmla="*/ 225428 w 334264"/>
                  <a:gd name="connsiteY16" fmla="*/ 264 h 390790"/>
                  <a:gd name="connsiteX17" fmla="*/ 228468 w 334264"/>
                  <a:gd name="connsiteY17" fmla="*/ 0 h 390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4264" h="390790">
                    <a:moveTo>
                      <a:pt x="228468" y="0"/>
                    </a:moveTo>
                    <a:lnTo>
                      <a:pt x="261940" y="66938"/>
                    </a:lnTo>
                    <a:lnTo>
                      <a:pt x="300040" y="71702"/>
                    </a:lnTo>
                    <a:lnTo>
                      <a:pt x="300040" y="143138"/>
                    </a:lnTo>
                    <a:lnTo>
                      <a:pt x="334264" y="235276"/>
                    </a:lnTo>
                    <a:lnTo>
                      <a:pt x="263524" y="292364"/>
                    </a:lnTo>
                    <a:lnTo>
                      <a:pt x="273052" y="390790"/>
                    </a:lnTo>
                    <a:lnTo>
                      <a:pt x="155576" y="374914"/>
                    </a:lnTo>
                    <a:lnTo>
                      <a:pt x="107952" y="273314"/>
                    </a:lnTo>
                    <a:lnTo>
                      <a:pt x="34924" y="260614"/>
                    </a:lnTo>
                    <a:lnTo>
                      <a:pt x="0" y="178064"/>
                    </a:lnTo>
                    <a:lnTo>
                      <a:pt x="84" y="172712"/>
                    </a:lnTo>
                    <a:lnTo>
                      <a:pt x="41276" y="105038"/>
                    </a:lnTo>
                    <a:lnTo>
                      <a:pt x="53976" y="51064"/>
                    </a:lnTo>
                    <a:lnTo>
                      <a:pt x="101600" y="25664"/>
                    </a:lnTo>
                    <a:lnTo>
                      <a:pt x="174628" y="70114"/>
                    </a:lnTo>
                    <a:lnTo>
                      <a:pt x="225428" y="264"/>
                    </a:lnTo>
                    <a:lnTo>
                      <a:pt x="2284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5E4D8B60-7D8B-4040-8E97-2DA5B5C48D27}"/>
                  </a:ext>
                </a:extLst>
              </p:cNvPr>
              <p:cNvSpPr/>
              <p:nvPr/>
            </p:nvSpPr>
            <p:spPr>
              <a:xfrm>
                <a:off x="41549488" y="25358724"/>
                <a:ext cx="249388" cy="419100"/>
              </a:xfrm>
              <a:custGeom>
                <a:avLst/>
                <a:gdLst>
                  <a:gd name="connsiteX0" fmla="*/ 100160 w 249388"/>
                  <a:gd name="connsiteY0" fmla="*/ 0 h 419100"/>
                  <a:gd name="connsiteX1" fmla="*/ 208112 w 249388"/>
                  <a:gd name="connsiteY1" fmla="*/ 9526 h 419100"/>
                  <a:gd name="connsiteX2" fmla="*/ 246212 w 249388"/>
                  <a:gd name="connsiteY2" fmla="*/ 85726 h 419100"/>
                  <a:gd name="connsiteX3" fmla="*/ 249388 w 249388"/>
                  <a:gd name="connsiteY3" fmla="*/ 206376 h 419100"/>
                  <a:gd name="connsiteX4" fmla="*/ 201760 w 249388"/>
                  <a:gd name="connsiteY4" fmla="*/ 247652 h 419100"/>
                  <a:gd name="connsiteX5" fmla="*/ 211288 w 249388"/>
                  <a:gd name="connsiteY5" fmla="*/ 282576 h 419100"/>
                  <a:gd name="connsiteX6" fmla="*/ 220812 w 249388"/>
                  <a:gd name="connsiteY6" fmla="*/ 384176 h 419100"/>
                  <a:gd name="connsiteX7" fmla="*/ 198588 w 249388"/>
                  <a:gd name="connsiteY7" fmla="*/ 419100 h 419100"/>
                  <a:gd name="connsiteX8" fmla="*/ 123764 w 249388"/>
                  <a:gd name="connsiteY8" fmla="*/ 394640 h 419100"/>
                  <a:gd name="connsiteX9" fmla="*/ 93812 w 249388"/>
                  <a:gd name="connsiteY9" fmla="*/ 342900 h 419100"/>
                  <a:gd name="connsiteX10" fmla="*/ 14436 w 249388"/>
                  <a:gd name="connsiteY10" fmla="*/ 285752 h 419100"/>
                  <a:gd name="connsiteX11" fmla="*/ 0 w 249388"/>
                  <a:gd name="connsiteY11" fmla="*/ 166130 h 419100"/>
                  <a:gd name="connsiteX12" fmla="*/ 27136 w 249388"/>
                  <a:gd name="connsiteY12" fmla="*/ 136526 h 419100"/>
                  <a:gd name="connsiteX13" fmla="*/ 17612 w 249388"/>
                  <a:gd name="connsiteY13" fmla="*/ 79376 h 419100"/>
                  <a:gd name="connsiteX14" fmla="*/ 46188 w 249388"/>
                  <a:gd name="connsiteY14" fmla="*/ 53976 h 419100"/>
                  <a:gd name="connsiteX15" fmla="*/ 90636 w 249388"/>
                  <a:gd name="connsiteY15" fmla="*/ 82552 h 419100"/>
                  <a:gd name="connsiteX16" fmla="*/ 100160 w 249388"/>
                  <a:gd name="connsiteY16" fmla="*/ 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9388" h="419100">
                    <a:moveTo>
                      <a:pt x="100160" y="0"/>
                    </a:moveTo>
                    <a:lnTo>
                      <a:pt x="208112" y="9526"/>
                    </a:lnTo>
                    <a:lnTo>
                      <a:pt x="246212" y="85726"/>
                    </a:lnTo>
                    <a:cubicBezTo>
                      <a:pt x="247272" y="125944"/>
                      <a:pt x="248328" y="166160"/>
                      <a:pt x="249388" y="206376"/>
                    </a:cubicBezTo>
                    <a:lnTo>
                      <a:pt x="201760" y="247652"/>
                    </a:lnTo>
                    <a:lnTo>
                      <a:pt x="211288" y="282576"/>
                    </a:lnTo>
                    <a:lnTo>
                      <a:pt x="220812" y="384176"/>
                    </a:lnTo>
                    <a:lnTo>
                      <a:pt x="198588" y="419100"/>
                    </a:lnTo>
                    <a:lnTo>
                      <a:pt x="123764" y="394640"/>
                    </a:lnTo>
                    <a:lnTo>
                      <a:pt x="93812" y="342900"/>
                    </a:lnTo>
                    <a:lnTo>
                      <a:pt x="14436" y="285752"/>
                    </a:lnTo>
                    <a:lnTo>
                      <a:pt x="0" y="166130"/>
                    </a:lnTo>
                    <a:lnTo>
                      <a:pt x="27136" y="136526"/>
                    </a:lnTo>
                    <a:lnTo>
                      <a:pt x="17612" y="79376"/>
                    </a:lnTo>
                    <a:lnTo>
                      <a:pt x="46188" y="53976"/>
                    </a:lnTo>
                    <a:lnTo>
                      <a:pt x="90636" y="82552"/>
                    </a:lnTo>
                    <a:lnTo>
                      <a:pt x="10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127C4889-1017-487C-99CA-D3A13A45C1BE}"/>
                  </a:ext>
                </a:extLst>
              </p:cNvPr>
              <p:cNvSpPr/>
              <p:nvPr/>
            </p:nvSpPr>
            <p:spPr>
              <a:xfrm>
                <a:off x="42491148" y="25299402"/>
                <a:ext cx="266576" cy="463818"/>
              </a:xfrm>
              <a:custGeom>
                <a:avLst/>
                <a:gdLst>
                  <a:gd name="connsiteX0" fmla="*/ 221628 w 266576"/>
                  <a:gd name="connsiteY0" fmla="*/ 0 h 463818"/>
                  <a:gd name="connsiteX1" fmla="*/ 209428 w 266576"/>
                  <a:gd name="connsiteY1" fmla="*/ 24398 h 463818"/>
                  <a:gd name="connsiteX2" fmla="*/ 231652 w 266576"/>
                  <a:gd name="connsiteY2" fmla="*/ 78374 h 463818"/>
                  <a:gd name="connsiteX3" fmla="*/ 228476 w 266576"/>
                  <a:gd name="connsiteY3" fmla="*/ 170448 h 463818"/>
                  <a:gd name="connsiteX4" fmla="*/ 266576 w 266576"/>
                  <a:gd name="connsiteY4" fmla="*/ 205374 h 463818"/>
                  <a:gd name="connsiteX5" fmla="*/ 266576 w 266576"/>
                  <a:gd name="connsiteY5" fmla="*/ 272048 h 463818"/>
                  <a:gd name="connsiteX6" fmla="*/ 219828 w 266576"/>
                  <a:gd name="connsiteY6" fmla="*/ 418972 h 463818"/>
                  <a:gd name="connsiteX7" fmla="*/ 211332 w 266576"/>
                  <a:gd name="connsiteY7" fmla="*/ 410478 h 463818"/>
                  <a:gd name="connsiteX8" fmla="*/ 165612 w 266576"/>
                  <a:gd name="connsiteY8" fmla="*/ 410478 h 463818"/>
                  <a:gd name="connsiteX9" fmla="*/ 142752 w 266576"/>
                  <a:gd name="connsiteY9" fmla="*/ 463818 h 463818"/>
                  <a:gd name="connsiteX10" fmla="*/ 4608 w 266576"/>
                  <a:gd name="connsiteY10" fmla="*/ 449276 h 463818"/>
                  <a:gd name="connsiteX11" fmla="*/ 0 w 266576"/>
                  <a:gd name="connsiteY11" fmla="*/ 122026 h 463818"/>
                  <a:gd name="connsiteX12" fmla="*/ 3052 w 266576"/>
                  <a:gd name="connsiteY12" fmla="*/ 116474 h 463818"/>
                  <a:gd name="connsiteX13" fmla="*/ 15752 w 266576"/>
                  <a:gd name="connsiteY13" fmla="*/ 56148 h 463818"/>
                  <a:gd name="connsiteX14" fmla="*/ 221628 w 266576"/>
                  <a:gd name="connsiteY14" fmla="*/ 0 h 46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6576" h="463818">
                    <a:moveTo>
                      <a:pt x="221628" y="0"/>
                    </a:moveTo>
                    <a:lnTo>
                      <a:pt x="209428" y="24398"/>
                    </a:lnTo>
                    <a:lnTo>
                      <a:pt x="231652" y="78374"/>
                    </a:lnTo>
                    <a:lnTo>
                      <a:pt x="228476" y="170448"/>
                    </a:lnTo>
                    <a:lnTo>
                      <a:pt x="266576" y="205374"/>
                    </a:lnTo>
                    <a:lnTo>
                      <a:pt x="266576" y="272048"/>
                    </a:lnTo>
                    <a:lnTo>
                      <a:pt x="219828" y="418972"/>
                    </a:lnTo>
                    <a:lnTo>
                      <a:pt x="211332" y="410478"/>
                    </a:lnTo>
                    <a:lnTo>
                      <a:pt x="165612" y="410478"/>
                    </a:lnTo>
                    <a:lnTo>
                      <a:pt x="142752" y="463818"/>
                    </a:lnTo>
                    <a:lnTo>
                      <a:pt x="4608" y="449276"/>
                    </a:lnTo>
                    <a:lnTo>
                      <a:pt x="0" y="122026"/>
                    </a:lnTo>
                    <a:lnTo>
                      <a:pt x="3052" y="116474"/>
                    </a:lnTo>
                    <a:lnTo>
                      <a:pt x="15752" y="56148"/>
                    </a:lnTo>
                    <a:lnTo>
                      <a:pt x="2216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08D80049-C2E4-4375-8E24-700E523DEE0E}"/>
                  </a:ext>
                </a:extLst>
              </p:cNvPr>
              <p:cNvSpPr/>
              <p:nvPr/>
            </p:nvSpPr>
            <p:spPr>
              <a:xfrm>
                <a:off x="42426732" y="24912638"/>
                <a:ext cx="315116" cy="510718"/>
              </a:xfrm>
              <a:custGeom>
                <a:avLst/>
                <a:gdLst>
                  <a:gd name="connsiteX0" fmla="*/ 197644 w 315116"/>
                  <a:gd name="connsiteY0" fmla="*/ 0 h 510718"/>
                  <a:gd name="connsiteX1" fmla="*/ 259556 w 315116"/>
                  <a:gd name="connsiteY1" fmla="*/ 14286 h 510718"/>
                  <a:gd name="connsiteX2" fmla="*/ 298560 w 315116"/>
                  <a:gd name="connsiteY2" fmla="*/ 74960 h 510718"/>
                  <a:gd name="connsiteX3" fmla="*/ 289716 w 315116"/>
                  <a:gd name="connsiteY3" fmla="*/ 80962 h 510718"/>
                  <a:gd name="connsiteX4" fmla="*/ 286544 w 315116"/>
                  <a:gd name="connsiteY4" fmla="*/ 125412 h 510718"/>
                  <a:gd name="connsiteX5" fmla="*/ 315116 w 315116"/>
                  <a:gd name="connsiteY5" fmla="*/ 138112 h 510718"/>
                  <a:gd name="connsiteX6" fmla="*/ 277020 w 315116"/>
                  <a:gd name="connsiteY6" fmla="*/ 182562 h 510718"/>
                  <a:gd name="connsiteX7" fmla="*/ 235744 w 315116"/>
                  <a:gd name="connsiteY7" fmla="*/ 293686 h 510718"/>
                  <a:gd name="connsiteX8" fmla="*/ 308768 w 315116"/>
                  <a:gd name="connsiteY8" fmla="*/ 341312 h 510718"/>
                  <a:gd name="connsiteX9" fmla="*/ 286044 w 315116"/>
                  <a:gd name="connsiteY9" fmla="*/ 386764 h 510718"/>
                  <a:gd name="connsiteX10" fmla="*/ 80168 w 315116"/>
                  <a:gd name="connsiteY10" fmla="*/ 442912 h 510718"/>
                  <a:gd name="connsiteX11" fmla="*/ 67468 w 315116"/>
                  <a:gd name="connsiteY11" fmla="*/ 503238 h 510718"/>
                  <a:gd name="connsiteX12" fmla="*/ 64416 w 315116"/>
                  <a:gd name="connsiteY12" fmla="*/ 508790 h 510718"/>
                  <a:gd name="connsiteX13" fmla="*/ 64292 w 315116"/>
                  <a:gd name="connsiteY13" fmla="*/ 500062 h 510718"/>
                  <a:gd name="connsiteX14" fmla="*/ 4928 w 315116"/>
                  <a:gd name="connsiteY14" fmla="*/ 510718 h 510718"/>
                  <a:gd name="connsiteX15" fmla="*/ 0 w 315116"/>
                  <a:gd name="connsiteY15" fmla="*/ 381000 h 510718"/>
                  <a:gd name="connsiteX16" fmla="*/ 26192 w 315116"/>
                  <a:gd name="connsiteY16" fmla="*/ 330994 h 510718"/>
                  <a:gd name="connsiteX17" fmla="*/ 69056 w 315116"/>
                  <a:gd name="connsiteY17" fmla="*/ 385762 h 510718"/>
                  <a:gd name="connsiteX18" fmla="*/ 107156 w 315116"/>
                  <a:gd name="connsiteY18" fmla="*/ 288130 h 510718"/>
                  <a:gd name="connsiteX19" fmla="*/ 123824 w 315116"/>
                  <a:gd name="connsiteY19" fmla="*/ 169068 h 510718"/>
                  <a:gd name="connsiteX20" fmla="*/ 122572 w 315116"/>
                  <a:gd name="connsiteY20" fmla="*/ 68816 h 510718"/>
                  <a:gd name="connsiteX21" fmla="*/ 197644 w 315116"/>
                  <a:gd name="connsiteY21" fmla="*/ 0 h 510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15116" h="510718">
                    <a:moveTo>
                      <a:pt x="197644" y="0"/>
                    </a:moveTo>
                    <a:lnTo>
                      <a:pt x="259556" y="14286"/>
                    </a:lnTo>
                    <a:lnTo>
                      <a:pt x="298560" y="74960"/>
                    </a:lnTo>
                    <a:lnTo>
                      <a:pt x="289716" y="80962"/>
                    </a:lnTo>
                    <a:lnTo>
                      <a:pt x="286544" y="125412"/>
                    </a:lnTo>
                    <a:lnTo>
                      <a:pt x="315116" y="138112"/>
                    </a:lnTo>
                    <a:lnTo>
                      <a:pt x="277020" y="182562"/>
                    </a:lnTo>
                    <a:lnTo>
                      <a:pt x="235744" y="293686"/>
                    </a:lnTo>
                    <a:lnTo>
                      <a:pt x="308768" y="341312"/>
                    </a:lnTo>
                    <a:lnTo>
                      <a:pt x="286044" y="386764"/>
                    </a:lnTo>
                    <a:lnTo>
                      <a:pt x="80168" y="442912"/>
                    </a:lnTo>
                    <a:lnTo>
                      <a:pt x="67468" y="503238"/>
                    </a:lnTo>
                    <a:lnTo>
                      <a:pt x="64416" y="508790"/>
                    </a:lnTo>
                    <a:lnTo>
                      <a:pt x="64292" y="500062"/>
                    </a:lnTo>
                    <a:lnTo>
                      <a:pt x="4928" y="510718"/>
                    </a:lnTo>
                    <a:lnTo>
                      <a:pt x="0" y="381000"/>
                    </a:lnTo>
                    <a:lnTo>
                      <a:pt x="26192" y="330994"/>
                    </a:lnTo>
                    <a:lnTo>
                      <a:pt x="69056" y="385762"/>
                    </a:lnTo>
                    <a:lnTo>
                      <a:pt x="107156" y="288130"/>
                    </a:lnTo>
                    <a:lnTo>
                      <a:pt x="123824" y="169068"/>
                    </a:lnTo>
                    <a:lnTo>
                      <a:pt x="122572" y="68816"/>
                    </a:lnTo>
                    <a:lnTo>
                      <a:pt x="1976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365ADBAC-FE2C-45FA-8DBA-4BEB7BBAC7E4}"/>
                  </a:ext>
                </a:extLst>
              </p:cNvPr>
              <p:cNvSpPr/>
              <p:nvPr/>
            </p:nvSpPr>
            <p:spPr>
              <a:xfrm>
                <a:off x="42273764" y="24942862"/>
                <a:ext cx="276792" cy="503176"/>
              </a:xfrm>
              <a:custGeom>
                <a:avLst/>
                <a:gdLst>
                  <a:gd name="connsiteX0" fmla="*/ 208624 w 276792"/>
                  <a:gd name="connsiteY0" fmla="*/ 0 h 503176"/>
                  <a:gd name="connsiteX1" fmla="*/ 236312 w 276792"/>
                  <a:gd name="connsiteY1" fmla="*/ 74550 h 503176"/>
                  <a:gd name="connsiteX2" fmla="*/ 275540 w 276792"/>
                  <a:gd name="connsiteY2" fmla="*/ 38592 h 503176"/>
                  <a:gd name="connsiteX3" fmla="*/ 276792 w 276792"/>
                  <a:gd name="connsiteY3" fmla="*/ 138844 h 503176"/>
                  <a:gd name="connsiteX4" fmla="*/ 260124 w 276792"/>
                  <a:gd name="connsiteY4" fmla="*/ 257906 h 503176"/>
                  <a:gd name="connsiteX5" fmla="*/ 222024 w 276792"/>
                  <a:gd name="connsiteY5" fmla="*/ 355538 h 503176"/>
                  <a:gd name="connsiteX6" fmla="*/ 179160 w 276792"/>
                  <a:gd name="connsiteY6" fmla="*/ 300770 h 503176"/>
                  <a:gd name="connsiteX7" fmla="*/ 152968 w 276792"/>
                  <a:gd name="connsiteY7" fmla="*/ 350776 h 503176"/>
                  <a:gd name="connsiteX8" fmla="*/ 157896 w 276792"/>
                  <a:gd name="connsiteY8" fmla="*/ 480494 h 503176"/>
                  <a:gd name="connsiteX9" fmla="*/ 31524 w 276792"/>
                  <a:gd name="connsiteY9" fmla="*/ 503176 h 503176"/>
                  <a:gd name="connsiteX10" fmla="*/ 2948 w 276792"/>
                  <a:gd name="connsiteY10" fmla="*/ 431738 h 503176"/>
                  <a:gd name="connsiteX11" fmla="*/ 0 w 276792"/>
                  <a:gd name="connsiteY11" fmla="*/ 431852 h 503176"/>
                  <a:gd name="connsiteX12" fmla="*/ 17236 w 276792"/>
                  <a:gd name="connsiteY12" fmla="*/ 410306 h 503176"/>
                  <a:gd name="connsiteX13" fmla="*/ 14856 w 276792"/>
                  <a:gd name="connsiteY13" fmla="*/ 303150 h 503176"/>
                  <a:gd name="connsiteX14" fmla="*/ 568 w 276792"/>
                  <a:gd name="connsiteY14" fmla="*/ 267432 h 503176"/>
                  <a:gd name="connsiteX15" fmla="*/ 5332 w 276792"/>
                  <a:gd name="connsiteY15" fmla="*/ 191232 h 503176"/>
                  <a:gd name="connsiteX16" fmla="*/ 30560 w 276792"/>
                  <a:gd name="connsiteY16" fmla="*/ 139722 h 503176"/>
                  <a:gd name="connsiteX17" fmla="*/ 147412 w 276792"/>
                  <a:gd name="connsiteY17" fmla="*/ 155514 h 503176"/>
                  <a:gd name="connsiteX18" fmla="*/ 137884 w 276792"/>
                  <a:gd name="connsiteY18" fmla="*/ 57088 h 503176"/>
                  <a:gd name="connsiteX19" fmla="*/ 208624 w 276792"/>
                  <a:gd name="connsiteY19" fmla="*/ 0 h 50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792" h="503176">
                    <a:moveTo>
                      <a:pt x="208624" y="0"/>
                    </a:moveTo>
                    <a:lnTo>
                      <a:pt x="236312" y="74550"/>
                    </a:lnTo>
                    <a:lnTo>
                      <a:pt x="275540" y="38592"/>
                    </a:lnTo>
                    <a:lnTo>
                      <a:pt x="276792" y="138844"/>
                    </a:lnTo>
                    <a:lnTo>
                      <a:pt x="260124" y="257906"/>
                    </a:lnTo>
                    <a:lnTo>
                      <a:pt x="222024" y="355538"/>
                    </a:lnTo>
                    <a:lnTo>
                      <a:pt x="179160" y="300770"/>
                    </a:lnTo>
                    <a:lnTo>
                      <a:pt x="152968" y="350776"/>
                    </a:lnTo>
                    <a:lnTo>
                      <a:pt x="157896" y="480494"/>
                    </a:lnTo>
                    <a:lnTo>
                      <a:pt x="31524" y="503176"/>
                    </a:lnTo>
                    <a:lnTo>
                      <a:pt x="2948" y="431738"/>
                    </a:lnTo>
                    <a:lnTo>
                      <a:pt x="0" y="431852"/>
                    </a:lnTo>
                    <a:lnTo>
                      <a:pt x="17236" y="410306"/>
                    </a:lnTo>
                    <a:cubicBezTo>
                      <a:pt x="16444" y="374588"/>
                      <a:pt x="15648" y="338870"/>
                      <a:pt x="14856" y="303150"/>
                    </a:cubicBezTo>
                    <a:lnTo>
                      <a:pt x="568" y="267432"/>
                    </a:lnTo>
                    <a:lnTo>
                      <a:pt x="5332" y="191232"/>
                    </a:lnTo>
                    <a:lnTo>
                      <a:pt x="30560" y="139722"/>
                    </a:lnTo>
                    <a:lnTo>
                      <a:pt x="147412" y="155514"/>
                    </a:lnTo>
                    <a:lnTo>
                      <a:pt x="137884" y="57088"/>
                    </a:lnTo>
                    <a:lnTo>
                      <a:pt x="2086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32EA5FAE-5538-4842-AA32-D8F52D40336E}"/>
                  </a:ext>
                </a:extLst>
              </p:cNvPr>
              <p:cNvSpPr/>
              <p:nvPr/>
            </p:nvSpPr>
            <p:spPr>
              <a:xfrm>
                <a:off x="41481712" y="24530086"/>
                <a:ext cx="822612" cy="994534"/>
              </a:xfrm>
              <a:custGeom>
                <a:avLst/>
                <a:gdLst>
                  <a:gd name="connsiteX0" fmla="*/ 342864 w 822612"/>
                  <a:gd name="connsiteY0" fmla="*/ 0 h 994534"/>
                  <a:gd name="connsiteX1" fmla="*/ 535724 w 822612"/>
                  <a:gd name="connsiteY1" fmla="*/ 22838 h 994534"/>
                  <a:gd name="connsiteX2" fmla="*/ 555288 w 822612"/>
                  <a:gd name="connsiteY2" fmla="*/ 95214 h 994534"/>
                  <a:gd name="connsiteX3" fmla="*/ 625136 w 822612"/>
                  <a:gd name="connsiteY3" fmla="*/ 146014 h 994534"/>
                  <a:gd name="connsiteX4" fmla="*/ 641012 w 822612"/>
                  <a:gd name="connsiteY4" fmla="*/ 266664 h 994534"/>
                  <a:gd name="connsiteX5" fmla="*/ 663240 w 822612"/>
                  <a:gd name="connsiteY5" fmla="*/ 355564 h 994534"/>
                  <a:gd name="connsiteX6" fmla="*/ 666496 w 822612"/>
                  <a:gd name="connsiteY6" fmla="*/ 350212 h 994534"/>
                  <a:gd name="connsiteX7" fmla="*/ 666412 w 822612"/>
                  <a:gd name="connsiteY7" fmla="*/ 355564 h 994534"/>
                  <a:gd name="connsiteX8" fmla="*/ 701336 w 822612"/>
                  <a:gd name="connsiteY8" fmla="*/ 438114 h 994534"/>
                  <a:gd name="connsiteX9" fmla="*/ 774364 w 822612"/>
                  <a:gd name="connsiteY9" fmla="*/ 450814 h 994534"/>
                  <a:gd name="connsiteX10" fmla="*/ 821988 w 822612"/>
                  <a:gd name="connsiteY10" fmla="*/ 552414 h 994534"/>
                  <a:gd name="connsiteX11" fmla="*/ 822612 w 822612"/>
                  <a:gd name="connsiteY11" fmla="*/ 552498 h 994534"/>
                  <a:gd name="connsiteX12" fmla="*/ 797384 w 822612"/>
                  <a:gd name="connsiteY12" fmla="*/ 604008 h 994534"/>
                  <a:gd name="connsiteX13" fmla="*/ 792620 w 822612"/>
                  <a:gd name="connsiteY13" fmla="*/ 680208 h 994534"/>
                  <a:gd name="connsiteX14" fmla="*/ 806908 w 822612"/>
                  <a:gd name="connsiteY14" fmla="*/ 715926 h 994534"/>
                  <a:gd name="connsiteX15" fmla="*/ 809288 w 822612"/>
                  <a:gd name="connsiteY15" fmla="*/ 823082 h 994534"/>
                  <a:gd name="connsiteX16" fmla="*/ 792052 w 822612"/>
                  <a:gd name="connsiteY16" fmla="*/ 844628 h 994534"/>
                  <a:gd name="connsiteX17" fmla="*/ 671176 w 822612"/>
                  <a:gd name="connsiteY17" fmla="*/ 849278 h 994534"/>
                  <a:gd name="connsiteX18" fmla="*/ 679944 w 822612"/>
                  <a:gd name="connsiteY18" fmla="*/ 951586 h 994534"/>
                  <a:gd name="connsiteX19" fmla="*/ 523536 w 822612"/>
                  <a:gd name="connsiteY19" fmla="*/ 884994 h 994534"/>
                  <a:gd name="connsiteX20" fmla="*/ 418764 w 822612"/>
                  <a:gd name="connsiteY20" fmla="*/ 994534 h 994534"/>
                  <a:gd name="connsiteX21" fmla="*/ 307864 w 822612"/>
                  <a:gd name="connsiteY21" fmla="*/ 902118 h 994534"/>
                  <a:gd name="connsiteX22" fmla="*/ 275888 w 822612"/>
                  <a:gd name="connsiteY22" fmla="*/ 838164 h 994534"/>
                  <a:gd name="connsiteX23" fmla="*/ 260012 w 822612"/>
                  <a:gd name="connsiteY23" fmla="*/ 790538 h 994534"/>
                  <a:gd name="connsiteX24" fmla="*/ 288588 w 822612"/>
                  <a:gd name="connsiteY24" fmla="*/ 758790 h 994534"/>
                  <a:gd name="connsiteX25" fmla="*/ 263188 w 822612"/>
                  <a:gd name="connsiteY25" fmla="*/ 730214 h 994534"/>
                  <a:gd name="connsiteX26" fmla="*/ 269536 w 822612"/>
                  <a:gd name="connsiteY26" fmla="*/ 638138 h 994534"/>
                  <a:gd name="connsiteX27" fmla="*/ 206040 w 822612"/>
                  <a:gd name="connsiteY27" fmla="*/ 644490 h 994534"/>
                  <a:gd name="connsiteX28" fmla="*/ 167936 w 822612"/>
                  <a:gd name="connsiteY28" fmla="*/ 577814 h 994534"/>
                  <a:gd name="connsiteX29" fmla="*/ 190164 w 822612"/>
                  <a:gd name="connsiteY29" fmla="*/ 539714 h 994534"/>
                  <a:gd name="connsiteX30" fmla="*/ 183812 w 822612"/>
                  <a:gd name="connsiteY30" fmla="*/ 495264 h 994534"/>
                  <a:gd name="connsiteX31" fmla="*/ 98088 w 822612"/>
                  <a:gd name="connsiteY31" fmla="*/ 479390 h 994534"/>
                  <a:gd name="connsiteX32" fmla="*/ 72688 w 822612"/>
                  <a:gd name="connsiteY32" fmla="*/ 504790 h 994534"/>
                  <a:gd name="connsiteX33" fmla="*/ 0 w 822612"/>
                  <a:gd name="connsiteY33" fmla="*/ 393162 h 994534"/>
                  <a:gd name="connsiteX34" fmla="*/ 94912 w 822612"/>
                  <a:gd name="connsiteY34" fmla="*/ 363502 h 994534"/>
                  <a:gd name="connsiteX35" fmla="*/ 171112 w 822612"/>
                  <a:gd name="connsiteY35" fmla="*/ 292064 h 994534"/>
                  <a:gd name="connsiteX36" fmla="*/ 152064 w 822612"/>
                  <a:gd name="connsiteY36" fmla="*/ 211102 h 994534"/>
                  <a:gd name="connsiteX37" fmla="*/ 142536 w 822612"/>
                  <a:gd name="connsiteY37" fmla="*/ 182526 h 994534"/>
                  <a:gd name="connsiteX38" fmla="*/ 152064 w 822612"/>
                  <a:gd name="connsiteY38" fmla="*/ 82514 h 994534"/>
                  <a:gd name="connsiteX39" fmla="*/ 218736 w 822612"/>
                  <a:gd name="connsiteY39" fmla="*/ 44414 h 994534"/>
                  <a:gd name="connsiteX40" fmla="*/ 290176 w 822612"/>
                  <a:gd name="connsiteY40" fmla="*/ 49178 h 994534"/>
                  <a:gd name="connsiteX41" fmla="*/ 342864 w 822612"/>
                  <a:gd name="connsiteY41" fmla="*/ 0 h 994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22612" h="994534">
                    <a:moveTo>
                      <a:pt x="342864" y="0"/>
                    </a:moveTo>
                    <a:lnTo>
                      <a:pt x="535724" y="22838"/>
                    </a:lnTo>
                    <a:lnTo>
                      <a:pt x="555288" y="95214"/>
                    </a:lnTo>
                    <a:lnTo>
                      <a:pt x="625136" y="146014"/>
                    </a:lnTo>
                    <a:lnTo>
                      <a:pt x="641012" y="266664"/>
                    </a:lnTo>
                    <a:lnTo>
                      <a:pt x="663240" y="355564"/>
                    </a:lnTo>
                    <a:lnTo>
                      <a:pt x="666496" y="350212"/>
                    </a:lnTo>
                    <a:lnTo>
                      <a:pt x="666412" y="355564"/>
                    </a:lnTo>
                    <a:lnTo>
                      <a:pt x="701336" y="438114"/>
                    </a:lnTo>
                    <a:lnTo>
                      <a:pt x="774364" y="450814"/>
                    </a:lnTo>
                    <a:lnTo>
                      <a:pt x="821988" y="552414"/>
                    </a:lnTo>
                    <a:lnTo>
                      <a:pt x="822612" y="552498"/>
                    </a:lnTo>
                    <a:lnTo>
                      <a:pt x="797384" y="604008"/>
                    </a:lnTo>
                    <a:lnTo>
                      <a:pt x="792620" y="680208"/>
                    </a:lnTo>
                    <a:lnTo>
                      <a:pt x="806908" y="715926"/>
                    </a:lnTo>
                    <a:cubicBezTo>
                      <a:pt x="807700" y="751646"/>
                      <a:pt x="808496" y="787364"/>
                      <a:pt x="809288" y="823082"/>
                    </a:cubicBezTo>
                    <a:lnTo>
                      <a:pt x="792052" y="844628"/>
                    </a:lnTo>
                    <a:lnTo>
                      <a:pt x="671176" y="849278"/>
                    </a:lnTo>
                    <a:lnTo>
                      <a:pt x="679944" y="951586"/>
                    </a:lnTo>
                    <a:lnTo>
                      <a:pt x="523536" y="884994"/>
                    </a:lnTo>
                    <a:lnTo>
                      <a:pt x="418764" y="994534"/>
                    </a:lnTo>
                    <a:lnTo>
                      <a:pt x="307864" y="902118"/>
                    </a:lnTo>
                    <a:lnTo>
                      <a:pt x="275888" y="838164"/>
                    </a:lnTo>
                    <a:lnTo>
                      <a:pt x="260012" y="790538"/>
                    </a:lnTo>
                    <a:lnTo>
                      <a:pt x="288588" y="758790"/>
                    </a:lnTo>
                    <a:lnTo>
                      <a:pt x="263188" y="730214"/>
                    </a:lnTo>
                    <a:lnTo>
                      <a:pt x="269536" y="638138"/>
                    </a:lnTo>
                    <a:lnTo>
                      <a:pt x="206040" y="644490"/>
                    </a:lnTo>
                    <a:lnTo>
                      <a:pt x="167936" y="577814"/>
                    </a:lnTo>
                    <a:lnTo>
                      <a:pt x="190164" y="539714"/>
                    </a:lnTo>
                    <a:lnTo>
                      <a:pt x="183812" y="495264"/>
                    </a:lnTo>
                    <a:lnTo>
                      <a:pt x="98088" y="479390"/>
                    </a:lnTo>
                    <a:lnTo>
                      <a:pt x="72688" y="504790"/>
                    </a:lnTo>
                    <a:lnTo>
                      <a:pt x="0" y="393162"/>
                    </a:lnTo>
                    <a:lnTo>
                      <a:pt x="94912" y="363502"/>
                    </a:lnTo>
                    <a:lnTo>
                      <a:pt x="171112" y="292064"/>
                    </a:lnTo>
                    <a:lnTo>
                      <a:pt x="152064" y="211102"/>
                    </a:lnTo>
                    <a:lnTo>
                      <a:pt x="142536" y="182526"/>
                    </a:lnTo>
                    <a:lnTo>
                      <a:pt x="152064" y="82514"/>
                    </a:lnTo>
                    <a:lnTo>
                      <a:pt x="218736" y="44414"/>
                    </a:lnTo>
                    <a:lnTo>
                      <a:pt x="290176" y="49178"/>
                    </a:lnTo>
                    <a:lnTo>
                      <a:pt x="3428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104D3B2C-7B79-4933-8903-7C0D526C0936}"/>
                  </a:ext>
                </a:extLst>
              </p:cNvPr>
              <p:cNvSpPr/>
              <p:nvPr/>
            </p:nvSpPr>
            <p:spPr>
              <a:xfrm>
                <a:off x="41859992" y="25415080"/>
                <a:ext cx="307184" cy="374136"/>
              </a:xfrm>
              <a:custGeom>
                <a:avLst/>
                <a:gdLst>
                  <a:gd name="connsiteX0" fmla="*/ 145256 w 307184"/>
                  <a:gd name="connsiteY0" fmla="*/ 0 h 374136"/>
                  <a:gd name="connsiteX1" fmla="*/ 301664 w 307184"/>
                  <a:gd name="connsiteY1" fmla="*/ 66592 h 374136"/>
                  <a:gd name="connsiteX2" fmla="*/ 307184 w 307184"/>
                  <a:gd name="connsiteY2" fmla="*/ 130970 h 374136"/>
                  <a:gd name="connsiteX3" fmla="*/ 226220 w 307184"/>
                  <a:gd name="connsiteY3" fmla="*/ 269084 h 374136"/>
                  <a:gd name="connsiteX4" fmla="*/ 211932 w 307184"/>
                  <a:gd name="connsiteY4" fmla="*/ 354808 h 374136"/>
                  <a:gd name="connsiteX5" fmla="*/ 169408 w 307184"/>
                  <a:gd name="connsiteY5" fmla="*/ 374136 h 374136"/>
                  <a:gd name="connsiteX6" fmla="*/ 159544 w 307184"/>
                  <a:gd name="connsiteY6" fmla="*/ 371476 h 374136"/>
                  <a:gd name="connsiteX7" fmla="*/ 73820 w 307184"/>
                  <a:gd name="connsiteY7" fmla="*/ 309564 h 374136"/>
                  <a:gd name="connsiteX8" fmla="*/ 0 w 307184"/>
                  <a:gd name="connsiteY8" fmla="*/ 295276 h 374136"/>
                  <a:gd name="connsiteX9" fmla="*/ 11908 w 307184"/>
                  <a:gd name="connsiteY9" fmla="*/ 269084 h 374136"/>
                  <a:gd name="connsiteX10" fmla="*/ 14288 w 307184"/>
                  <a:gd name="connsiteY10" fmla="*/ 152400 h 374136"/>
                  <a:gd name="connsiteX11" fmla="*/ 38104 w 307184"/>
                  <a:gd name="connsiteY11" fmla="*/ 111920 h 374136"/>
                  <a:gd name="connsiteX12" fmla="*/ 38560 w 307184"/>
                  <a:gd name="connsiteY12" fmla="*/ 107936 h 374136"/>
                  <a:gd name="connsiteX13" fmla="*/ 40484 w 307184"/>
                  <a:gd name="connsiteY13" fmla="*/ 109540 h 374136"/>
                  <a:gd name="connsiteX14" fmla="*/ 145256 w 307184"/>
                  <a:gd name="connsiteY14" fmla="*/ 0 h 37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4" h="374136">
                    <a:moveTo>
                      <a:pt x="145256" y="0"/>
                    </a:moveTo>
                    <a:lnTo>
                      <a:pt x="301664" y="66592"/>
                    </a:lnTo>
                    <a:lnTo>
                      <a:pt x="307184" y="130970"/>
                    </a:lnTo>
                    <a:lnTo>
                      <a:pt x="226220" y="269084"/>
                    </a:lnTo>
                    <a:lnTo>
                      <a:pt x="211932" y="354808"/>
                    </a:lnTo>
                    <a:lnTo>
                      <a:pt x="169408" y="374136"/>
                    </a:lnTo>
                    <a:lnTo>
                      <a:pt x="159544" y="371476"/>
                    </a:lnTo>
                    <a:lnTo>
                      <a:pt x="73820" y="309564"/>
                    </a:lnTo>
                    <a:lnTo>
                      <a:pt x="0" y="295276"/>
                    </a:lnTo>
                    <a:lnTo>
                      <a:pt x="11908" y="269084"/>
                    </a:lnTo>
                    <a:cubicBezTo>
                      <a:pt x="12704" y="230188"/>
                      <a:pt x="13496" y="191296"/>
                      <a:pt x="14288" y="152400"/>
                    </a:cubicBezTo>
                    <a:lnTo>
                      <a:pt x="38104" y="111920"/>
                    </a:lnTo>
                    <a:lnTo>
                      <a:pt x="38560" y="107936"/>
                    </a:lnTo>
                    <a:lnTo>
                      <a:pt x="40484" y="109540"/>
                    </a:lnTo>
                    <a:lnTo>
                      <a:pt x="1452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B6DB00B9-CCF2-44B3-9BF0-FB10D25323DD}"/>
                  </a:ext>
                </a:extLst>
              </p:cNvPr>
              <p:cNvSpPr/>
              <p:nvPr/>
            </p:nvSpPr>
            <p:spPr>
              <a:xfrm>
                <a:off x="41667460" y="25432204"/>
                <a:ext cx="361940" cy="536120"/>
              </a:xfrm>
              <a:custGeom>
                <a:avLst/>
                <a:gdLst>
                  <a:gd name="connsiteX0" fmla="*/ 122116 w 361940"/>
                  <a:gd name="connsiteY0" fmla="*/ 0 h 536120"/>
                  <a:gd name="connsiteX1" fmla="*/ 231092 w 361940"/>
                  <a:gd name="connsiteY1" fmla="*/ 90812 h 536120"/>
                  <a:gd name="connsiteX2" fmla="*/ 230636 w 361940"/>
                  <a:gd name="connsiteY2" fmla="*/ 94796 h 536120"/>
                  <a:gd name="connsiteX3" fmla="*/ 206820 w 361940"/>
                  <a:gd name="connsiteY3" fmla="*/ 135276 h 536120"/>
                  <a:gd name="connsiteX4" fmla="*/ 204440 w 361940"/>
                  <a:gd name="connsiteY4" fmla="*/ 251960 h 536120"/>
                  <a:gd name="connsiteX5" fmla="*/ 192532 w 361940"/>
                  <a:gd name="connsiteY5" fmla="*/ 278152 h 536120"/>
                  <a:gd name="connsiteX6" fmla="*/ 266352 w 361940"/>
                  <a:gd name="connsiteY6" fmla="*/ 292440 h 536120"/>
                  <a:gd name="connsiteX7" fmla="*/ 352076 w 361940"/>
                  <a:gd name="connsiteY7" fmla="*/ 354352 h 536120"/>
                  <a:gd name="connsiteX8" fmla="*/ 361940 w 361940"/>
                  <a:gd name="connsiteY8" fmla="*/ 357012 h 536120"/>
                  <a:gd name="connsiteX9" fmla="*/ 352076 w 361940"/>
                  <a:gd name="connsiteY9" fmla="*/ 361496 h 536120"/>
                  <a:gd name="connsiteX10" fmla="*/ 333028 w 361940"/>
                  <a:gd name="connsiteY10" fmla="*/ 499608 h 536120"/>
                  <a:gd name="connsiteX11" fmla="*/ 334736 w 361940"/>
                  <a:gd name="connsiteY11" fmla="*/ 504038 h 536120"/>
                  <a:gd name="connsiteX12" fmla="*/ 280640 w 361940"/>
                  <a:gd name="connsiteY12" fmla="*/ 491672 h 536120"/>
                  <a:gd name="connsiteX13" fmla="*/ 264764 w 361940"/>
                  <a:gd name="connsiteY13" fmla="*/ 536120 h 536120"/>
                  <a:gd name="connsiteX14" fmla="*/ 207616 w 361940"/>
                  <a:gd name="connsiteY14" fmla="*/ 498020 h 536120"/>
                  <a:gd name="connsiteX15" fmla="*/ 131416 w 361940"/>
                  <a:gd name="connsiteY15" fmla="*/ 520246 h 536120"/>
                  <a:gd name="connsiteX16" fmla="*/ 118716 w 361940"/>
                  <a:gd name="connsiteY16" fmla="*/ 466272 h 536120"/>
                  <a:gd name="connsiteX17" fmla="*/ 4416 w 361940"/>
                  <a:gd name="connsiteY17" fmla="*/ 434520 h 536120"/>
                  <a:gd name="connsiteX18" fmla="*/ 0 w 361940"/>
                  <a:gd name="connsiteY18" fmla="*/ 435870 h 536120"/>
                  <a:gd name="connsiteX19" fmla="*/ 10764 w 361940"/>
                  <a:gd name="connsiteY19" fmla="*/ 329746 h 536120"/>
                  <a:gd name="connsiteX20" fmla="*/ 5792 w 361940"/>
                  <a:gd name="connsiteY20" fmla="*/ 321160 h 536120"/>
                  <a:gd name="connsiteX21" fmla="*/ 80616 w 361940"/>
                  <a:gd name="connsiteY21" fmla="*/ 345620 h 536120"/>
                  <a:gd name="connsiteX22" fmla="*/ 102840 w 361940"/>
                  <a:gd name="connsiteY22" fmla="*/ 310696 h 536120"/>
                  <a:gd name="connsiteX23" fmla="*/ 93316 w 361940"/>
                  <a:gd name="connsiteY23" fmla="*/ 209096 h 536120"/>
                  <a:gd name="connsiteX24" fmla="*/ 83788 w 361940"/>
                  <a:gd name="connsiteY24" fmla="*/ 174172 h 536120"/>
                  <a:gd name="connsiteX25" fmla="*/ 131416 w 361940"/>
                  <a:gd name="connsiteY25" fmla="*/ 132896 h 536120"/>
                  <a:gd name="connsiteX26" fmla="*/ 128240 w 361940"/>
                  <a:gd name="connsiteY26" fmla="*/ 12246 h 536120"/>
                  <a:gd name="connsiteX27" fmla="*/ 122116 w 361940"/>
                  <a:gd name="connsiteY27" fmla="*/ 0 h 53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1940" h="536120">
                    <a:moveTo>
                      <a:pt x="122116" y="0"/>
                    </a:moveTo>
                    <a:lnTo>
                      <a:pt x="231092" y="90812"/>
                    </a:lnTo>
                    <a:lnTo>
                      <a:pt x="230636" y="94796"/>
                    </a:lnTo>
                    <a:lnTo>
                      <a:pt x="206820" y="135276"/>
                    </a:lnTo>
                    <a:cubicBezTo>
                      <a:pt x="206028" y="174172"/>
                      <a:pt x="205236" y="213064"/>
                      <a:pt x="204440" y="251960"/>
                    </a:cubicBezTo>
                    <a:lnTo>
                      <a:pt x="192532" y="278152"/>
                    </a:lnTo>
                    <a:lnTo>
                      <a:pt x="266352" y="292440"/>
                    </a:lnTo>
                    <a:lnTo>
                      <a:pt x="352076" y="354352"/>
                    </a:lnTo>
                    <a:lnTo>
                      <a:pt x="361940" y="357012"/>
                    </a:lnTo>
                    <a:lnTo>
                      <a:pt x="352076" y="361496"/>
                    </a:lnTo>
                    <a:lnTo>
                      <a:pt x="333028" y="499608"/>
                    </a:lnTo>
                    <a:lnTo>
                      <a:pt x="334736" y="504038"/>
                    </a:lnTo>
                    <a:lnTo>
                      <a:pt x="280640" y="491672"/>
                    </a:lnTo>
                    <a:lnTo>
                      <a:pt x="264764" y="536120"/>
                    </a:lnTo>
                    <a:lnTo>
                      <a:pt x="207616" y="498020"/>
                    </a:lnTo>
                    <a:lnTo>
                      <a:pt x="131416" y="520246"/>
                    </a:lnTo>
                    <a:lnTo>
                      <a:pt x="118716" y="466272"/>
                    </a:lnTo>
                    <a:lnTo>
                      <a:pt x="4416" y="434520"/>
                    </a:lnTo>
                    <a:lnTo>
                      <a:pt x="0" y="435870"/>
                    </a:lnTo>
                    <a:lnTo>
                      <a:pt x="10764" y="329746"/>
                    </a:lnTo>
                    <a:lnTo>
                      <a:pt x="5792" y="321160"/>
                    </a:lnTo>
                    <a:lnTo>
                      <a:pt x="80616" y="345620"/>
                    </a:lnTo>
                    <a:lnTo>
                      <a:pt x="102840" y="310696"/>
                    </a:lnTo>
                    <a:lnTo>
                      <a:pt x="93316" y="209096"/>
                    </a:lnTo>
                    <a:lnTo>
                      <a:pt x="83788" y="174172"/>
                    </a:lnTo>
                    <a:lnTo>
                      <a:pt x="131416" y="132896"/>
                    </a:lnTo>
                    <a:cubicBezTo>
                      <a:pt x="130356" y="92680"/>
                      <a:pt x="129300" y="52464"/>
                      <a:pt x="128240" y="12246"/>
                    </a:cubicBezTo>
                    <a:lnTo>
                      <a:pt x="1221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328F7B68-C9BC-4BA6-B193-E0AA92B36706}"/>
                </a:ext>
              </a:extLst>
            </p:cNvPr>
            <p:cNvSpPr/>
            <p:nvPr/>
          </p:nvSpPr>
          <p:spPr>
            <a:xfrm>
              <a:off x="40227248" y="22891750"/>
              <a:ext cx="2962912" cy="364115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正方形/長方形 623">
              <a:extLst>
                <a:ext uri="{FF2B5EF4-FFF2-40B4-BE49-F238E27FC236}">
                  <a16:creationId xmlns:a16="http://schemas.microsoft.com/office/drawing/2014/main" id="{0238D7FC-2131-42FD-9CC9-BFEA6B3411EE}"/>
                </a:ext>
              </a:extLst>
            </p:cNvPr>
            <p:cNvSpPr/>
            <p:nvPr/>
          </p:nvSpPr>
          <p:spPr>
            <a:xfrm>
              <a:off x="41286540" y="24446984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栃　木</a:t>
              </a:r>
            </a:p>
          </p:txBody>
        </p: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D56C1EC4-81E9-437F-AF46-34F561A28C40}"/>
              </a:ext>
            </a:extLst>
          </p:cNvPr>
          <p:cNvGrpSpPr/>
          <p:nvPr/>
        </p:nvGrpSpPr>
        <p:grpSpPr>
          <a:xfrm>
            <a:off x="695324" y="4798966"/>
            <a:ext cx="2905124" cy="2984500"/>
            <a:chOff x="36718876" y="27412950"/>
            <a:chExt cx="2905124" cy="2984500"/>
          </a:xfrm>
        </p:grpSpPr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90A2D8BA-32B0-4E71-A803-F961711E7B14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D222DBF8-074E-4D72-B5F3-42FD0DC53851}"/>
                  </a:ext>
                </a:extLst>
              </p:cNvPr>
              <p:cNvSpPr/>
              <p:nvPr/>
            </p:nvSpPr>
            <p:spPr>
              <a:xfrm>
                <a:off x="36728400" y="27412950"/>
                <a:ext cx="1345068" cy="976314"/>
              </a:xfrm>
              <a:custGeom>
                <a:avLst/>
                <a:gdLst>
                  <a:gd name="connsiteX0" fmla="*/ 561976 w 1345068"/>
                  <a:gd name="connsiteY0" fmla="*/ 0 h 976314"/>
                  <a:gd name="connsiteX1" fmla="*/ 733424 w 1345068"/>
                  <a:gd name="connsiteY1" fmla="*/ 38100 h 976314"/>
                  <a:gd name="connsiteX2" fmla="*/ 790576 w 1345068"/>
                  <a:gd name="connsiteY2" fmla="*/ 85726 h 976314"/>
                  <a:gd name="connsiteX3" fmla="*/ 800100 w 1345068"/>
                  <a:gd name="connsiteY3" fmla="*/ 152400 h 976314"/>
                  <a:gd name="connsiteX4" fmla="*/ 800100 w 1345068"/>
                  <a:gd name="connsiteY4" fmla="*/ 219074 h 976314"/>
                  <a:gd name="connsiteX5" fmla="*/ 857248 w 1345068"/>
                  <a:gd name="connsiteY5" fmla="*/ 266700 h 976314"/>
                  <a:gd name="connsiteX6" fmla="*/ 942976 w 1345068"/>
                  <a:gd name="connsiteY6" fmla="*/ 257174 h 976314"/>
                  <a:gd name="connsiteX7" fmla="*/ 962024 w 1345068"/>
                  <a:gd name="connsiteY7" fmla="*/ 219074 h 976314"/>
                  <a:gd name="connsiteX8" fmla="*/ 990600 w 1345068"/>
                  <a:gd name="connsiteY8" fmla="*/ 190500 h 976314"/>
                  <a:gd name="connsiteX9" fmla="*/ 1143000 w 1345068"/>
                  <a:gd name="connsiteY9" fmla="*/ 180974 h 976314"/>
                  <a:gd name="connsiteX10" fmla="*/ 1200152 w 1345068"/>
                  <a:gd name="connsiteY10" fmla="*/ 200026 h 976314"/>
                  <a:gd name="connsiteX11" fmla="*/ 1257300 w 1345068"/>
                  <a:gd name="connsiteY11" fmla="*/ 180974 h 976314"/>
                  <a:gd name="connsiteX12" fmla="*/ 1304924 w 1345068"/>
                  <a:gd name="connsiteY12" fmla="*/ 228600 h 976314"/>
                  <a:gd name="connsiteX13" fmla="*/ 1304924 w 1345068"/>
                  <a:gd name="connsiteY13" fmla="*/ 352426 h 976314"/>
                  <a:gd name="connsiteX14" fmla="*/ 1345068 w 1345068"/>
                  <a:gd name="connsiteY14" fmla="*/ 352426 h 976314"/>
                  <a:gd name="connsiteX15" fmla="*/ 1188244 w 1345068"/>
                  <a:gd name="connsiteY15" fmla="*/ 526256 h 976314"/>
                  <a:gd name="connsiteX16" fmla="*/ 1140620 w 1345068"/>
                  <a:gd name="connsiteY16" fmla="*/ 526256 h 976314"/>
                  <a:gd name="connsiteX17" fmla="*/ 1116808 w 1345068"/>
                  <a:gd name="connsiteY17" fmla="*/ 600074 h 976314"/>
                  <a:gd name="connsiteX18" fmla="*/ 1028700 w 1345068"/>
                  <a:gd name="connsiteY18" fmla="*/ 592930 h 976314"/>
                  <a:gd name="connsiteX19" fmla="*/ 985840 w 1345068"/>
                  <a:gd name="connsiteY19" fmla="*/ 738188 h 976314"/>
                  <a:gd name="connsiteX20" fmla="*/ 938212 w 1345068"/>
                  <a:gd name="connsiteY20" fmla="*/ 735806 h 976314"/>
                  <a:gd name="connsiteX21" fmla="*/ 785812 w 1345068"/>
                  <a:gd name="connsiteY21" fmla="*/ 847726 h 976314"/>
                  <a:gd name="connsiteX22" fmla="*/ 707232 w 1345068"/>
                  <a:gd name="connsiteY22" fmla="*/ 740570 h 976314"/>
                  <a:gd name="connsiteX23" fmla="*/ 581024 w 1345068"/>
                  <a:gd name="connsiteY23" fmla="*/ 740570 h 976314"/>
                  <a:gd name="connsiteX24" fmla="*/ 585788 w 1345068"/>
                  <a:gd name="connsiteY24" fmla="*/ 826294 h 976314"/>
                  <a:gd name="connsiteX25" fmla="*/ 490536 w 1345068"/>
                  <a:gd name="connsiteY25" fmla="*/ 826294 h 976314"/>
                  <a:gd name="connsiteX26" fmla="*/ 447676 w 1345068"/>
                  <a:gd name="connsiteY26" fmla="*/ 957262 h 976314"/>
                  <a:gd name="connsiteX27" fmla="*/ 276224 w 1345068"/>
                  <a:gd name="connsiteY27" fmla="*/ 976314 h 976314"/>
                  <a:gd name="connsiteX28" fmla="*/ 197644 w 1345068"/>
                  <a:gd name="connsiteY28" fmla="*/ 869156 h 976314"/>
                  <a:gd name="connsiteX29" fmla="*/ 114788 w 1345068"/>
                  <a:gd name="connsiteY29" fmla="*/ 828188 h 976314"/>
                  <a:gd name="connsiteX30" fmla="*/ 142876 w 1345068"/>
                  <a:gd name="connsiteY30" fmla="*/ 800100 h 976314"/>
                  <a:gd name="connsiteX31" fmla="*/ 9524 w 1345068"/>
                  <a:gd name="connsiteY31" fmla="*/ 695326 h 976314"/>
                  <a:gd name="connsiteX32" fmla="*/ 0 w 1345068"/>
                  <a:gd name="connsiteY32" fmla="*/ 657226 h 976314"/>
                  <a:gd name="connsiteX33" fmla="*/ 57152 w 1345068"/>
                  <a:gd name="connsiteY33" fmla="*/ 561974 h 976314"/>
                  <a:gd name="connsiteX34" fmla="*/ 85724 w 1345068"/>
                  <a:gd name="connsiteY34" fmla="*/ 523874 h 976314"/>
                  <a:gd name="connsiteX35" fmla="*/ 161924 w 1345068"/>
                  <a:gd name="connsiteY35" fmla="*/ 314326 h 976314"/>
                  <a:gd name="connsiteX36" fmla="*/ 238124 w 1345068"/>
                  <a:gd name="connsiteY36" fmla="*/ 314326 h 976314"/>
                  <a:gd name="connsiteX37" fmla="*/ 304800 w 1345068"/>
                  <a:gd name="connsiteY37" fmla="*/ 409574 h 976314"/>
                  <a:gd name="connsiteX38" fmla="*/ 561976 w 1345068"/>
                  <a:gd name="connsiteY38" fmla="*/ 0 h 97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45068" h="976314">
                    <a:moveTo>
                      <a:pt x="561976" y="0"/>
                    </a:moveTo>
                    <a:lnTo>
                      <a:pt x="733424" y="38100"/>
                    </a:lnTo>
                    <a:lnTo>
                      <a:pt x="790576" y="85726"/>
                    </a:lnTo>
                    <a:lnTo>
                      <a:pt x="800100" y="152400"/>
                    </a:lnTo>
                    <a:lnTo>
                      <a:pt x="800100" y="219074"/>
                    </a:lnTo>
                    <a:lnTo>
                      <a:pt x="857248" y="266700"/>
                    </a:lnTo>
                    <a:lnTo>
                      <a:pt x="942976" y="257174"/>
                    </a:lnTo>
                    <a:lnTo>
                      <a:pt x="962024" y="219074"/>
                    </a:lnTo>
                    <a:lnTo>
                      <a:pt x="990600" y="190500"/>
                    </a:lnTo>
                    <a:lnTo>
                      <a:pt x="1143000" y="180974"/>
                    </a:lnTo>
                    <a:lnTo>
                      <a:pt x="1200152" y="200026"/>
                    </a:lnTo>
                    <a:lnTo>
                      <a:pt x="1257300" y="180974"/>
                    </a:lnTo>
                    <a:lnTo>
                      <a:pt x="1304924" y="228600"/>
                    </a:lnTo>
                    <a:lnTo>
                      <a:pt x="1304924" y="352426"/>
                    </a:lnTo>
                    <a:lnTo>
                      <a:pt x="1345068" y="352426"/>
                    </a:lnTo>
                    <a:lnTo>
                      <a:pt x="1188244" y="526256"/>
                    </a:lnTo>
                    <a:lnTo>
                      <a:pt x="1140620" y="526256"/>
                    </a:lnTo>
                    <a:lnTo>
                      <a:pt x="1116808" y="600074"/>
                    </a:lnTo>
                    <a:lnTo>
                      <a:pt x="1028700" y="592930"/>
                    </a:lnTo>
                    <a:lnTo>
                      <a:pt x="985840" y="738188"/>
                    </a:lnTo>
                    <a:lnTo>
                      <a:pt x="938212" y="735806"/>
                    </a:lnTo>
                    <a:lnTo>
                      <a:pt x="785812" y="847726"/>
                    </a:lnTo>
                    <a:lnTo>
                      <a:pt x="707232" y="740570"/>
                    </a:lnTo>
                    <a:lnTo>
                      <a:pt x="581024" y="740570"/>
                    </a:lnTo>
                    <a:lnTo>
                      <a:pt x="585788" y="826294"/>
                    </a:lnTo>
                    <a:lnTo>
                      <a:pt x="490536" y="826294"/>
                    </a:lnTo>
                    <a:lnTo>
                      <a:pt x="447676" y="957262"/>
                    </a:lnTo>
                    <a:lnTo>
                      <a:pt x="276224" y="976314"/>
                    </a:lnTo>
                    <a:lnTo>
                      <a:pt x="197644" y="869156"/>
                    </a:lnTo>
                    <a:lnTo>
                      <a:pt x="114788" y="828188"/>
                    </a:lnTo>
                    <a:lnTo>
                      <a:pt x="142876" y="800100"/>
                    </a:lnTo>
                    <a:lnTo>
                      <a:pt x="9524" y="695326"/>
                    </a:lnTo>
                    <a:lnTo>
                      <a:pt x="0" y="657226"/>
                    </a:lnTo>
                    <a:lnTo>
                      <a:pt x="57152" y="561974"/>
                    </a:lnTo>
                    <a:lnTo>
                      <a:pt x="85724" y="523874"/>
                    </a:lnTo>
                    <a:lnTo>
                      <a:pt x="161924" y="314326"/>
                    </a:lnTo>
                    <a:lnTo>
                      <a:pt x="238124" y="314326"/>
                    </a:lnTo>
                    <a:lnTo>
                      <a:pt x="304800" y="40957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48ADFCC4-88A0-454F-9FA3-F24B4E69AF00}"/>
                  </a:ext>
                </a:extLst>
              </p:cNvPr>
              <p:cNvSpPr/>
              <p:nvPr/>
            </p:nvSpPr>
            <p:spPr>
              <a:xfrm>
                <a:off x="38328600" y="27793950"/>
                <a:ext cx="524528" cy="968086"/>
              </a:xfrm>
              <a:custGeom>
                <a:avLst/>
                <a:gdLst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11944 w 524528"/>
                  <a:gd name="connsiteY8" fmla="*/ 347662 h 968086"/>
                  <a:gd name="connsiteX9" fmla="*/ 343796 w 524528"/>
                  <a:gd name="connsiteY9" fmla="*/ 345868 h 968086"/>
                  <a:gd name="connsiteX10" fmla="*/ 431008 w 524528"/>
                  <a:gd name="connsiteY10" fmla="*/ 483394 h 968086"/>
                  <a:gd name="connsiteX11" fmla="*/ 434984 w 524528"/>
                  <a:gd name="connsiteY11" fmla="*/ 478996 h 968086"/>
                  <a:gd name="connsiteX12" fmla="*/ 435768 w 524528"/>
                  <a:gd name="connsiteY12" fmla="*/ 483394 h 968086"/>
                  <a:gd name="connsiteX13" fmla="*/ 459580 w 524528"/>
                  <a:gd name="connsiteY13" fmla="*/ 523874 h 968086"/>
                  <a:gd name="connsiteX14" fmla="*/ 464268 w 524528"/>
                  <a:gd name="connsiteY14" fmla="*/ 521608 h 968086"/>
                  <a:gd name="connsiteX15" fmla="*/ 459580 w 524528"/>
                  <a:gd name="connsiteY15" fmla="*/ 528638 h 968086"/>
                  <a:gd name="connsiteX16" fmla="*/ 454820 w 524528"/>
                  <a:gd name="connsiteY16" fmla="*/ 661988 h 968086"/>
                  <a:gd name="connsiteX17" fmla="*/ 428624 w 524528"/>
                  <a:gd name="connsiteY17" fmla="*/ 719138 h 968086"/>
                  <a:gd name="connsiteX18" fmla="*/ 435768 w 524528"/>
                  <a:gd name="connsiteY18" fmla="*/ 800100 h 968086"/>
                  <a:gd name="connsiteX19" fmla="*/ 361952 w 524528"/>
                  <a:gd name="connsiteY19" fmla="*/ 885826 h 968086"/>
                  <a:gd name="connsiteX20" fmla="*/ 321468 w 524528"/>
                  <a:gd name="connsiteY20" fmla="*/ 923926 h 968086"/>
                  <a:gd name="connsiteX21" fmla="*/ 238124 w 524528"/>
                  <a:gd name="connsiteY21" fmla="*/ 935830 h 968086"/>
                  <a:gd name="connsiteX22" fmla="*/ 200024 w 524528"/>
                  <a:gd name="connsiteY22" fmla="*/ 966788 h 968086"/>
                  <a:gd name="connsiteX23" fmla="*/ 199968 w 524528"/>
                  <a:gd name="connsiteY23" fmla="*/ 968086 h 968086"/>
                  <a:gd name="connsiteX24" fmla="*/ 92868 w 524528"/>
                  <a:gd name="connsiteY24" fmla="*/ 866774 h 968086"/>
                  <a:gd name="connsiteX25" fmla="*/ 9524 w 524528"/>
                  <a:gd name="connsiteY25" fmla="*/ 840582 h 968086"/>
                  <a:gd name="connsiteX26" fmla="*/ 4836 w 524528"/>
                  <a:gd name="connsiteY26" fmla="*/ 834536 h 968086"/>
                  <a:gd name="connsiteX27" fmla="*/ 16668 w 524528"/>
                  <a:gd name="connsiteY27" fmla="*/ 628650 h 968086"/>
                  <a:gd name="connsiteX28" fmla="*/ 0 w 524528"/>
                  <a:gd name="connsiteY28" fmla="*/ 545306 h 968086"/>
                  <a:gd name="connsiteX29" fmla="*/ 92868 w 524528"/>
                  <a:gd name="connsiteY29" fmla="*/ 388144 h 968086"/>
                  <a:gd name="connsiteX30" fmla="*/ 92868 w 524528"/>
                  <a:gd name="connsiteY30" fmla="*/ 302418 h 968086"/>
                  <a:gd name="connsiteX31" fmla="*/ 249104 w 524528"/>
                  <a:gd name="connsiteY31" fmla="*/ 293974 h 968086"/>
                  <a:gd name="connsiteX32" fmla="*/ 250032 w 524528"/>
                  <a:gd name="connsiteY32" fmla="*/ 304800 h 968086"/>
                  <a:gd name="connsiteX33" fmla="*/ 235744 w 524528"/>
                  <a:gd name="connsiteY33" fmla="*/ 138114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50032 w 524528"/>
                  <a:gd name="connsiteY31" fmla="*/ 304800 h 968086"/>
                  <a:gd name="connsiteX32" fmla="*/ 235744 w 524528"/>
                  <a:gd name="connsiteY32" fmla="*/ 138114 h 968086"/>
                  <a:gd name="connsiteX33" fmla="*/ 343996 w 524528"/>
                  <a:gd name="connsiteY33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4528" h="968086">
                    <a:moveTo>
                      <a:pt x="343996" y="0"/>
                    </a:moveTo>
                    <a:lnTo>
                      <a:pt x="442912" y="0"/>
                    </a:lnTo>
                    <a:lnTo>
                      <a:pt x="524528" y="57434"/>
                    </a:lnTo>
                    <a:lnTo>
                      <a:pt x="435768" y="154782"/>
                    </a:lnTo>
                    <a:lnTo>
                      <a:pt x="473868" y="188118"/>
                    </a:lnTo>
                    <a:lnTo>
                      <a:pt x="473868" y="230982"/>
                    </a:lnTo>
                    <a:lnTo>
                      <a:pt x="495300" y="259556"/>
                    </a:lnTo>
                    <a:lnTo>
                      <a:pt x="481012" y="338138"/>
                    </a:lnTo>
                    <a:lnTo>
                      <a:pt x="343796" y="345868"/>
                    </a:lnTo>
                    <a:lnTo>
                      <a:pt x="431008" y="483394"/>
                    </a:lnTo>
                    <a:lnTo>
                      <a:pt x="434984" y="478996"/>
                    </a:lnTo>
                    <a:lnTo>
                      <a:pt x="435768" y="483394"/>
                    </a:lnTo>
                    <a:lnTo>
                      <a:pt x="459580" y="523874"/>
                    </a:lnTo>
                    <a:lnTo>
                      <a:pt x="464268" y="521608"/>
                    </a:lnTo>
                    <a:lnTo>
                      <a:pt x="459580" y="528638"/>
                    </a:lnTo>
                    <a:lnTo>
                      <a:pt x="454820" y="661988"/>
                    </a:lnTo>
                    <a:lnTo>
                      <a:pt x="428624" y="719138"/>
                    </a:lnTo>
                    <a:lnTo>
                      <a:pt x="435768" y="800100"/>
                    </a:lnTo>
                    <a:lnTo>
                      <a:pt x="361952" y="885826"/>
                    </a:lnTo>
                    <a:lnTo>
                      <a:pt x="321468" y="923926"/>
                    </a:lnTo>
                    <a:lnTo>
                      <a:pt x="238124" y="935830"/>
                    </a:lnTo>
                    <a:lnTo>
                      <a:pt x="200024" y="966788"/>
                    </a:lnTo>
                    <a:cubicBezTo>
                      <a:pt x="200005" y="967221"/>
                      <a:pt x="199987" y="967653"/>
                      <a:pt x="199968" y="968086"/>
                    </a:cubicBezTo>
                    <a:lnTo>
                      <a:pt x="92868" y="866774"/>
                    </a:lnTo>
                    <a:lnTo>
                      <a:pt x="9524" y="840582"/>
                    </a:lnTo>
                    <a:lnTo>
                      <a:pt x="4836" y="834536"/>
                    </a:lnTo>
                    <a:lnTo>
                      <a:pt x="16668" y="628650"/>
                    </a:lnTo>
                    <a:lnTo>
                      <a:pt x="0" y="545306"/>
                    </a:lnTo>
                    <a:lnTo>
                      <a:pt x="92868" y="388144"/>
                    </a:lnTo>
                    <a:lnTo>
                      <a:pt x="92868" y="302418"/>
                    </a:lnTo>
                    <a:lnTo>
                      <a:pt x="249104" y="293974"/>
                    </a:lnTo>
                    <a:lnTo>
                      <a:pt x="235744" y="138114"/>
                    </a:lnTo>
                    <a:lnTo>
                      <a:pt x="343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053DE90E-F002-40CE-9C70-700F532AAB28}"/>
                  </a:ext>
                </a:extLst>
              </p:cNvPr>
              <p:cNvSpPr/>
              <p:nvPr/>
            </p:nvSpPr>
            <p:spPr>
              <a:xfrm>
                <a:off x="39135844" y="28294896"/>
                <a:ext cx="488156" cy="705920"/>
              </a:xfrm>
              <a:custGeom>
                <a:avLst/>
                <a:gdLst>
                  <a:gd name="connsiteX0" fmla="*/ 119408 w 488156"/>
                  <a:gd name="connsiteY0" fmla="*/ 0 h 705920"/>
                  <a:gd name="connsiteX1" fmla="*/ 164308 w 488156"/>
                  <a:gd name="connsiteY1" fmla="*/ 70554 h 705920"/>
                  <a:gd name="connsiteX2" fmla="*/ 297656 w 488156"/>
                  <a:gd name="connsiteY2" fmla="*/ 127704 h 705920"/>
                  <a:gd name="connsiteX3" fmla="*/ 383380 w 488156"/>
                  <a:gd name="connsiteY3" fmla="*/ 194380 h 705920"/>
                  <a:gd name="connsiteX4" fmla="*/ 488156 w 488156"/>
                  <a:gd name="connsiteY4" fmla="*/ 222954 h 705920"/>
                  <a:gd name="connsiteX5" fmla="*/ 450056 w 488156"/>
                  <a:gd name="connsiteY5" fmla="*/ 318204 h 705920"/>
                  <a:gd name="connsiteX6" fmla="*/ 488156 w 488156"/>
                  <a:gd name="connsiteY6" fmla="*/ 422980 h 705920"/>
                  <a:gd name="connsiteX7" fmla="*/ 459580 w 488156"/>
                  <a:gd name="connsiteY7" fmla="*/ 613480 h 705920"/>
                  <a:gd name="connsiteX8" fmla="*/ 431004 w 488156"/>
                  <a:gd name="connsiteY8" fmla="*/ 699204 h 705920"/>
                  <a:gd name="connsiteX9" fmla="*/ 428764 w 488156"/>
                  <a:gd name="connsiteY9" fmla="*/ 705920 h 705920"/>
                  <a:gd name="connsiteX10" fmla="*/ 157164 w 488156"/>
                  <a:gd name="connsiteY10" fmla="*/ 696824 h 705920"/>
                  <a:gd name="connsiteX11" fmla="*/ 126204 w 488156"/>
                  <a:gd name="connsiteY11" fmla="*/ 568236 h 705920"/>
                  <a:gd name="connsiteX12" fmla="*/ 295276 w 488156"/>
                  <a:gd name="connsiteY12" fmla="*/ 549184 h 705920"/>
                  <a:gd name="connsiteX13" fmla="*/ 285748 w 488156"/>
                  <a:gd name="connsiteY13" fmla="*/ 463460 h 705920"/>
                  <a:gd name="connsiteX14" fmla="*/ 164308 w 488156"/>
                  <a:gd name="connsiteY14" fmla="*/ 458698 h 705920"/>
                  <a:gd name="connsiteX15" fmla="*/ 166688 w 488156"/>
                  <a:gd name="connsiteY15" fmla="*/ 394404 h 705920"/>
                  <a:gd name="connsiteX16" fmla="*/ 133348 w 488156"/>
                  <a:gd name="connsiteY16" fmla="*/ 356304 h 705920"/>
                  <a:gd name="connsiteX17" fmla="*/ 157164 w 488156"/>
                  <a:gd name="connsiteY17" fmla="*/ 325348 h 705920"/>
                  <a:gd name="connsiteX18" fmla="*/ 164308 w 488156"/>
                  <a:gd name="connsiteY18" fmla="*/ 270580 h 705920"/>
                  <a:gd name="connsiteX19" fmla="*/ 130968 w 488156"/>
                  <a:gd name="connsiteY19" fmla="*/ 239624 h 705920"/>
                  <a:gd name="connsiteX20" fmla="*/ 50004 w 488156"/>
                  <a:gd name="connsiteY20" fmla="*/ 215810 h 705920"/>
                  <a:gd name="connsiteX21" fmla="*/ 50004 w 488156"/>
                  <a:gd name="connsiteY21" fmla="*/ 156280 h 705920"/>
                  <a:gd name="connsiteX22" fmla="*/ 0 w 488156"/>
                  <a:gd name="connsiteY22" fmla="*/ 106272 h 705920"/>
                  <a:gd name="connsiteX23" fmla="*/ 7144 w 488156"/>
                  <a:gd name="connsiteY23" fmla="*/ 61028 h 705920"/>
                  <a:gd name="connsiteX24" fmla="*/ 66676 w 488156"/>
                  <a:gd name="connsiteY24" fmla="*/ 51504 h 705920"/>
                  <a:gd name="connsiteX25" fmla="*/ 85724 w 488156"/>
                  <a:gd name="connsiteY25" fmla="*/ 1498 h 705920"/>
                  <a:gd name="connsiteX26" fmla="*/ 119408 w 488156"/>
                  <a:gd name="connsiteY26" fmla="*/ 0 h 7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8156" h="705920">
                    <a:moveTo>
                      <a:pt x="119408" y="0"/>
                    </a:moveTo>
                    <a:lnTo>
                      <a:pt x="164308" y="70554"/>
                    </a:lnTo>
                    <a:lnTo>
                      <a:pt x="297656" y="127704"/>
                    </a:lnTo>
                    <a:lnTo>
                      <a:pt x="383380" y="194380"/>
                    </a:lnTo>
                    <a:lnTo>
                      <a:pt x="488156" y="222954"/>
                    </a:lnTo>
                    <a:lnTo>
                      <a:pt x="450056" y="318204"/>
                    </a:lnTo>
                    <a:lnTo>
                      <a:pt x="488156" y="422980"/>
                    </a:lnTo>
                    <a:lnTo>
                      <a:pt x="459580" y="613480"/>
                    </a:lnTo>
                    <a:lnTo>
                      <a:pt x="431004" y="699204"/>
                    </a:lnTo>
                    <a:lnTo>
                      <a:pt x="428764" y="705920"/>
                    </a:lnTo>
                    <a:lnTo>
                      <a:pt x="157164" y="696824"/>
                    </a:lnTo>
                    <a:lnTo>
                      <a:pt x="126204" y="568236"/>
                    </a:lnTo>
                    <a:lnTo>
                      <a:pt x="295276" y="549184"/>
                    </a:lnTo>
                    <a:lnTo>
                      <a:pt x="285748" y="463460"/>
                    </a:lnTo>
                    <a:lnTo>
                      <a:pt x="164308" y="458698"/>
                    </a:lnTo>
                    <a:cubicBezTo>
                      <a:pt x="165100" y="437268"/>
                      <a:pt x="165892" y="415836"/>
                      <a:pt x="166688" y="394404"/>
                    </a:cubicBezTo>
                    <a:lnTo>
                      <a:pt x="133348" y="356304"/>
                    </a:lnTo>
                    <a:lnTo>
                      <a:pt x="157164" y="325348"/>
                    </a:lnTo>
                    <a:lnTo>
                      <a:pt x="164308" y="270580"/>
                    </a:lnTo>
                    <a:lnTo>
                      <a:pt x="130968" y="239624"/>
                    </a:lnTo>
                    <a:lnTo>
                      <a:pt x="50004" y="215810"/>
                    </a:lnTo>
                    <a:lnTo>
                      <a:pt x="50004" y="156280"/>
                    </a:lnTo>
                    <a:lnTo>
                      <a:pt x="0" y="106272"/>
                    </a:lnTo>
                    <a:lnTo>
                      <a:pt x="7144" y="61028"/>
                    </a:lnTo>
                    <a:lnTo>
                      <a:pt x="66676" y="51504"/>
                    </a:lnTo>
                    <a:lnTo>
                      <a:pt x="85724" y="1498"/>
                    </a:lnTo>
                    <a:lnTo>
                      <a:pt x="119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81AD7D5E-8B12-41D6-AB99-93236271478A}"/>
                  </a:ext>
                </a:extLst>
              </p:cNvPr>
              <p:cNvSpPr/>
              <p:nvPr/>
            </p:nvSpPr>
            <p:spPr>
              <a:xfrm>
                <a:off x="36840624" y="28608338"/>
                <a:ext cx="621200" cy="1300162"/>
              </a:xfrm>
              <a:custGeom>
                <a:avLst/>
                <a:gdLst>
                  <a:gd name="connsiteX0" fmla="*/ 30652 w 621200"/>
                  <a:gd name="connsiteY0" fmla="*/ 0 h 1300162"/>
                  <a:gd name="connsiteX1" fmla="*/ 268776 w 621200"/>
                  <a:gd name="connsiteY1" fmla="*/ 33338 h 1300162"/>
                  <a:gd name="connsiteX2" fmla="*/ 283064 w 621200"/>
                  <a:gd name="connsiteY2" fmla="*/ 166686 h 1300162"/>
                  <a:gd name="connsiteX3" fmla="*/ 352120 w 621200"/>
                  <a:gd name="connsiteY3" fmla="*/ 161926 h 1300162"/>
                  <a:gd name="connsiteX4" fmla="*/ 342596 w 621200"/>
                  <a:gd name="connsiteY4" fmla="*/ 276226 h 1300162"/>
                  <a:gd name="connsiteX5" fmla="*/ 304496 w 621200"/>
                  <a:gd name="connsiteY5" fmla="*/ 319086 h 1300162"/>
                  <a:gd name="connsiteX6" fmla="*/ 316400 w 621200"/>
                  <a:gd name="connsiteY6" fmla="*/ 352426 h 1300162"/>
                  <a:gd name="connsiteX7" fmla="*/ 399744 w 621200"/>
                  <a:gd name="connsiteY7" fmla="*/ 390526 h 1300162"/>
                  <a:gd name="connsiteX8" fmla="*/ 411652 w 621200"/>
                  <a:gd name="connsiteY8" fmla="*/ 550068 h 1300162"/>
                  <a:gd name="connsiteX9" fmla="*/ 447368 w 621200"/>
                  <a:gd name="connsiteY9" fmla="*/ 619126 h 1300162"/>
                  <a:gd name="connsiteX10" fmla="*/ 480708 w 621200"/>
                  <a:gd name="connsiteY10" fmla="*/ 626268 h 1300162"/>
                  <a:gd name="connsiteX11" fmla="*/ 478328 w 621200"/>
                  <a:gd name="connsiteY11" fmla="*/ 647700 h 1300162"/>
                  <a:gd name="connsiteX12" fmla="*/ 466420 w 621200"/>
                  <a:gd name="connsiteY12" fmla="*/ 754856 h 1300162"/>
                  <a:gd name="connsiteX13" fmla="*/ 621200 w 621200"/>
                  <a:gd name="connsiteY13" fmla="*/ 895350 h 1300162"/>
                  <a:gd name="connsiteX14" fmla="*/ 602152 w 621200"/>
                  <a:gd name="connsiteY14" fmla="*/ 926306 h 1300162"/>
                  <a:gd name="connsiteX15" fmla="*/ 530712 w 621200"/>
                  <a:gd name="connsiteY15" fmla="*/ 950118 h 1300162"/>
                  <a:gd name="connsiteX16" fmla="*/ 525952 w 621200"/>
                  <a:gd name="connsiteY16" fmla="*/ 1083468 h 1300162"/>
                  <a:gd name="connsiteX17" fmla="*/ 490232 w 621200"/>
                  <a:gd name="connsiteY17" fmla="*/ 1112042 h 1300162"/>
                  <a:gd name="connsiteX18" fmla="*/ 390220 w 621200"/>
                  <a:gd name="connsiteY18" fmla="*/ 1112042 h 1300162"/>
                  <a:gd name="connsiteX19" fmla="*/ 360868 w 621200"/>
                  <a:gd name="connsiteY19" fmla="*/ 1227812 h 1300162"/>
                  <a:gd name="connsiteX20" fmla="*/ 319576 w 621200"/>
                  <a:gd name="connsiteY20" fmla="*/ 1198562 h 1300162"/>
                  <a:gd name="connsiteX21" fmla="*/ 211624 w 621200"/>
                  <a:gd name="connsiteY21" fmla="*/ 1300162 h 1300162"/>
                  <a:gd name="connsiteX22" fmla="*/ 129076 w 621200"/>
                  <a:gd name="connsiteY22" fmla="*/ 1243012 h 1300162"/>
                  <a:gd name="connsiteX23" fmla="*/ 122728 w 621200"/>
                  <a:gd name="connsiteY23" fmla="*/ 1090612 h 1300162"/>
                  <a:gd name="connsiteX24" fmla="*/ 14776 w 621200"/>
                  <a:gd name="connsiteY24" fmla="*/ 1020762 h 1300162"/>
                  <a:gd name="connsiteX25" fmla="*/ 97328 w 621200"/>
                  <a:gd name="connsiteY25" fmla="*/ 950912 h 1300162"/>
                  <a:gd name="connsiteX26" fmla="*/ 116376 w 621200"/>
                  <a:gd name="connsiteY26" fmla="*/ 823912 h 1300162"/>
                  <a:gd name="connsiteX27" fmla="*/ 78276 w 621200"/>
                  <a:gd name="connsiteY27" fmla="*/ 722312 h 1300162"/>
                  <a:gd name="connsiteX28" fmla="*/ 116376 w 621200"/>
                  <a:gd name="connsiteY28" fmla="*/ 658812 h 1300162"/>
                  <a:gd name="connsiteX29" fmla="*/ 129076 w 621200"/>
                  <a:gd name="connsiteY29" fmla="*/ 531812 h 1300162"/>
                  <a:gd name="connsiteX30" fmla="*/ 141776 w 621200"/>
                  <a:gd name="connsiteY30" fmla="*/ 487362 h 1300162"/>
                  <a:gd name="connsiteX31" fmla="*/ 135424 w 621200"/>
                  <a:gd name="connsiteY31" fmla="*/ 385762 h 1300162"/>
                  <a:gd name="connsiteX32" fmla="*/ 65576 w 621200"/>
                  <a:gd name="connsiteY32" fmla="*/ 328612 h 1300162"/>
                  <a:gd name="connsiteX33" fmla="*/ 52876 w 621200"/>
                  <a:gd name="connsiteY33" fmla="*/ 265112 h 1300162"/>
                  <a:gd name="connsiteX34" fmla="*/ 65576 w 621200"/>
                  <a:gd name="connsiteY34" fmla="*/ 207962 h 1300162"/>
                  <a:gd name="connsiteX35" fmla="*/ 2076 w 621200"/>
                  <a:gd name="connsiteY35" fmla="*/ 30162 h 1300162"/>
                  <a:gd name="connsiteX36" fmla="*/ 0 w 621200"/>
                  <a:gd name="connsiteY36" fmla="*/ 30654 h 1300162"/>
                  <a:gd name="connsiteX37" fmla="*/ 30652 w 621200"/>
                  <a:gd name="connsiteY37" fmla="*/ 0 h 130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21200" h="1300162">
                    <a:moveTo>
                      <a:pt x="30652" y="0"/>
                    </a:moveTo>
                    <a:lnTo>
                      <a:pt x="268776" y="33338"/>
                    </a:lnTo>
                    <a:lnTo>
                      <a:pt x="283064" y="166686"/>
                    </a:lnTo>
                    <a:lnTo>
                      <a:pt x="352120" y="161926"/>
                    </a:lnTo>
                    <a:lnTo>
                      <a:pt x="342596" y="276226"/>
                    </a:lnTo>
                    <a:lnTo>
                      <a:pt x="304496" y="319086"/>
                    </a:lnTo>
                    <a:lnTo>
                      <a:pt x="316400" y="352426"/>
                    </a:lnTo>
                    <a:lnTo>
                      <a:pt x="399744" y="390526"/>
                    </a:lnTo>
                    <a:lnTo>
                      <a:pt x="411652" y="550068"/>
                    </a:lnTo>
                    <a:lnTo>
                      <a:pt x="447368" y="619126"/>
                    </a:lnTo>
                    <a:lnTo>
                      <a:pt x="480708" y="626268"/>
                    </a:lnTo>
                    <a:lnTo>
                      <a:pt x="478328" y="647700"/>
                    </a:lnTo>
                    <a:lnTo>
                      <a:pt x="466420" y="754856"/>
                    </a:lnTo>
                    <a:lnTo>
                      <a:pt x="621200" y="895350"/>
                    </a:lnTo>
                    <a:lnTo>
                      <a:pt x="602152" y="926306"/>
                    </a:lnTo>
                    <a:lnTo>
                      <a:pt x="530712" y="950118"/>
                    </a:lnTo>
                    <a:lnTo>
                      <a:pt x="525952" y="1083468"/>
                    </a:lnTo>
                    <a:lnTo>
                      <a:pt x="490232" y="1112042"/>
                    </a:lnTo>
                    <a:lnTo>
                      <a:pt x="390220" y="1112042"/>
                    </a:lnTo>
                    <a:lnTo>
                      <a:pt x="360868" y="1227812"/>
                    </a:lnTo>
                    <a:lnTo>
                      <a:pt x="319576" y="1198562"/>
                    </a:lnTo>
                    <a:lnTo>
                      <a:pt x="211624" y="1300162"/>
                    </a:lnTo>
                    <a:lnTo>
                      <a:pt x="129076" y="1243012"/>
                    </a:lnTo>
                    <a:lnTo>
                      <a:pt x="122728" y="1090612"/>
                    </a:lnTo>
                    <a:lnTo>
                      <a:pt x="14776" y="1020762"/>
                    </a:lnTo>
                    <a:lnTo>
                      <a:pt x="97328" y="950912"/>
                    </a:lnTo>
                    <a:lnTo>
                      <a:pt x="116376" y="823912"/>
                    </a:lnTo>
                    <a:lnTo>
                      <a:pt x="78276" y="722312"/>
                    </a:lnTo>
                    <a:lnTo>
                      <a:pt x="116376" y="658812"/>
                    </a:lnTo>
                    <a:lnTo>
                      <a:pt x="129076" y="531812"/>
                    </a:lnTo>
                    <a:lnTo>
                      <a:pt x="141776" y="487362"/>
                    </a:lnTo>
                    <a:lnTo>
                      <a:pt x="135424" y="385762"/>
                    </a:lnTo>
                    <a:lnTo>
                      <a:pt x="65576" y="328612"/>
                    </a:lnTo>
                    <a:lnTo>
                      <a:pt x="52876" y="265112"/>
                    </a:lnTo>
                    <a:lnTo>
                      <a:pt x="65576" y="207962"/>
                    </a:lnTo>
                    <a:lnTo>
                      <a:pt x="2076" y="30162"/>
                    </a:lnTo>
                    <a:lnTo>
                      <a:pt x="0" y="30654"/>
                    </a:lnTo>
                    <a:lnTo>
                      <a:pt x="30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4279AE5C-60D4-45D3-965A-38C0D6D10A2D}"/>
                  </a:ext>
                </a:extLst>
              </p:cNvPr>
              <p:cNvSpPr/>
              <p:nvPr/>
            </p:nvSpPr>
            <p:spPr>
              <a:xfrm>
                <a:off x="38093236" y="29203650"/>
                <a:ext cx="380620" cy="469900"/>
              </a:xfrm>
              <a:custGeom>
                <a:avLst/>
                <a:gdLst>
                  <a:gd name="connsiteX0" fmla="*/ 178212 w 380620"/>
                  <a:gd name="connsiteY0" fmla="*/ 0 h 469900"/>
                  <a:gd name="connsiteX1" fmla="*/ 290132 w 380620"/>
                  <a:gd name="connsiteY1" fmla="*/ 0 h 469900"/>
                  <a:gd name="connsiteX2" fmla="*/ 297276 w 380620"/>
                  <a:gd name="connsiteY2" fmla="*/ 78582 h 469900"/>
                  <a:gd name="connsiteX3" fmla="*/ 313944 w 380620"/>
                  <a:gd name="connsiteY3" fmla="*/ 95250 h 469900"/>
                  <a:gd name="connsiteX4" fmla="*/ 380620 w 380620"/>
                  <a:gd name="connsiteY4" fmla="*/ 126206 h 469900"/>
                  <a:gd name="connsiteX5" fmla="*/ 371096 w 380620"/>
                  <a:gd name="connsiteY5" fmla="*/ 200026 h 469900"/>
                  <a:gd name="connsiteX6" fmla="*/ 282988 w 380620"/>
                  <a:gd name="connsiteY6" fmla="*/ 290514 h 469900"/>
                  <a:gd name="connsiteX7" fmla="*/ 316328 w 380620"/>
                  <a:gd name="connsiteY7" fmla="*/ 359570 h 469900"/>
                  <a:gd name="connsiteX8" fmla="*/ 317264 w 380620"/>
                  <a:gd name="connsiteY8" fmla="*/ 464254 h 469900"/>
                  <a:gd name="connsiteX9" fmla="*/ 159164 w 380620"/>
                  <a:gd name="connsiteY9" fmla="*/ 469900 h 469900"/>
                  <a:gd name="connsiteX10" fmla="*/ 127412 w 380620"/>
                  <a:gd name="connsiteY10" fmla="*/ 381000 h 469900"/>
                  <a:gd name="connsiteX11" fmla="*/ 0 w 380620"/>
                  <a:gd name="connsiteY11" fmla="*/ 358248 h 469900"/>
                  <a:gd name="connsiteX12" fmla="*/ 87728 w 380620"/>
                  <a:gd name="connsiteY12" fmla="*/ 259556 h 469900"/>
                  <a:gd name="connsiteX13" fmla="*/ 87728 w 380620"/>
                  <a:gd name="connsiteY13" fmla="*/ 73818 h 469900"/>
                  <a:gd name="connsiteX14" fmla="*/ 178212 w 380620"/>
                  <a:gd name="connsiteY14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0620" h="469900">
                    <a:moveTo>
                      <a:pt x="178212" y="0"/>
                    </a:moveTo>
                    <a:lnTo>
                      <a:pt x="290132" y="0"/>
                    </a:lnTo>
                    <a:lnTo>
                      <a:pt x="297276" y="78582"/>
                    </a:lnTo>
                    <a:lnTo>
                      <a:pt x="313944" y="95250"/>
                    </a:lnTo>
                    <a:lnTo>
                      <a:pt x="380620" y="126206"/>
                    </a:lnTo>
                    <a:lnTo>
                      <a:pt x="371096" y="200026"/>
                    </a:lnTo>
                    <a:lnTo>
                      <a:pt x="282988" y="290514"/>
                    </a:lnTo>
                    <a:lnTo>
                      <a:pt x="316328" y="359570"/>
                    </a:lnTo>
                    <a:lnTo>
                      <a:pt x="317264" y="464254"/>
                    </a:lnTo>
                    <a:lnTo>
                      <a:pt x="159164" y="469900"/>
                    </a:lnTo>
                    <a:lnTo>
                      <a:pt x="127412" y="381000"/>
                    </a:lnTo>
                    <a:lnTo>
                      <a:pt x="0" y="358248"/>
                    </a:lnTo>
                    <a:lnTo>
                      <a:pt x="87728" y="259556"/>
                    </a:lnTo>
                    <a:lnTo>
                      <a:pt x="87728" y="73818"/>
                    </a:lnTo>
                    <a:lnTo>
                      <a:pt x="1782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7146A3CA-5AD8-42CF-8446-845C6C922433}"/>
                  </a:ext>
                </a:extLst>
              </p:cNvPr>
              <p:cNvSpPr/>
              <p:nvPr/>
            </p:nvSpPr>
            <p:spPr>
              <a:xfrm>
                <a:off x="38640544" y="29320332"/>
                <a:ext cx="371164" cy="302418"/>
              </a:xfrm>
              <a:custGeom>
                <a:avLst/>
                <a:gdLst>
                  <a:gd name="connsiteX0" fmla="*/ 342900 w 371164"/>
                  <a:gd name="connsiteY0" fmla="*/ 0 h 302418"/>
                  <a:gd name="connsiteX1" fmla="*/ 371164 w 371164"/>
                  <a:gd name="connsiteY1" fmla="*/ 32682 h 302418"/>
                  <a:gd name="connsiteX2" fmla="*/ 364332 w 371164"/>
                  <a:gd name="connsiteY2" fmla="*/ 35718 h 302418"/>
                  <a:gd name="connsiteX3" fmla="*/ 330244 w 371164"/>
                  <a:gd name="connsiteY3" fmla="*/ 240256 h 302418"/>
                  <a:gd name="connsiteX4" fmla="*/ 221456 w 371164"/>
                  <a:gd name="connsiteY4" fmla="*/ 302418 h 302418"/>
                  <a:gd name="connsiteX5" fmla="*/ 166320 w 371164"/>
                  <a:gd name="connsiteY5" fmla="*/ 263824 h 302418"/>
                  <a:gd name="connsiteX6" fmla="*/ 164304 w 371164"/>
                  <a:gd name="connsiteY6" fmla="*/ 259556 h 302418"/>
                  <a:gd name="connsiteX7" fmla="*/ 71436 w 371164"/>
                  <a:gd name="connsiteY7" fmla="*/ 178592 h 302418"/>
                  <a:gd name="connsiteX8" fmla="*/ 80960 w 371164"/>
                  <a:gd name="connsiteY8" fmla="*/ 135732 h 302418"/>
                  <a:gd name="connsiteX9" fmla="*/ 0 w 371164"/>
                  <a:gd name="connsiteY9" fmla="*/ 114300 h 302418"/>
                  <a:gd name="connsiteX10" fmla="*/ 14288 w 371164"/>
                  <a:gd name="connsiteY10" fmla="*/ 47624 h 302418"/>
                  <a:gd name="connsiteX11" fmla="*/ 85724 w 371164"/>
                  <a:gd name="connsiteY11" fmla="*/ 61912 h 302418"/>
                  <a:gd name="connsiteX12" fmla="*/ 111920 w 371164"/>
                  <a:gd name="connsiteY12" fmla="*/ 19048 h 302418"/>
                  <a:gd name="connsiteX13" fmla="*/ 166688 w 371164"/>
                  <a:gd name="connsiteY13" fmla="*/ 35718 h 302418"/>
                  <a:gd name="connsiteX14" fmla="*/ 159544 w 371164"/>
                  <a:gd name="connsiteY14" fmla="*/ 76200 h 302418"/>
                  <a:gd name="connsiteX15" fmla="*/ 242888 w 371164"/>
                  <a:gd name="connsiteY15" fmla="*/ 69056 h 302418"/>
                  <a:gd name="connsiteX16" fmla="*/ 342900 w 371164"/>
                  <a:gd name="connsiteY16" fmla="*/ 0 h 30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1164" h="302418">
                    <a:moveTo>
                      <a:pt x="342900" y="0"/>
                    </a:moveTo>
                    <a:lnTo>
                      <a:pt x="371164" y="32682"/>
                    </a:lnTo>
                    <a:lnTo>
                      <a:pt x="364332" y="35718"/>
                    </a:lnTo>
                    <a:lnTo>
                      <a:pt x="330244" y="240256"/>
                    </a:lnTo>
                    <a:lnTo>
                      <a:pt x="221456" y="302418"/>
                    </a:lnTo>
                    <a:lnTo>
                      <a:pt x="166320" y="263824"/>
                    </a:lnTo>
                    <a:lnTo>
                      <a:pt x="164304" y="259556"/>
                    </a:lnTo>
                    <a:lnTo>
                      <a:pt x="71436" y="178592"/>
                    </a:lnTo>
                    <a:lnTo>
                      <a:pt x="80960" y="135732"/>
                    </a:lnTo>
                    <a:lnTo>
                      <a:pt x="0" y="114300"/>
                    </a:lnTo>
                    <a:lnTo>
                      <a:pt x="14288" y="47624"/>
                    </a:lnTo>
                    <a:lnTo>
                      <a:pt x="85724" y="61912"/>
                    </a:lnTo>
                    <a:lnTo>
                      <a:pt x="111920" y="19048"/>
                    </a:lnTo>
                    <a:lnTo>
                      <a:pt x="166688" y="35718"/>
                    </a:lnTo>
                    <a:lnTo>
                      <a:pt x="159544" y="76200"/>
                    </a:lnTo>
                    <a:lnTo>
                      <a:pt x="242888" y="69056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10B24D1F-C981-454C-AAA8-9195EDE984CB}"/>
                  </a:ext>
                </a:extLst>
              </p:cNvPr>
              <p:cNvSpPr/>
              <p:nvPr/>
            </p:nvSpPr>
            <p:spPr>
              <a:xfrm>
                <a:off x="37261800" y="29592758"/>
                <a:ext cx="554400" cy="804692"/>
              </a:xfrm>
              <a:custGeom>
                <a:avLst/>
                <a:gdLst>
                  <a:gd name="connsiteX0" fmla="*/ 554400 w 554400"/>
                  <a:gd name="connsiteY0" fmla="*/ 0 h 804692"/>
                  <a:gd name="connsiteX1" fmla="*/ 546100 w 554400"/>
                  <a:gd name="connsiteY1" fmla="*/ 195092 h 804692"/>
                  <a:gd name="connsiteX2" fmla="*/ 463552 w 554400"/>
                  <a:gd name="connsiteY2" fmla="*/ 258592 h 804692"/>
                  <a:gd name="connsiteX3" fmla="*/ 495300 w 554400"/>
                  <a:gd name="connsiteY3" fmla="*/ 341142 h 804692"/>
                  <a:gd name="connsiteX4" fmla="*/ 482600 w 554400"/>
                  <a:gd name="connsiteY4" fmla="*/ 512592 h 804692"/>
                  <a:gd name="connsiteX5" fmla="*/ 514352 w 554400"/>
                  <a:gd name="connsiteY5" fmla="*/ 582442 h 804692"/>
                  <a:gd name="connsiteX6" fmla="*/ 533400 w 554400"/>
                  <a:gd name="connsiteY6" fmla="*/ 684042 h 804692"/>
                  <a:gd name="connsiteX7" fmla="*/ 412752 w 554400"/>
                  <a:gd name="connsiteY7" fmla="*/ 804692 h 804692"/>
                  <a:gd name="connsiteX8" fmla="*/ 196848 w 554400"/>
                  <a:gd name="connsiteY8" fmla="*/ 779292 h 804692"/>
                  <a:gd name="connsiteX9" fmla="*/ 177800 w 554400"/>
                  <a:gd name="connsiteY9" fmla="*/ 696742 h 804692"/>
                  <a:gd name="connsiteX10" fmla="*/ 101600 w 554400"/>
                  <a:gd name="connsiteY10" fmla="*/ 677692 h 804692"/>
                  <a:gd name="connsiteX11" fmla="*/ 95248 w 554400"/>
                  <a:gd name="connsiteY11" fmla="*/ 588792 h 804692"/>
                  <a:gd name="connsiteX12" fmla="*/ 0 w 554400"/>
                  <a:gd name="connsiteY12" fmla="*/ 461792 h 804692"/>
                  <a:gd name="connsiteX13" fmla="*/ 43472 w 554400"/>
                  <a:gd name="connsiteY13" fmla="*/ 342240 h 804692"/>
                  <a:gd name="connsiteX14" fmla="*/ 104776 w 554400"/>
                  <a:gd name="connsiteY14" fmla="*/ 346698 h 804692"/>
                  <a:gd name="connsiteX15" fmla="*/ 240504 w 554400"/>
                  <a:gd name="connsiteY15" fmla="*/ 270498 h 804692"/>
                  <a:gd name="connsiteX16" fmla="*/ 371476 w 554400"/>
                  <a:gd name="connsiteY16" fmla="*/ 291930 h 804692"/>
                  <a:gd name="connsiteX17" fmla="*/ 381000 w 554400"/>
                  <a:gd name="connsiteY17" fmla="*/ 165722 h 804692"/>
                  <a:gd name="connsiteX18" fmla="*/ 450056 w 554400"/>
                  <a:gd name="connsiteY18" fmla="*/ 56186 h 804692"/>
                  <a:gd name="connsiteX19" fmla="*/ 554400 w 554400"/>
                  <a:gd name="connsiteY19" fmla="*/ 0 h 80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4400" h="804692">
                    <a:moveTo>
                      <a:pt x="554400" y="0"/>
                    </a:moveTo>
                    <a:lnTo>
                      <a:pt x="546100" y="195092"/>
                    </a:lnTo>
                    <a:lnTo>
                      <a:pt x="463552" y="258592"/>
                    </a:lnTo>
                    <a:lnTo>
                      <a:pt x="495300" y="341142"/>
                    </a:lnTo>
                    <a:lnTo>
                      <a:pt x="482600" y="512592"/>
                    </a:lnTo>
                    <a:lnTo>
                      <a:pt x="514352" y="582442"/>
                    </a:lnTo>
                    <a:lnTo>
                      <a:pt x="533400" y="684042"/>
                    </a:lnTo>
                    <a:lnTo>
                      <a:pt x="412752" y="804692"/>
                    </a:lnTo>
                    <a:lnTo>
                      <a:pt x="196848" y="779292"/>
                    </a:lnTo>
                    <a:lnTo>
                      <a:pt x="177800" y="696742"/>
                    </a:lnTo>
                    <a:lnTo>
                      <a:pt x="101600" y="677692"/>
                    </a:lnTo>
                    <a:lnTo>
                      <a:pt x="95248" y="588792"/>
                    </a:lnTo>
                    <a:lnTo>
                      <a:pt x="0" y="461792"/>
                    </a:lnTo>
                    <a:lnTo>
                      <a:pt x="43472" y="342240"/>
                    </a:lnTo>
                    <a:lnTo>
                      <a:pt x="104776" y="346698"/>
                    </a:lnTo>
                    <a:lnTo>
                      <a:pt x="240504" y="270498"/>
                    </a:lnTo>
                    <a:lnTo>
                      <a:pt x="371476" y="291930"/>
                    </a:lnTo>
                    <a:lnTo>
                      <a:pt x="381000" y="165722"/>
                    </a:lnTo>
                    <a:lnTo>
                      <a:pt x="450056" y="56186"/>
                    </a:lnTo>
                    <a:lnTo>
                      <a:pt x="554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6236B60A-5E62-4B46-B14E-AD4F52F6F5C1}"/>
                  </a:ext>
                </a:extLst>
              </p:cNvPr>
              <p:cNvSpPr/>
              <p:nvPr/>
            </p:nvSpPr>
            <p:spPr>
              <a:xfrm>
                <a:off x="38672396" y="27832050"/>
                <a:ext cx="522980" cy="445294"/>
              </a:xfrm>
              <a:custGeom>
                <a:avLst/>
                <a:gdLst>
                  <a:gd name="connsiteX0" fmla="*/ 294380 w 522980"/>
                  <a:gd name="connsiteY0" fmla="*/ 0 h 445294"/>
                  <a:gd name="connsiteX1" fmla="*/ 332480 w 522980"/>
                  <a:gd name="connsiteY1" fmla="*/ 23814 h 445294"/>
                  <a:gd name="connsiteX2" fmla="*/ 369024 w 522980"/>
                  <a:gd name="connsiteY2" fmla="*/ 10110 h 445294"/>
                  <a:gd name="connsiteX3" fmla="*/ 408680 w 522980"/>
                  <a:gd name="connsiteY3" fmla="*/ 76200 h 445294"/>
                  <a:gd name="connsiteX4" fmla="*/ 446780 w 522980"/>
                  <a:gd name="connsiteY4" fmla="*/ 85726 h 445294"/>
                  <a:gd name="connsiteX5" fmla="*/ 446780 w 522980"/>
                  <a:gd name="connsiteY5" fmla="*/ 190500 h 445294"/>
                  <a:gd name="connsiteX6" fmla="*/ 522980 w 522980"/>
                  <a:gd name="connsiteY6" fmla="*/ 247650 h 445294"/>
                  <a:gd name="connsiteX7" fmla="*/ 500168 w 522980"/>
                  <a:gd name="connsiteY7" fmla="*/ 308484 h 445294"/>
                  <a:gd name="connsiteX8" fmla="*/ 425348 w 522980"/>
                  <a:gd name="connsiteY8" fmla="*/ 316706 h 445294"/>
                  <a:gd name="connsiteX9" fmla="*/ 325336 w 522980"/>
                  <a:gd name="connsiteY9" fmla="*/ 288130 h 445294"/>
                  <a:gd name="connsiteX10" fmla="*/ 244372 w 522980"/>
                  <a:gd name="connsiteY10" fmla="*/ 330994 h 445294"/>
                  <a:gd name="connsiteX11" fmla="*/ 199128 w 522980"/>
                  <a:gd name="connsiteY11" fmla="*/ 321470 h 445294"/>
                  <a:gd name="connsiteX12" fmla="*/ 87212 w 522980"/>
                  <a:gd name="connsiteY12" fmla="*/ 445294 h 445294"/>
                  <a:gd name="connsiteX13" fmla="*/ 0 w 522980"/>
                  <a:gd name="connsiteY13" fmla="*/ 307768 h 445294"/>
                  <a:gd name="connsiteX14" fmla="*/ 137216 w 522980"/>
                  <a:gd name="connsiteY14" fmla="*/ 300038 h 445294"/>
                  <a:gd name="connsiteX15" fmla="*/ 151504 w 522980"/>
                  <a:gd name="connsiteY15" fmla="*/ 221456 h 445294"/>
                  <a:gd name="connsiteX16" fmla="*/ 130072 w 522980"/>
                  <a:gd name="connsiteY16" fmla="*/ 192882 h 445294"/>
                  <a:gd name="connsiteX17" fmla="*/ 130072 w 522980"/>
                  <a:gd name="connsiteY17" fmla="*/ 150018 h 445294"/>
                  <a:gd name="connsiteX18" fmla="*/ 91972 w 522980"/>
                  <a:gd name="connsiteY18" fmla="*/ 116682 h 445294"/>
                  <a:gd name="connsiteX19" fmla="*/ 180732 w 522980"/>
                  <a:gd name="connsiteY19" fmla="*/ 19334 h 445294"/>
                  <a:gd name="connsiteX20" fmla="*/ 227704 w 522980"/>
                  <a:gd name="connsiteY20" fmla="*/ 52388 h 445294"/>
                  <a:gd name="connsiteX21" fmla="*/ 294380 w 522980"/>
                  <a:gd name="connsiteY21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2980" h="445294">
                    <a:moveTo>
                      <a:pt x="294380" y="0"/>
                    </a:moveTo>
                    <a:lnTo>
                      <a:pt x="332480" y="23814"/>
                    </a:lnTo>
                    <a:lnTo>
                      <a:pt x="369024" y="10110"/>
                    </a:lnTo>
                    <a:lnTo>
                      <a:pt x="408680" y="76200"/>
                    </a:lnTo>
                    <a:lnTo>
                      <a:pt x="446780" y="85726"/>
                    </a:lnTo>
                    <a:lnTo>
                      <a:pt x="446780" y="190500"/>
                    </a:lnTo>
                    <a:lnTo>
                      <a:pt x="522980" y="247650"/>
                    </a:lnTo>
                    <a:lnTo>
                      <a:pt x="500168" y="308484"/>
                    </a:lnTo>
                    <a:lnTo>
                      <a:pt x="425348" y="316706"/>
                    </a:lnTo>
                    <a:lnTo>
                      <a:pt x="325336" y="288130"/>
                    </a:lnTo>
                    <a:lnTo>
                      <a:pt x="244372" y="330994"/>
                    </a:lnTo>
                    <a:lnTo>
                      <a:pt x="199128" y="321470"/>
                    </a:lnTo>
                    <a:lnTo>
                      <a:pt x="87212" y="445294"/>
                    </a:lnTo>
                    <a:lnTo>
                      <a:pt x="0" y="307768"/>
                    </a:lnTo>
                    <a:lnTo>
                      <a:pt x="137216" y="300038"/>
                    </a:lnTo>
                    <a:lnTo>
                      <a:pt x="151504" y="221456"/>
                    </a:lnTo>
                    <a:lnTo>
                      <a:pt x="130072" y="192882"/>
                    </a:lnTo>
                    <a:lnTo>
                      <a:pt x="130072" y="150018"/>
                    </a:lnTo>
                    <a:lnTo>
                      <a:pt x="91972" y="116682"/>
                    </a:lnTo>
                    <a:lnTo>
                      <a:pt x="180732" y="19334"/>
                    </a:lnTo>
                    <a:lnTo>
                      <a:pt x="227704" y="52388"/>
                    </a:lnTo>
                    <a:lnTo>
                      <a:pt x="2943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B167AA1B-CA9B-46EC-9376-1D2C2733FAA0}"/>
                  </a:ext>
                </a:extLst>
              </p:cNvPr>
              <p:cNvSpPr/>
              <p:nvPr/>
            </p:nvSpPr>
            <p:spPr>
              <a:xfrm>
                <a:off x="37071616" y="28148756"/>
                <a:ext cx="680720" cy="426244"/>
              </a:xfrm>
              <a:custGeom>
                <a:avLst/>
                <a:gdLst>
                  <a:gd name="connsiteX0" fmla="*/ 594996 w 680720"/>
                  <a:gd name="connsiteY0" fmla="*/ 0 h 426244"/>
                  <a:gd name="connsiteX1" fmla="*/ 642624 w 680720"/>
                  <a:gd name="connsiteY1" fmla="*/ 2382 h 426244"/>
                  <a:gd name="connsiteX2" fmla="*/ 642992 w 680720"/>
                  <a:gd name="connsiteY2" fmla="*/ 1134 h 426244"/>
                  <a:gd name="connsiteX3" fmla="*/ 680720 w 680720"/>
                  <a:gd name="connsiteY3" fmla="*/ 16668 h 426244"/>
                  <a:gd name="connsiteX4" fmla="*/ 659288 w 680720"/>
                  <a:gd name="connsiteY4" fmla="*/ 126208 h 426244"/>
                  <a:gd name="connsiteX5" fmla="*/ 585472 w 680720"/>
                  <a:gd name="connsiteY5" fmla="*/ 209550 h 426244"/>
                  <a:gd name="connsiteX6" fmla="*/ 516416 w 680720"/>
                  <a:gd name="connsiteY6" fmla="*/ 238124 h 426244"/>
                  <a:gd name="connsiteX7" fmla="*/ 516416 w 680720"/>
                  <a:gd name="connsiteY7" fmla="*/ 295276 h 426244"/>
                  <a:gd name="connsiteX8" fmla="*/ 568804 w 680720"/>
                  <a:gd name="connsiteY8" fmla="*/ 376238 h 426244"/>
                  <a:gd name="connsiteX9" fmla="*/ 471172 w 680720"/>
                  <a:gd name="connsiteY9" fmla="*/ 383382 h 426244"/>
                  <a:gd name="connsiteX10" fmla="*/ 466408 w 680720"/>
                  <a:gd name="connsiteY10" fmla="*/ 411956 h 426244"/>
                  <a:gd name="connsiteX11" fmla="*/ 421164 w 680720"/>
                  <a:gd name="connsiteY11" fmla="*/ 426244 h 426244"/>
                  <a:gd name="connsiteX12" fmla="*/ 344964 w 680720"/>
                  <a:gd name="connsiteY12" fmla="*/ 364332 h 426244"/>
                  <a:gd name="connsiteX13" fmla="*/ 240192 w 680720"/>
                  <a:gd name="connsiteY13" fmla="*/ 347664 h 426244"/>
                  <a:gd name="connsiteX14" fmla="*/ 192564 w 680720"/>
                  <a:gd name="connsiteY14" fmla="*/ 328612 h 426244"/>
                  <a:gd name="connsiteX15" fmla="*/ 163992 w 680720"/>
                  <a:gd name="connsiteY15" fmla="*/ 364332 h 426244"/>
                  <a:gd name="connsiteX16" fmla="*/ 68740 w 680720"/>
                  <a:gd name="connsiteY16" fmla="*/ 361950 h 426244"/>
                  <a:gd name="connsiteX17" fmla="*/ 0 w 680720"/>
                  <a:gd name="connsiteY17" fmla="*/ 233064 h 426244"/>
                  <a:gd name="connsiteX18" fmla="*/ 104460 w 680720"/>
                  <a:gd name="connsiteY18" fmla="*/ 221456 h 426244"/>
                  <a:gd name="connsiteX19" fmla="*/ 147320 w 680720"/>
                  <a:gd name="connsiteY19" fmla="*/ 90488 h 426244"/>
                  <a:gd name="connsiteX20" fmla="*/ 242572 w 680720"/>
                  <a:gd name="connsiteY20" fmla="*/ 90488 h 426244"/>
                  <a:gd name="connsiteX21" fmla="*/ 237808 w 680720"/>
                  <a:gd name="connsiteY21" fmla="*/ 4764 h 426244"/>
                  <a:gd name="connsiteX22" fmla="*/ 364016 w 680720"/>
                  <a:gd name="connsiteY22" fmla="*/ 4764 h 426244"/>
                  <a:gd name="connsiteX23" fmla="*/ 442596 w 680720"/>
                  <a:gd name="connsiteY23" fmla="*/ 111920 h 426244"/>
                  <a:gd name="connsiteX24" fmla="*/ 594996 w 680720"/>
                  <a:gd name="connsiteY24" fmla="*/ 0 h 42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0720" h="426244">
                    <a:moveTo>
                      <a:pt x="594996" y="0"/>
                    </a:moveTo>
                    <a:lnTo>
                      <a:pt x="642624" y="2382"/>
                    </a:lnTo>
                    <a:lnTo>
                      <a:pt x="642992" y="1134"/>
                    </a:lnTo>
                    <a:lnTo>
                      <a:pt x="680720" y="16668"/>
                    </a:lnTo>
                    <a:lnTo>
                      <a:pt x="659288" y="126208"/>
                    </a:lnTo>
                    <a:lnTo>
                      <a:pt x="585472" y="209550"/>
                    </a:lnTo>
                    <a:lnTo>
                      <a:pt x="516416" y="238124"/>
                    </a:lnTo>
                    <a:lnTo>
                      <a:pt x="516416" y="295276"/>
                    </a:lnTo>
                    <a:lnTo>
                      <a:pt x="568804" y="376238"/>
                    </a:lnTo>
                    <a:lnTo>
                      <a:pt x="471172" y="383382"/>
                    </a:lnTo>
                    <a:lnTo>
                      <a:pt x="466408" y="411956"/>
                    </a:lnTo>
                    <a:lnTo>
                      <a:pt x="421164" y="426244"/>
                    </a:lnTo>
                    <a:lnTo>
                      <a:pt x="344964" y="364332"/>
                    </a:lnTo>
                    <a:lnTo>
                      <a:pt x="240192" y="347664"/>
                    </a:lnTo>
                    <a:lnTo>
                      <a:pt x="192564" y="328612"/>
                    </a:lnTo>
                    <a:lnTo>
                      <a:pt x="163992" y="364332"/>
                    </a:lnTo>
                    <a:lnTo>
                      <a:pt x="68740" y="361950"/>
                    </a:lnTo>
                    <a:lnTo>
                      <a:pt x="0" y="233064"/>
                    </a:lnTo>
                    <a:lnTo>
                      <a:pt x="104460" y="221456"/>
                    </a:lnTo>
                    <a:lnTo>
                      <a:pt x="147320" y="90488"/>
                    </a:lnTo>
                    <a:lnTo>
                      <a:pt x="242572" y="90488"/>
                    </a:lnTo>
                    <a:lnTo>
                      <a:pt x="237808" y="4764"/>
                    </a:lnTo>
                    <a:lnTo>
                      <a:pt x="364016" y="4764"/>
                    </a:lnTo>
                    <a:lnTo>
                      <a:pt x="442596" y="111920"/>
                    </a:lnTo>
                    <a:lnTo>
                      <a:pt x="594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13006DFE-FCC3-4BBB-8D30-A72ABFD21CCC}"/>
                  </a:ext>
                </a:extLst>
              </p:cNvPr>
              <p:cNvSpPr/>
              <p:nvPr/>
            </p:nvSpPr>
            <p:spPr>
              <a:xfrm>
                <a:off x="38979744" y="28991302"/>
                <a:ext cx="584864" cy="361712"/>
              </a:xfrm>
              <a:custGeom>
                <a:avLst/>
                <a:gdLst>
                  <a:gd name="connsiteX0" fmla="*/ 313164 w 584864"/>
                  <a:gd name="connsiteY0" fmla="*/ 0 h 361712"/>
                  <a:gd name="connsiteX1" fmla="*/ 313264 w 584864"/>
                  <a:gd name="connsiteY1" fmla="*/ 418 h 361712"/>
                  <a:gd name="connsiteX2" fmla="*/ 584864 w 584864"/>
                  <a:gd name="connsiteY2" fmla="*/ 9514 h 361712"/>
                  <a:gd name="connsiteX3" fmla="*/ 549008 w 584864"/>
                  <a:gd name="connsiteY3" fmla="*/ 117098 h 361712"/>
                  <a:gd name="connsiteX4" fmla="*/ 425180 w 584864"/>
                  <a:gd name="connsiteY4" fmla="*/ 145674 h 361712"/>
                  <a:gd name="connsiteX5" fmla="*/ 348980 w 584864"/>
                  <a:gd name="connsiteY5" fmla="*/ 250448 h 361712"/>
                  <a:gd name="connsiteX6" fmla="*/ 225156 w 584864"/>
                  <a:gd name="connsiteY6" fmla="*/ 317122 h 361712"/>
                  <a:gd name="connsiteX7" fmla="*/ 110856 w 584864"/>
                  <a:gd name="connsiteY7" fmla="*/ 326648 h 361712"/>
                  <a:gd name="connsiteX8" fmla="*/ 31964 w 584864"/>
                  <a:gd name="connsiteY8" fmla="*/ 361712 h 361712"/>
                  <a:gd name="connsiteX9" fmla="*/ 3700 w 584864"/>
                  <a:gd name="connsiteY9" fmla="*/ 329030 h 361712"/>
                  <a:gd name="connsiteX10" fmla="*/ 0 w 584864"/>
                  <a:gd name="connsiteY10" fmla="*/ 331586 h 361712"/>
                  <a:gd name="connsiteX11" fmla="*/ 32276 w 584864"/>
                  <a:gd name="connsiteY11" fmla="*/ 236162 h 361712"/>
                  <a:gd name="connsiteX12" fmla="*/ 120380 w 584864"/>
                  <a:gd name="connsiteY12" fmla="*/ 164722 h 361712"/>
                  <a:gd name="connsiteX13" fmla="*/ 148956 w 584864"/>
                  <a:gd name="connsiteY13" fmla="*/ 98048 h 361712"/>
                  <a:gd name="connsiteX14" fmla="*/ 227536 w 584864"/>
                  <a:gd name="connsiteY14" fmla="*/ 95666 h 361712"/>
                  <a:gd name="connsiteX15" fmla="*/ 277544 w 584864"/>
                  <a:gd name="connsiteY15" fmla="*/ 21848 h 361712"/>
                  <a:gd name="connsiteX16" fmla="*/ 313164 w 584864"/>
                  <a:gd name="connsiteY16" fmla="*/ 0 h 36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4864" h="361712">
                    <a:moveTo>
                      <a:pt x="313164" y="0"/>
                    </a:moveTo>
                    <a:lnTo>
                      <a:pt x="313264" y="418"/>
                    </a:lnTo>
                    <a:lnTo>
                      <a:pt x="584864" y="9514"/>
                    </a:lnTo>
                    <a:lnTo>
                      <a:pt x="549008" y="117098"/>
                    </a:lnTo>
                    <a:lnTo>
                      <a:pt x="425180" y="145674"/>
                    </a:lnTo>
                    <a:lnTo>
                      <a:pt x="348980" y="250448"/>
                    </a:lnTo>
                    <a:lnTo>
                      <a:pt x="225156" y="317122"/>
                    </a:lnTo>
                    <a:lnTo>
                      <a:pt x="110856" y="326648"/>
                    </a:lnTo>
                    <a:lnTo>
                      <a:pt x="31964" y="361712"/>
                    </a:lnTo>
                    <a:lnTo>
                      <a:pt x="3700" y="329030"/>
                    </a:lnTo>
                    <a:lnTo>
                      <a:pt x="0" y="331586"/>
                    </a:lnTo>
                    <a:lnTo>
                      <a:pt x="32276" y="236162"/>
                    </a:lnTo>
                    <a:lnTo>
                      <a:pt x="120380" y="164722"/>
                    </a:lnTo>
                    <a:lnTo>
                      <a:pt x="148956" y="98048"/>
                    </a:lnTo>
                    <a:lnTo>
                      <a:pt x="227536" y="95666"/>
                    </a:lnTo>
                    <a:lnTo>
                      <a:pt x="277544" y="21848"/>
                    </a:lnTo>
                    <a:lnTo>
                      <a:pt x="3131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99D61EFC-09B4-41D3-8569-BA64DBAC12D3}"/>
                  </a:ext>
                </a:extLst>
              </p:cNvPr>
              <p:cNvSpPr/>
              <p:nvPr/>
            </p:nvSpPr>
            <p:spPr>
              <a:xfrm>
                <a:off x="38763584" y="28120180"/>
                <a:ext cx="491668" cy="243968"/>
              </a:xfrm>
              <a:custGeom>
                <a:avLst/>
                <a:gdLst>
                  <a:gd name="connsiteX0" fmla="*/ 234148 w 491668"/>
                  <a:gd name="connsiteY0" fmla="*/ 0 h 243968"/>
                  <a:gd name="connsiteX1" fmla="*/ 334160 w 491668"/>
                  <a:gd name="connsiteY1" fmla="*/ 28576 h 243968"/>
                  <a:gd name="connsiteX2" fmla="*/ 408980 w 491668"/>
                  <a:gd name="connsiteY2" fmla="*/ 20354 h 243968"/>
                  <a:gd name="connsiteX3" fmla="*/ 403216 w 491668"/>
                  <a:gd name="connsiteY3" fmla="*/ 35720 h 243968"/>
                  <a:gd name="connsiteX4" fmla="*/ 491668 w 491668"/>
                  <a:gd name="connsiteY4" fmla="*/ 174716 h 243968"/>
                  <a:gd name="connsiteX5" fmla="*/ 457984 w 491668"/>
                  <a:gd name="connsiteY5" fmla="*/ 176214 h 243968"/>
                  <a:gd name="connsiteX6" fmla="*/ 438936 w 491668"/>
                  <a:gd name="connsiteY6" fmla="*/ 226220 h 243968"/>
                  <a:gd name="connsiteX7" fmla="*/ 379404 w 491668"/>
                  <a:gd name="connsiteY7" fmla="*/ 235744 h 243968"/>
                  <a:gd name="connsiteX8" fmla="*/ 378104 w 491668"/>
                  <a:gd name="connsiteY8" fmla="*/ 243968 h 243968"/>
                  <a:gd name="connsiteX9" fmla="*/ 296060 w 491668"/>
                  <a:gd name="connsiteY9" fmla="*/ 192884 h 243968"/>
                  <a:gd name="connsiteX10" fmla="*/ 262720 w 491668"/>
                  <a:gd name="connsiteY10" fmla="*/ 140496 h 243968"/>
                  <a:gd name="connsiteX11" fmla="*/ 167472 w 491668"/>
                  <a:gd name="connsiteY11" fmla="*/ 128588 h 243968"/>
                  <a:gd name="connsiteX12" fmla="*/ 24596 w 491668"/>
                  <a:gd name="connsiteY12" fmla="*/ 197644 h 243968"/>
                  <a:gd name="connsiteX13" fmla="*/ 784 w 491668"/>
                  <a:gd name="connsiteY13" fmla="*/ 157164 h 243968"/>
                  <a:gd name="connsiteX14" fmla="*/ 0 w 491668"/>
                  <a:gd name="connsiteY14" fmla="*/ 152766 h 243968"/>
                  <a:gd name="connsiteX15" fmla="*/ 107940 w 491668"/>
                  <a:gd name="connsiteY15" fmla="*/ 33340 h 243968"/>
                  <a:gd name="connsiteX16" fmla="*/ 153184 w 491668"/>
                  <a:gd name="connsiteY16" fmla="*/ 42864 h 243968"/>
                  <a:gd name="connsiteX17" fmla="*/ 234148 w 491668"/>
                  <a:gd name="connsiteY17" fmla="*/ 0 h 2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668" h="243968">
                    <a:moveTo>
                      <a:pt x="234148" y="0"/>
                    </a:moveTo>
                    <a:lnTo>
                      <a:pt x="334160" y="28576"/>
                    </a:lnTo>
                    <a:lnTo>
                      <a:pt x="408980" y="20354"/>
                    </a:lnTo>
                    <a:lnTo>
                      <a:pt x="403216" y="35720"/>
                    </a:lnTo>
                    <a:lnTo>
                      <a:pt x="491668" y="174716"/>
                    </a:lnTo>
                    <a:lnTo>
                      <a:pt x="457984" y="176214"/>
                    </a:lnTo>
                    <a:lnTo>
                      <a:pt x="438936" y="226220"/>
                    </a:lnTo>
                    <a:lnTo>
                      <a:pt x="379404" y="235744"/>
                    </a:lnTo>
                    <a:lnTo>
                      <a:pt x="378104" y="243968"/>
                    </a:lnTo>
                    <a:lnTo>
                      <a:pt x="296060" y="192884"/>
                    </a:lnTo>
                    <a:lnTo>
                      <a:pt x="262720" y="140496"/>
                    </a:lnTo>
                    <a:lnTo>
                      <a:pt x="167472" y="128588"/>
                    </a:lnTo>
                    <a:lnTo>
                      <a:pt x="24596" y="197644"/>
                    </a:lnTo>
                    <a:lnTo>
                      <a:pt x="784" y="157164"/>
                    </a:lnTo>
                    <a:lnTo>
                      <a:pt x="0" y="152766"/>
                    </a:lnTo>
                    <a:lnTo>
                      <a:pt x="107940" y="33340"/>
                    </a:lnTo>
                    <a:lnTo>
                      <a:pt x="153184" y="42864"/>
                    </a:lnTo>
                    <a:lnTo>
                      <a:pt x="23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BC5BD2B0-FF93-4BDE-9891-FE44F3A191DF}"/>
                  </a:ext>
                </a:extLst>
              </p:cNvPr>
              <p:cNvSpPr/>
              <p:nvPr/>
            </p:nvSpPr>
            <p:spPr>
              <a:xfrm>
                <a:off x="37988080" y="27640416"/>
                <a:ext cx="684516" cy="989352"/>
              </a:xfrm>
              <a:custGeom>
                <a:avLst/>
                <a:gdLst>
                  <a:gd name="connsiteX0" fmla="*/ 407600 w 684516"/>
                  <a:gd name="connsiteY0" fmla="*/ 0 h 989352"/>
                  <a:gd name="connsiteX1" fmla="*/ 416720 w 684516"/>
                  <a:gd name="connsiteY1" fmla="*/ 5896 h 989352"/>
                  <a:gd name="connsiteX2" fmla="*/ 564360 w 684516"/>
                  <a:gd name="connsiteY2" fmla="*/ 24948 h 989352"/>
                  <a:gd name="connsiteX3" fmla="*/ 597696 w 684516"/>
                  <a:gd name="connsiteY3" fmla="*/ 67808 h 989352"/>
                  <a:gd name="connsiteX4" fmla="*/ 602456 w 684516"/>
                  <a:gd name="connsiteY4" fmla="*/ 115434 h 989352"/>
                  <a:gd name="connsiteX5" fmla="*/ 669132 w 684516"/>
                  <a:gd name="connsiteY5" fmla="*/ 153534 h 989352"/>
                  <a:gd name="connsiteX6" fmla="*/ 684516 w 684516"/>
                  <a:gd name="connsiteY6" fmla="*/ 153534 h 989352"/>
                  <a:gd name="connsiteX7" fmla="*/ 576264 w 684516"/>
                  <a:gd name="connsiteY7" fmla="*/ 291648 h 989352"/>
                  <a:gd name="connsiteX8" fmla="*/ 589624 w 684516"/>
                  <a:gd name="connsiteY8" fmla="*/ 447508 h 989352"/>
                  <a:gd name="connsiteX9" fmla="*/ 433388 w 684516"/>
                  <a:gd name="connsiteY9" fmla="*/ 455952 h 989352"/>
                  <a:gd name="connsiteX10" fmla="*/ 433388 w 684516"/>
                  <a:gd name="connsiteY10" fmla="*/ 541678 h 989352"/>
                  <a:gd name="connsiteX11" fmla="*/ 340520 w 684516"/>
                  <a:gd name="connsiteY11" fmla="*/ 698840 h 989352"/>
                  <a:gd name="connsiteX12" fmla="*/ 357188 w 684516"/>
                  <a:gd name="connsiteY12" fmla="*/ 782184 h 989352"/>
                  <a:gd name="connsiteX13" fmla="*/ 345284 w 684516"/>
                  <a:gd name="connsiteY13" fmla="*/ 989352 h 989352"/>
                  <a:gd name="connsiteX14" fmla="*/ 264320 w 684516"/>
                  <a:gd name="connsiteY14" fmla="*/ 975064 h 989352"/>
                  <a:gd name="connsiteX15" fmla="*/ 64296 w 684516"/>
                  <a:gd name="connsiteY15" fmla="*/ 698840 h 989352"/>
                  <a:gd name="connsiteX16" fmla="*/ 2384 w 684516"/>
                  <a:gd name="connsiteY16" fmla="*/ 658360 h 989352"/>
                  <a:gd name="connsiteX17" fmla="*/ 0 w 684516"/>
                  <a:gd name="connsiteY17" fmla="*/ 570252 h 989352"/>
                  <a:gd name="connsiteX18" fmla="*/ 52388 w 684516"/>
                  <a:gd name="connsiteY18" fmla="*/ 534534 h 989352"/>
                  <a:gd name="connsiteX19" fmla="*/ 54768 w 684516"/>
                  <a:gd name="connsiteY19" fmla="*/ 427378 h 989352"/>
                  <a:gd name="connsiteX20" fmla="*/ 121444 w 684516"/>
                  <a:gd name="connsiteY20" fmla="*/ 358322 h 989352"/>
                  <a:gd name="connsiteX21" fmla="*/ 102396 w 684516"/>
                  <a:gd name="connsiteY21" fmla="*/ 327364 h 989352"/>
                  <a:gd name="connsiteX22" fmla="*/ 133352 w 684516"/>
                  <a:gd name="connsiteY22" fmla="*/ 286884 h 989352"/>
                  <a:gd name="connsiteX23" fmla="*/ 138112 w 684516"/>
                  <a:gd name="connsiteY23" fmla="*/ 194016 h 989352"/>
                  <a:gd name="connsiteX24" fmla="*/ 174020 w 684516"/>
                  <a:gd name="connsiteY24" fmla="*/ 124960 h 989352"/>
                  <a:gd name="connsiteX25" fmla="*/ 254796 w 684516"/>
                  <a:gd name="connsiteY25" fmla="*/ 124960 h 989352"/>
                  <a:gd name="connsiteX26" fmla="*/ 264320 w 684516"/>
                  <a:gd name="connsiteY26" fmla="*/ 39234 h 989352"/>
                  <a:gd name="connsiteX27" fmla="*/ 292896 w 684516"/>
                  <a:gd name="connsiteY27" fmla="*/ 1134 h 989352"/>
                  <a:gd name="connsiteX28" fmla="*/ 407196 w 684516"/>
                  <a:gd name="connsiteY28" fmla="*/ 1134 h 989352"/>
                  <a:gd name="connsiteX29" fmla="*/ 407600 w 684516"/>
                  <a:gd name="connsiteY29" fmla="*/ 0 h 98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4516" h="989352">
                    <a:moveTo>
                      <a:pt x="407600" y="0"/>
                    </a:moveTo>
                    <a:lnTo>
                      <a:pt x="416720" y="5896"/>
                    </a:lnTo>
                    <a:lnTo>
                      <a:pt x="564360" y="24948"/>
                    </a:lnTo>
                    <a:lnTo>
                      <a:pt x="597696" y="67808"/>
                    </a:lnTo>
                    <a:lnTo>
                      <a:pt x="602456" y="115434"/>
                    </a:lnTo>
                    <a:lnTo>
                      <a:pt x="669132" y="153534"/>
                    </a:lnTo>
                    <a:lnTo>
                      <a:pt x="684516" y="153534"/>
                    </a:lnTo>
                    <a:lnTo>
                      <a:pt x="576264" y="291648"/>
                    </a:lnTo>
                    <a:lnTo>
                      <a:pt x="589624" y="447508"/>
                    </a:lnTo>
                    <a:lnTo>
                      <a:pt x="433388" y="455952"/>
                    </a:lnTo>
                    <a:lnTo>
                      <a:pt x="433388" y="541678"/>
                    </a:lnTo>
                    <a:lnTo>
                      <a:pt x="340520" y="698840"/>
                    </a:lnTo>
                    <a:lnTo>
                      <a:pt x="357188" y="782184"/>
                    </a:lnTo>
                    <a:lnTo>
                      <a:pt x="345284" y="989352"/>
                    </a:lnTo>
                    <a:lnTo>
                      <a:pt x="264320" y="975064"/>
                    </a:lnTo>
                    <a:lnTo>
                      <a:pt x="64296" y="698840"/>
                    </a:lnTo>
                    <a:lnTo>
                      <a:pt x="2384" y="658360"/>
                    </a:lnTo>
                    <a:lnTo>
                      <a:pt x="0" y="570252"/>
                    </a:lnTo>
                    <a:lnTo>
                      <a:pt x="52388" y="534534"/>
                    </a:lnTo>
                    <a:cubicBezTo>
                      <a:pt x="53184" y="498816"/>
                      <a:pt x="53976" y="463096"/>
                      <a:pt x="54768" y="427378"/>
                    </a:cubicBezTo>
                    <a:lnTo>
                      <a:pt x="121444" y="358322"/>
                    </a:lnTo>
                    <a:lnTo>
                      <a:pt x="102396" y="327364"/>
                    </a:lnTo>
                    <a:lnTo>
                      <a:pt x="133352" y="286884"/>
                    </a:lnTo>
                    <a:lnTo>
                      <a:pt x="138112" y="194016"/>
                    </a:lnTo>
                    <a:lnTo>
                      <a:pt x="174020" y="124960"/>
                    </a:lnTo>
                    <a:lnTo>
                      <a:pt x="254796" y="124960"/>
                    </a:lnTo>
                    <a:lnTo>
                      <a:pt x="264320" y="39234"/>
                    </a:lnTo>
                    <a:lnTo>
                      <a:pt x="292896" y="1134"/>
                    </a:lnTo>
                    <a:lnTo>
                      <a:pt x="407196" y="1134"/>
                    </a:lnTo>
                    <a:lnTo>
                      <a:pt x="407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1F7F43ED-8883-421F-9C5E-9E611347350C}"/>
                  </a:ext>
                </a:extLst>
              </p:cNvPr>
              <p:cNvSpPr/>
              <p:nvPr/>
            </p:nvSpPr>
            <p:spPr>
              <a:xfrm>
                <a:off x="38526244" y="28248768"/>
                <a:ext cx="904876" cy="671512"/>
              </a:xfrm>
              <a:custGeom>
                <a:avLst/>
                <a:gdLst>
                  <a:gd name="connsiteX0" fmla="*/ 404812 w 904876"/>
                  <a:gd name="connsiteY0" fmla="*/ 0 h 671512"/>
                  <a:gd name="connsiteX1" fmla="*/ 500060 w 904876"/>
                  <a:gd name="connsiteY1" fmla="*/ 11908 h 671512"/>
                  <a:gd name="connsiteX2" fmla="*/ 533400 w 904876"/>
                  <a:gd name="connsiteY2" fmla="*/ 64296 h 671512"/>
                  <a:gd name="connsiteX3" fmla="*/ 615444 w 904876"/>
                  <a:gd name="connsiteY3" fmla="*/ 115380 h 671512"/>
                  <a:gd name="connsiteX4" fmla="*/ 609600 w 904876"/>
                  <a:gd name="connsiteY4" fmla="*/ 152400 h 671512"/>
                  <a:gd name="connsiteX5" fmla="*/ 659604 w 904876"/>
                  <a:gd name="connsiteY5" fmla="*/ 202408 h 671512"/>
                  <a:gd name="connsiteX6" fmla="*/ 659604 w 904876"/>
                  <a:gd name="connsiteY6" fmla="*/ 261938 h 671512"/>
                  <a:gd name="connsiteX7" fmla="*/ 740568 w 904876"/>
                  <a:gd name="connsiteY7" fmla="*/ 285752 h 671512"/>
                  <a:gd name="connsiteX8" fmla="*/ 773908 w 904876"/>
                  <a:gd name="connsiteY8" fmla="*/ 316708 h 671512"/>
                  <a:gd name="connsiteX9" fmla="*/ 766764 w 904876"/>
                  <a:gd name="connsiteY9" fmla="*/ 371476 h 671512"/>
                  <a:gd name="connsiteX10" fmla="*/ 742948 w 904876"/>
                  <a:gd name="connsiteY10" fmla="*/ 402432 h 671512"/>
                  <a:gd name="connsiteX11" fmla="*/ 776288 w 904876"/>
                  <a:gd name="connsiteY11" fmla="*/ 440532 h 671512"/>
                  <a:gd name="connsiteX12" fmla="*/ 773908 w 904876"/>
                  <a:gd name="connsiteY12" fmla="*/ 504826 h 671512"/>
                  <a:gd name="connsiteX13" fmla="*/ 895348 w 904876"/>
                  <a:gd name="connsiteY13" fmla="*/ 509588 h 671512"/>
                  <a:gd name="connsiteX14" fmla="*/ 904876 w 904876"/>
                  <a:gd name="connsiteY14" fmla="*/ 595312 h 671512"/>
                  <a:gd name="connsiteX15" fmla="*/ 735804 w 904876"/>
                  <a:gd name="connsiteY15" fmla="*/ 614364 h 671512"/>
                  <a:gd name="connsiteX16" fmla="*/ 737096 w 904876"/>
                  <a:gd name="connsiteY16" fmla="*/ 619738 h 671512"/>
                  <a:gd name="connsiteX17" fmla="*/ 659604 w 904876"/>
                  <a:gd name="connsiteY17" fmla="*/ 633412 h 671512"/>
                  <a:gd name="connsiteX18" fmla="*/ 602456 w 904876"/>
                  <a:gd name="connsiteY18" fmla="*/ 659608 h 671512"/>
                  <a:gd name="connsiteX19" fmla="*/ 526256 w 904876"/>
                  <a:gd name="connsiteY19" fmla="*/ 647700 h 671512"/>
                  <a:gd name="connsiteX20" fmla="*/ 528636 w 904876"/>
                  <a:gd name="connsiteY20" fmla="*/ 566738 h 671512"/>
                  <a:gd name="connsiteX21" fmla="*/ 500060 w 904876"/>
                  <a:gd name="connsiteY21" fmla="*/ 545308 h 671512"/>
                  <a:gd name="connsiteX22" fmla="*/ 347660 w 904876"/>
                  <a:gd name="connsiteY22" fmla="*/ 631032 h 671512"/>
                  <a:gd name="connsiteX23" fmla="*/ 185736 w 904876"/>
                  <a:gd name="connsiteY23" fmla="*/ 604838 h 671512"/>
                  <a:gd name="connsiteX24" fmla="*/ 76200 w 904876"/>
                  <a:gd name="connsiteY24" fmla="*/ 671512 h 671512"/>
                  <a:gd name="connsiteX25" fmla="*/ 14288 w 904876"/>
                  <a:gd name="connsiteY25" fmla="*/ 583408 h 671512"/>
                  <a:gd name="connsiteX26" fmla="*/ 0 w 904876"/>
                  <a:gd name="connsiteY26" fmla="*/ 566738 h 671512"/>
                  <a:gd name="connsiteX27" fmla="*/ 2380 w 904876"/>
                  <a:gd name="connsiteY27" fmla="*/ 511970 h 671512"/>
                  <a:gd name="connsiteX28" fmla="*/ 40480 w 904876"/>
                  <a:gd name="connsiteY28" fmla="*/ 481012 h 671512"/>
                  <a:gd name="connsiteX29" fmla="*/ 123824 w 904876"/>
                  <a:gd name="connsiteY29" fmla="*/ 469108 h 671512"/>
                  <a:gd name="connsiteX30" fmla="*/ 164308 w 904876"/>
                  <a:gd name="connsiteY30" fmla="*/ 431008 h 671512"/>
                  <a:gd name="connsiteX31" fmla="*/ 238124 w 904876"/>
                  <a:gd name="connsiteY31" fmla="*/ 345282 h 671512"/>
                  <a:gd name="connsiteX32" fmla="*/ 230980 w 904876"/>
                  <a:gd name="connsiteY32" fmla="*/ 264320 h 671512"/>
                  <a:gd name="connsiteX33" fmla="*/ 257176 w 904876"/>
                  <a:gd name="connsiteY33" fmla="*/ 207170 h 671512"/>
                  <a:gd name="connsiteX34" fmla="*/ 261936 w 904876"/>
                  <a:gd name="connsiteY34" fmla="*/ 73820 h 671512"/>
                  <a:gd name="connsiteX35" fmla="*/ 266624 w 904876"/>
                  <a:gd name="connsiteY35" fmla="*/ 66790 h 671512"/>
                  <a:gd name="connsiteX36" fmla="*/ 404812 w 904876"/>
                  <a:gd name="connsiteY36" fmla="*/ 0 h 671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04876" h="671512">
                    <a:moveTo>
                      <a:pt x="404812" y="0"/>
                    </a:moveTo>
                    <a:lnTo>
                      <a:pt x="500060" y="11908"/>
                    </a:lnTo>
                    <a:lnTo>
                      <a:pt x="533400" y="64296"/>
                    </a:lnTo>
                    <a:lnTo>
                      <a:pt x="615444" y="115380"/>
                    </a:lnTo>
                    <a:lnTo>
                      <a:pt x="609600" y="152400"/>
                    </a:lnTo>
                    <a:lnTo>
                      <a:pt x="659604" y="202408"/>
                    </a:lnTo>
                    <a:lnTo>
                      <a:pt x="659604" y="261938"/>
                    </a:lnTo>
                    <a:lnTo>
                      <a:pt x="740568" y="285752"/>
                    </a:lnTo>
                    <a:lnTo>
                      <a:pt x="773908" y="316708"/>
                    </a:lnTo>
                    <a:lnTo>
                      <a:pt x="766764" y="371476"/>
                    </a:lnTo>
                    <a:lnTo>
                      <a:pt x="742948" y="402432"/>
                    </a:lnTo>
                    <a:lnTo>
                      <a:pt x="776288" y="440532"/>
                    </a:lnTo>
                    <a:cubicBezTo>
                      <a:pt x="775492" y="461964"/>
                      <a:pt x="774700" y="483396"/>
                      <a:pt x="773908" y="504826"/>
                    </a:cubicBezTo>
                    <a:lnTo>
                      <a:pt x="895348" y="509588"/>
                    </a:lnTo>
                    <a:lnTo>
                      <a:pt x="904876" y="595312"/>
                    </a:lnTo>
                    <a:lnTo>
                      <a:pt x="735804" y="614364"/>
                    </a:lnTo>
                    <a:lnTo>
                      <a:pt x="737096" y="619738"/>
                    </a:lnTo>
                    <a:lnTo>
                      <a:pt x="659604" y="633412"/>
                    </a:lnTo>
                    <a:lnTo>
                      <a:pt x="602456" y="659608"/>
                    </a:lnTo>
                    <a:lnTo>
                      <a:pt x="526256" y="647700"/>
                    </a:lnTo>
                    <a:cubicBezTo>
                      <a:pt x="527052" y="620712"/>
                      <a:pt x="527844" y="593726"/>
                      <a:pt x="528636" y="566738"/>
                    </a:cubicBezTo>
                    <a:lnTo>
                      <a:pt x="500060" y="545308"/>
                    </a:lnTo>
                    <a:lnTo>
                      <a:pt x="347660" y="631032"/>
                    </a:lnTo>
                    <a:lnTo>
                      <a:pt x="185736" y="604838"/>
                    </a:lnTo>
                    <a:lnTo>
                      <a:pt x="76200" y="671512"/>
                    </a:lnTo>
                    <a:lnTo>
                      <a:pt x="14288" y="583408"/>
                    </a:lnTo>
                    <a:lnTo>
                      <a:pt x="0" y="566738"/>
                    </a:lnTo>
                    <a:lnTo>
                      <a:pt x="2380" y="511970"/>
                    </a:lnTo>
                    <a:lnTo>
                      <a:pt x="40480" y="481012"/>
                    </a:lnTo>
                    <a:lnTo>
                      <a:pt x="123824" y="469108"/>
                    </a:lnTo>
                    <a:lnTo>
                      <a:pt x="164308" y="431008"/>
                    </a:lnTo>
                    <a:lnTo>
                      <a:pt x="238124" y="345282"/>
                    </a:lnTo>
                    <a:lnTo>
                      <a:pt x="230980" y="264320"/>
                    </a:lnTo>
                    <a:lnTo>
                      <a:pt x="257176" y="207170"/>
                    </a:lnTo>
                    <a:lnTo>
                      <a:pt x="261936" y="73820"/>
                    </a:lnTo>
                    <a:lnTo>
                      <a:pt x="266624" y="66790"/>
                    </a:lnTo>
                    <a:lnTo>
                      <a:pt x="404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3FEFEFE6-3D7D-430B-8A43-871BA4F51296}"/>
                  </a:ext>
                </a:extLst>
              </p:cNvPr>
              <p:cNvSpPr/>
              <p:nvPr/>
            </p:nvSpPr>
            <p:spPr>
              <a:xfrm>
                <a:off x="37145120" y="28813124"/>
                <a:ext cx="473868" cy="427376"/>
              </a:xfrm>
              <a:custGeom>
                <a:avLst/>
                <a:gdLst>
                  <a:gd name="connsiteX0" fmla="*/ 171448 w 473868"/>
                  <a:gd name="connsiteY0" fmla="*/ 0 h 427376"/>
                  <a:gd name="connsiteX1" fmla="*/ 209548 w 473868"/>
                  <a:gd name="connsiteY1" fmla="*/ 30956 h 427376"/>
                  <a:gd name="connsiteX2" fmla="*/ 278604 w 473868"/>
                  <a:gd name="connsiteY2" fmla="*/ 2382 h 427376"/>
                  <a:gd name="connsiteX3" fmla="*/ 309560 w 473868"/>
                  <a:gd name="connsiteY3" fmla="*/ 52388 h 427376"/>
                  <a:gd name="connsiteX4" fmla="*/ 473868 w 473868"/>
                  <a:gd name="connsiteY4" fmla="*/ 83344 h 427376"/>
                  <a:gd name="connsiteX5" fmla="*/ 440528 w 473868"/>
                  <a:gd name="connsiteY5" fmla="*/ 228600 h 427376"/>
                  <a:gd name="connsiteX6" fmla="*/ 400048 w 473868"/>
                  <a:gd name="connsiteY6" fmla="*/ 238126 h 427376"/>
                  <a:gd name="connsiteX7" fmla="*/ 397668 w 473868"/>
                  <a:gd name="connsiteY7" fmla="*/ 264320 h 427376"/>
                  <a:gd name="connsiteX8" fmla="*/ 433384 w 473868"/>
                  <a:gd name="connsiteY8" fmla="*/ 280988 h 427376"/>
                  <a:gd name="connsiteX9" fmla="*/ 414336 w 473868"/>
                  <a:gd name="connsiteY9" fmla="*/ 342900 h 427376"/>
                  <a:gd name="connsiteX10" fmla="*/ 302416 w 473868"/>
                  <a:gd name="connsiteY10" fmla="*/ 364332 h 427376"/>
                  <a:gd name="connsiteX11" fmla="*/ 233360 w 473868"/>
                  <a:gd name="connsiteY11" fmla="*/ 426244 h 427376"/>
                  <a:gd name="connsiteX12" fmla="*/ 180976 w 473868"/>
                  <a:gd name="connsiteY12" fmla="*/ 426244 h 427376"/>
                  <a:gd name="connsiteX13" fmla="*/ 175556 w 473868"/>
                  <a:gd name="connsiteY13" fmla="*/ 427376 h 427376"/>
                  <a:gd name="connsiteX14" fmla="*/ 176212 w 473868"/>
                  <a:gd name="connsiteY14" fmla="*/ 421482 h 427376"/>
                  <a:gd name="connsiteX15" fmla="*/ 142872 w 473868"/>
                  <a:gd name="connsiteY15" fmla="*/ 414340 h 427376"/>
                  <a:gd name="connsiteX16" fmla="*/ 107156 w 473868"/>
                  <a:gd name="connsiteY16" fmla="*/ 345282 h 427376"/>
                  <a:gd name="connsiteX17" fmla="*/ 95248 w 473868"/>
                  <a:gd name="connsiteY17" fmla="*/ 185740 h 427376"/>
                  <a:gd name="connsiteX18" fmla="*/ 11904 w 473868"/>
                  <a:gd name="connsiteY18" fmla="*/ 147640 h 427376"/>
                  <a:gd name="connsiteX19" fmla="*/ 0 w 473868"/>
                  <a:gd name="connsiteY19" fmla="*/ 114300 h 427376"/>
                  <a:gd name="connsiteX20" fmla="*/ 38100 w 473868"/>
                  <a:gd name="connsiteY20" fmla="*/ 71440 h 427376"/>
                  <a:gd name="connsiteX21" fmla="*/ 40340 w 473868"/>
                  <a:gd name="connsiteY21" fmla="*/ 44562 h 427376"/>
                  <a:gd name="connsiteX22" fmla="*/ 109536 w 473868"/>
                  <a:gd name="connsiteY22" fmla="*/ 14288 h 427376"/>
                  <a:gd name="connsiteX23" fmla="*/ 154780 w 473868"/>
                  <a:gd name="connsiteY23" fmla="*/ 23814 h 427376"/>
                  <a:gd name="connsiteX24" fmla="*/ 171448 w 473868"/>
                  <a:gd name="connsiteY24" fmla="*/ 0 h 42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3868" h="427376">
                    <a:moveTo>
                      <a:pt x="171448" y="0"/>
                    </a:moveTo>
                    <a:lnTo>
                      <a:pt x="209548" y="30956"/>
                    </a:lnTo>
                    <a:lnTo>
                      <a:pt x="278604" y="2382"/>
                    </a:lnTo>
                    <a:lnTo>
                      <a:pt x="309560" y="52388"/>
                    </a:lnTo>
                    <a:lnTo>
                      <a:pt x="473868" y="83344"/>
                    </a:lnTo>
                    <a:lnTo>
                      <a:pt x="440528" y="228600"/>
                    </a:lnTo>
                    <a:lnTo>
                      <a:pt x="400048" y="238126"/>
                    </a:lnTo>
                    <a:lnTo>
                      <a:pt x="397668" y="264320"/>
                    </a:lnTo>
                    <a:lnTo>
                      <a:pt x="433384" y="280988"/>
                    </a:lnTo>
                    <a:lnTo>
                      <a:pt x="414336" y="342900"/>
                    </a:lnTo>
                    <a:lnTo>
                      <a:pt x="302416" y="364332"/>
                    </a:lnTo>
                    <a:lnTo>
                      <a:pt x="233360" y="426244"/>
                    </a:lnTo>
                    <a:lnTo>
                      <a:pt x="180976" y="426244"/>
                    </a:lnTo>
                    <a:lnTo>
                      <a:pt x="175556" y="427376"/>
                    </a:lnTo>
                    <a:lnTo>
                      <a:pt x="176212" y="421482"/>
                    </a:lnTo>
                    <a:lnTo>
                      <a:pt x="142872" y="414340"/>
                    </a:lnTo>
                    <a:lnTo>
                      <a:pt x="107156" y="345282"/>
                    </a:lnTo>
                    <a:lnTo>
                      <a:pt x="95248" y="185740"/>
                    </a:lnTo>
                    <a:lnTo>
                      <a:pt x="11904" y="147640"/>
                    </a:lnTo>
                    <a:lnTo>
                      <a:pt x="0" y="114300"/>
                    </a:lnTo>
                    <a:lnTo>
                      <a:pt x="38100" y="71440"/>
                    </a:lnTo>
                    <a:lnTo>
                      <a:pt x="40340" y="44562"/>
                    </a:lnTo>
                    <a:lnTo>
                      <a:pt x="109536" y="14288"/>
                    </a:lnTo>
                    <a:lnTo>
                      <a:pt x="154780" y="23814"/>
                    </a:lnTo>
                    <a:lnTo>
                      <a:pt x="171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0C91575A-D67D-42D3-846C-1C00962AD28F}"/>
                  </a:ext>
                </a:extLst>
              </p:cNvPr>
              <p:cNvSpPr/>
              <p:nvPr/>
            </p:nvSpPr>
            <p:spPr>
              <a:xfrm>
                <a:off x="37788848" y="27765376"/>
                <a:ext cx="373252" cy="1393824"/>
              </a:xfrm>
              <a:custGeom>
                <a:avLst/>
                <a:gdLst>
                  <a:gd name="connsiteX0" fmla="*/ 284620 w 373252"/>
                  <a:gd name="connsiteY0" fmla="*/ 0 h 1393824"/>
                  <a:gd name="connsiteX1" fmla="*/ 373252 w 373252"/>
                  <a:gd name="connsiteY1" fmla="*/ 0 h 1393824"/>
                  <a:gd name="connsiteX2" fmla="*/ 337344 w 373252"/>
                  <a:gd name="connsiteY2" fmla="*/ 69056 h 1393824"/>
                  <a:gd name="connsiteX3" fmla="*/ 332584 w 373252"/>
                  <a:gd name="connsiteY3" fmla="*/ 161924 h 1393824"/>
                  <a:gd name="connsiteX4" fmla="*/ 301628 w 373252"/>
                  <a:gd name="connsiteY4" fmla="*/ 202404 h 1393824"/>
                  <a:gd name="connsiteX5" fmla="*/ 320676 w 373252"/>
                  <a:gd name="connsiteY5" fmla="*/ 233362 h 1393824"/>
                  <a:gd name="connsiteX6" fmla="*/ 254000 w 373252"/>
                  <a:gd name="connsiteY6" fmla="*/ 302418 h 1393824"/>
                  <a:gd name="connsiteX7" fmla="*/ 251620 w 373252"/>
                  <a:gd name="connsiteY7" fmla="*/ 409574 h 1393824"/>
                  <a:gd name="connsiteX8" fmla="*/ 199232 w 373252"/>
                  <a:gd name="connsiteY8" fmla="*/ 445292 h 1393824"/>
                  <a:gd name="connsiteX9" fmla="*/ 201616 w 373252"/>
                  <a:gd name="connsiteY9" fmla="*/ 533400 h 1393824"/>
                  <a:gd name="connsiteX10" fmla="*/ 263528 w 373252"/>
                  <a:gd name="connsiteY10" fmla="*/ 573880 h 1393824"/>
                  <a:gd name="connsiteX11" fmla="*/ 303992 w 373252"/>
                  <a:gd name="connsiteY11" fmla="*/ 629758 h 1393824"/>
                  <a:gd name="connsiteX12" fmla="*/ 254000 w 373252"/>
                  <a:gd name="connsiteY12" fmla="*/ 717548 h 1393824"/>
                  <a:gd name="connsiteX13" fmla="*/ 295276 w 373252"/>
                  <a:gd name="connsiteY13" fmla="*/ 844548 h 1393824"/>
                  <a:gd name="connsiteX14" fmla="*/ 187328 w 373252"/>
                  <a:gd name="connsiteY14" fmla="*/ 882648 h 1393824"/>
                  <a:gd name="connsiteX15" fmla="*/ 177800 w 373252"/>
                  <a:gd name="connsiteY15" fmla="*/ 942974 h 1393824"/>
                  <a:gd name="connsiteX16" fmla="*/ 228600 w 373252"/>
                  <a:gd name="connsiteY16" fmla="*/ 971548 h 1393824"/>
                  <a:gd name="connsiteX17" fmla="*/ 225428 w 373252"/>
                  <a:gd name="connsiteY17" fmla="*/ 1016000 h 1393824"/>
                  <a:gd name="connsiteX18" fmla="*/ 174628 w 373252"/>
                  <a:gd name="connsiteY18" fmla="*/ 1057274 h 1393824"/>
                  <a:gd name="connsiteX19" fmla="*/ 187328 w 373252"/>
                  <a:gd name="connsiteY19" fmla="*/ 1101724 h 1393824"/>
                  <a:gd name="connsiteX20" fmla="*/ 288928 w 373252"/>
                  <a:gd name="connsiteY20" fmla="*/ 1162048 h 1393824"/>
                  <a:gd name="connsiteX21" fmla="*/ 292104 w 373252"/>
                  <a:gd name="connsiteY21" fmla="*/ 1260474 h 1393824"/>
                  <a:gd name="connsiteX22" fmla="*/ 339728 w 373252"/>
                  <a:gd name="connsiteY22" fmla="*/ 1349374 h 1393824"/>
                  <a:gd name="connsiteX23" fmla="*/ 260352 w 373252"/>
                  <a:gd name="connsiteY23" fmla="*/ 1393824 h 1393824"/>
                  <a:gd name="connsiteX24" fmla="*/ 219076 w 373252"/>
                  <a:gd name="connsiteY24" fmla="*/ 1390648 h 1393824"/>
                  <a:gd name="connsiteX25" fmla="*/ 180976 w 373252"/>
                  <a:gd name="connsiteY25" fmla="*/ 1346200 h 1393824"/>
                  <a:gd name="connsiteX26" fmla="*/ 196852 w 373252"/>
                  <a:gd name="connsiteY26" fmla="*/ 1298574 h 1393824"/>
                  <a:gd name="connsiteX27" fmla="*/ 73028 w 373252"/>
                  <a:gd name="connsiteY27" fmla="*/ 1031874 h 1393824"/>
                  <a:gd name="connsiteX28" fmla="*/ 82552 w 373252"/>
                  <a:gd name="connsiteY28" fmla="*/ 892174 h 1393824"/>
                  <a:gd name="connsiteX29" fmla="*/ 34928 w 373252"/>
                  <a:gd name="connsiteY29" fmla="*/ 873124 h 1393824"/>
                  <a:gd name="connsiteX30" fmla="*/ 0 w 373252"/>
                  <a:gd name="connsiteY30" fmla="*/ 612774 h 1393824"/>
                  <a:gd name="connsiteX31" fmla="*/ 82552 w 373252"/>
                  <a:gd name="connsiteY31" fmla="*/ 520700 h 1393824"/>
                  <a:gd name="connsiteX32" fmla="*/ 76200 w 373252"/>
                  <a:gd name="connsiteY32" fmla="*/ 485774 h 1393824"/>
                  <a:gd name="connsiteX33" fmla="*/ 69852 w 373252"/>
                  <a:gd name="connsiteY33" fmla="*/ 457200 h 1393824"/>
                  <a:gd name="connsiteX34" fmla="*/ 34928 w 373252"/>
                  <a:gd name="connsiteY34" fmla="*/ 393700 h 1393824"/>
                  <a:gd name="connsiteX35" fmla="*/ 40820 w 373252"/>
                  <a:gd name="connsiteY35" fmla="*/ 246388 h 1393824"/>
                  <a:gd name="connsiteX36" fmla="*/ 56360 w 373252"/>
                  <a:gd name="connsiteY36" fmla="*/ 247648 h 1393824"/>
                  <a:gd name="connsiteX37" fmla="*/ 80172 w 373252"/>
                  <a:gd name="connsiteY37" fmla="*/ 173830 h 1393824"/>
                  <a:gd name="connsiteX38" fmla="*/ 127796 w 373252"/>
                  <a:gd name="connsiteY38" fmla="*/ 173830 h 1393824"/>
                  <a:gd name="connsiteX39" fmla="*/ 284620 w 373252"/>
                  <a:gd name="connsiteY39" fmla="*/ 0 h 1393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3252" h="1393824">
                    <a:moveTo>
                      <a:pt x="284620" y="0"/>
                    </a:moveTo>
                    <a:lnTo>
                      <a:pt x="373252" y="0"/>
                    </a:lnTo>
                    <a:lnTo>
                      <a:pt x="337344" y="69056"/>
                    </a:lnTo>
                    <a:lnTo>
                      <a:pt x="332584" y="161924"/>
                    </a:lnTo>
                    <a:lnTo>
                      <a:pt x="301628" y="202404"/>
                    </a:lnTo>
                    <a:lnTo>
                      <a:pt x="320676" y="233362"/>
                    </a:lnTo>
                    <a:lnTo>
                      <a:pt x="254000" y="302418"/>
                    </a:lnTo>
                    <a:cubicBezTo>
                      <a:pt x="253208" y="338136"/>
                      <a:pt x="252416" y="373856"/>
                      <a:pt x="251620" y="409574"/>
                    </a:cubicBezTo>
                    <a:lnTo>
                      <a:pt x="199232" y="445292"/>
                    </a:lnTo>
                    <a:lnTo>
                      <a:pt x="201616" y="533400"/>
                    </a:lnTo>
                    <a:lnTo>
                      <a:pt x="263528" y="573880"/>
                    </a:lnTo>
                    <a:lnTo>
                      <a:pt x="303992" y="629758"/>
                    </a:lnTo>
                    <a:lnTo>
                      <a:pt x="254000" y="717548"/>
                    </a:lnTo>
                    <a:lnTo>
                      <a:pt x="295276" y="844548"/>
                    </a:lnTo>
                    <a:lnTo>
                      <a:pt x="187328" y="882648"/>
                    </a:lnTo>
                    <a:lnTo>
                      <a:pt x="177800" y="942974"/>
                    </a:lnTo>
                    <a:lnTo>
                      <a:pt x="228600" y="971548"/>
                    </a:lnTo>
                    <a:lnTo>
                      <a:pt x="225428" y="1016000"/>
                    </a:lnTo>
                    <a:lnTo>
                      <a:pt x="174628" y="1057274"/>
                    </a:lnTo>
                    <a:lnTo>
                      <a:pt x="187328" y="1101724"/>
                    </a:lnTo>
                    <a:lnTo>
                      <a:pt x="288928" y="1162048"/>
                    </a:lnTo>
                    <a:lnTo>
                      <a:pt x="292104" y="1260474"/>
                    </a:lnTo>
                    <a:lnTo>
                      <a:pt x="339728" y="1349374"/>
                    </a:lnTo>
                    <a:lnTo>
                      <a:pt x="260352" y="1393824"/>
                    </a:lnTo>
                    <a:lnTo>
                      <a:pt x="219076" y="1390648"/>
                    </a:lnTo>
                    <a:lnTo>
                      <a:pt x="180976" y="1346200"/>
                    </a:lnTo>
                    <a:lnTo>
                      <a:pt x="196852" y="1298574"/>
                    </a:lnTo>
                    <a:lnTo>
                      <a:pt x="73028" y="1031874"/>
                    </a:lnTo>
                    <a:lnTo>
                      <a:pt x="82552" y="892174"/>
                    </a:lnTo>
                    <a:lnTo>
                      <a:pt x="34928" y="873124"/>
                    </a:lnTo>
                    <a:lnTo>
                      <a:pt x="0" y="612774"/>
                    </a:lnTo>
                    <a:lnTo>
                      <a:pt x="82552" y="520700"/>
                    </a:lnTo>
                    <a:lnTo>
                      <a:pt x="76200" y="485774"/>
                    </a:lnTo>
                    <a:lnTo>
                      <a:pt x="69852" y="457200"/>
                    </a:lnTo>
                    <a:lnTo>
                      <a:pt x="34928" y="393700"/>
                    </a:lnTo>
                    <a:lnTo>
                      <a:pt x="40820" y="246388"/>
                    </a:lnTo>
                    <a:lnTo>
                      <a:pt x="56360" y="247648"/>
                    </a:lnTo>
                    <a:lnTo>
                      <a:pt x="80172" y="173830"/>
                    </a:lnTo>
                    <a:lnTo>
                      <a:pt x="127796" y="173830"/>
                    </a:lnTo>
                    <a:lnTo>
                      <a:pt x="284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7051CDC3-702A-4E1C-B820-7F59BFCD711B}"/>
                  </a:ext>
                </a:extLst>
              </p:cNvPr>
              <p:cNvSpPr/>
              <p:nvPr/>
            </p:nvSpPr>
            <p:spPr>
              <a:xfrm>
                <a:off x="37588032" y="28005880"/>
                <a:ext cx="283368" cy="654844"/>
              </a:xfrm>
              <a:custGeom>
                <a:avLst/>
                <a:gdLst>
                  <a:gd name="connsiteX0" fmla="*/ 169068 w 283368"/>
                  <a:gd name="connsiteY0" fmla="*/ 0 h 654844"/>
                  <a:gd name="connsiteX1" fmla="*/ 241636 w 283368"/>
                  <a:gd name="connsiteY1" fmla="*/ 5884 h 654844"/>
                  <a:gd name="connsiteX2" fmla="*/ 235744 w 283368"/>
                  <a:gd name="connsiteY2" fmla="*/ 153196 h 654844"/>
                  <a:gd name="connsiteX3" fmla="*/ 270668 w 283368"/>
                  <a:gd name="connsiteY3" fmla="*/ 216696 h 654844"/>
                  <a:gd name="connsiteX4" fmla="*/ 277016 w 283368"/>
                  <a:gd name="connsiteY4" fmla="*/ 245270 h 654844"/>
                  <a:gd name="connsiteX5" fmla="*/ 283368 w 283368"/>
                  <a:gd name="connsiteY5" fmla="*/ 280196 h 654844"/>
                  <a:gd name="connsiteX6" fmla="*/ 200816 w 283368"/>
                  <a:gd name="connsiteY6" fmla="*/ 372270 h 654844"/>
                  <a:gd name="connsiteX7" fmla="*/ 231416 w 283368"/>
                  <a:gd name="connsiteY7" fmla="*/ 600368 h 654844"/>
                  <a:gd name="connsiteX8" fmla="*/ 178592 w 283368"/>
                  <a:gd name="connsiteY8" fmla="*/ 654844 h 654844"/>
                  <a:gd name="connsiteX9" fmla="*/ 121444 w 283368"/>
                  <a:gd name="connsiteY9" fmla="*/ 651670 h 654844"/>
                  <a:gd name="connsiteX10" fmla="*/ 96044 w 283368"/>
                  <a:gd name="connsiteY10" fmla="*/ 543720 h 654844"/>
                  <a:gd name="connsiteX11" fmla="*/ 64292 w 283368"/>
                  <a:gd name="connsiteY11" fmla="*/ 527844 h 654844"/>
                  <a:gd name="connsiteX12" fmla="*/ 48828 w 283368"/>
                  <a:gd name="connsiteY12" fmla="*/ 519374 h 654844"/>
                  <a:gd name="connsiteX13" fmla="*/ 52388 w 283368"/>
                  <a:gd name="connsiteY13" fmla="*/ 519114 h 654844"/>
                  <a:gd name="connsiteX14" fmla="*/ 0 w 283368"/>
                  <a:gd name="connsiteY14" fmla="*/ 438152 h 654844"/>
                  <a:gd name="connsiteX15" fmla="*/ 0 w 283368"/>
                  <a:gd name="connsiteY15" fmla="*/ 381000 h 654844"/>
                  <a:gd name="connsiteX16" fmla="*/ 69056 w 283368"/>
                  <a:gd name="connsiteY16" fmla="*/ 352426 h 654844"/>
                  <a:gd name="connsiteX17" fmla="*/ 142872 w 283368"/>
                  <a:gd name="connsiteY17" fmla="*/ 269084 h 654844"/>
                  <a:gd name="connsiteX18" fmla="*/ 164304 w 283368"/>
                  <a:gd name="connsiteY18" fmla="*/ 159544 h 654844"/>
                  <a:gd name="connsiteX19" fmla="*/ 126576 w 283368"/>
                  <a:gd name="connsiteY19" fmla="*/ 144010 h 654844"/>
                  <a:gd name="connsiteX20" fmla="*/ 169068 w 283368"/>
                  <a:gd name="connsiteY20" fmla="*/ 0 h 65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3368" h="654844">
                    <a:moveTo>
                      <a:pt x="169068" y="0"/>
                    </a:moveTo>
                    <a:lnTo>
                      <a:pt x="241636" y="5884"/>
                    </a:lnTo>
                    <a:lnTo>
                      <a:pt x="235744" y="153196"/>
                    </a:lnTo>
                    <a:lnTo>
                      <a:pt x="270668" y="216696"/>
                    </a:lnTo>
                    <a:lnTo>
                      <a:pt x="277016" y="245270"/>
                    </a:lnTo>
                    <a:lnTo>
                      <a:pt x="283368" y="280196"/>
                    </a:lnTo>
                    <a:lnTo>
                      <a:pt x="200816" y="372270"/>
                    </a:lnTo>
                    <a:lnTo>
                      <a:pt x="231416" y="600368"/>
                    </a:lnTo>
                    <a:lnTo>
                      <a:pt x="178592" y="654844"/>
                    </a:lnTo>
                    <a:lnTo>
                      <a:pt x="121444" y="651670"/>
                    </a:lnTo>
                    <a:lnTo>
                      <a:pt x="96044" y="543720"/>
                    </a:lnTo>
                    <a:lnTo>
                      <a:pt x="64292" y="527844"/>
                    </a:lnTo>
                    <a:lnTo>
                      <a:pt x="48828" y="519374"/>
                    </a:lnTo>
                    <a:lnTo>
                      <a:pt x="52388" y="519114"/>
                    </a:lnTo>
                    <a:lnTo>
                      <a:pt x="0" y="438152"/>
                    </a:lnTo>
                    <a:lnTo>
                      <a:pt x="0" y="381000"/>
                    </a:lnTo>
                    <a:lnTo>
                      <a:pt x="69056" y="352426"/>
                    </a:lnTo>
                    <a:lnTo>
                      <a:pt x="142872" y="269084"/>
                    </a:lnTo>
                    <a:lnTo>
                      <a:pt x="164304" y="159544"/>
                    </a:lnTo>
                    <a:lnTo>
                      <a:pt x="126576" y="144010"/>
                    </a:lnTo>
                    <a:lnTo>
                      <a:pt x="1690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47869179-25C8-4644-A541-BB8831782503}"/>
                  </a:ext>
                </a:extLst>
              </p:cNvPr>
              <p:cNvSpPr/>
              <p:nvPr/>
            </p:nvSpPr>
            <p:spPr>
              <a:xfrm>
                <a:off x="37201492" y="29099396"/>
                <a:ext cx="814136" cy="840060"/>
              </a:xfrm>
              <a:custGeom>
                <a:avLst/>
                <a:gdLst>
                  <a:gd name="connsiteX0" fmla="*/ 772392 w 814136"/>
                  <a:gd name="connsiteY0" fmla="*/ 0 h 840060"/>
                  <a:gd name="connsiteX1" fmla="*/ 768332 w 814136"/>
                  <a:gd name="connsiteY1" fmla="*/ 12180 h 840060"/>
                  <a:gd name="connsiteX2" fmla="*/ 806432 w 814136"/>
                  <a:gd name="connsiteY2" fmla="*/ 56628 h 840060"/>
                  <a:gd name="connsiteX3" fmla="*/ 814136 w 814136"/>
                  <a:gd name="connsiteY3" fmla="*/ 57220 h 840060"/>
                  <a:gd name="connsiteX4" fmla="*/ 768332 w 814136"/>
                  <a:gd name="connsiteY4" fmla="*/ 139180 h 840060"/>
                  <a:gd name="connsiteX5" fmla="*/ 738728 w 814136"/>
                  <a:gd name="connsiteY5" fmla="*/ 282974 h 840060"/>
                  <a:gd name="connsiteX6" fmla="*/ 619108 w 814136"/>
                  <a:gd name="connsiteY6" fmla="*/ 390004 h 840060"/>
                  <a:gd name="connsiteX7" fmla="*/ 614708 w 814136"/>
                  <a:gd name="connsiteY7" fmla="*/ 493362 h 840060"/>
                  <a:gd name="connsiteX8" fmla="*/ 510364 w 814136"/>
                  <a:gd name="connsiteY8" fmla="*/ 549548 h 840060"/>
                  <a:gd name="connsiteX9" fmla="*/ 441308 w 814136"/>
                  <a:gd name="connsiteY9" fmla="*/ 659084 h 840060"/>
                  <a:gd name="connsiteX10" fmla="*/ 431784 w 814136"/>
                  <a:gd name="connsiteY10" fmla="*/ 785292 h 840060"/>
                  <a:gd name="connsiteX11" fmla="*/ 300812 w 814136"/>
                  <a:gd name="connsiteY11" fmla="*/ 763860 h 840060"/>
                  <a:gd name="connsiteX12" fmla="*/ 165084 w 814136"/>
                  <a:gd name="connsiteY12" fmla="*/ 840060 h 840060"/>
                  <a:gd name="connsiteX13" fmla="*/ 103780 w 814136"/>
                  <a:gd name="connsiteY13" fmla="*/ 835602 h 840060"/>
                  <a:gd name="connsiteX14" fmla="*/ 111108 w 814136"/>
                  <a:gd name="connsiteY14" fmla="*/ 815454 h 840060"/>
                  <a:gd name="connsiteX15" fmla="*/ 0 w 814136"/>
                  <a:gd name="connsiteY15" fmla="*/ 736754 h 840060"/>
                  <a:gd name="connsiteX16" fmla="*/ 29352 w 814136"/>
                  <a:gd name="connsiteY16" fmla="*/ 620984 h 840060"/>
                  <a:gd name="connsiteX17" fmla="*/ 129364 w 814136"/>
                  <a:gd name="connsiteY17" fmla="*/ 620984 h 840060"/>
                  <a:gd name="connsiteX18" fmla="*/ 165084 w 814136"/>
                  <a:gd name="connsiteY18" fmla="*/ 592410 h 840060"/>
                  <a:gd name="connsiteX19" fmla="*/ 169844 w 814136"/>
                  <a:gd name="connsiteY19" fmla="*/ 459060 h 840060"/>
                  <a:gd name="connsiteX20" fmla="*/ 241284 w 814136"/>
                  <a:gd name="connsiteY20" fmla="*/ 435248 h 840060"/>
                  <a:gd name="connsiteX21" fmla="*/ 260332 w 814136"/>
                  <a:gd name="connsiteY21" fmla="*/ 404292 h 840060"/>
                  <a:gd name="connsiteX22" fmla="*/ 105552 w 814136"/>
                  <a:gd name="connsiteY22" fmla="*/ 263798 h 840060"/>
                  <a:gd name="connsiteX23" fmla="*/ 117460 w 814136"/>
                  <a:gd name="connsiteY23" fmla="*/ 156642 h 840060"/>
                  <a:gd name="connsiteX24" fmla="*/ 119184 w 814136"/>
                  <a:gd name="connsiteY24" fmla="*/ 141104 h 840060"/>
                  <a:gd name="connsiteX25" fmla="*/ 124604 w 814136"/>
                  <a:gd name="connsiteY25" fmla="*/ 139972 h 840060"/>
                  <a:gd name="connsiteX26" fmla="*/ 176988 w 814136"/>
                  <a:gd name="connsiteY26" fmla="*/ 139972 h 840060"/>
                  <a:gd name="connsiteX27" fmla="*/ 246044 w 814136"/>
                  <a:gd name="connsiteY27" fmla="*/ 78060 h 840060"/>
                  <a:gd name="connsiteX28" fmla="*/ 308136 w 814136"/>
                  <a:gd name="connsiteY28" fmla="*/ 66170 h 840060"/>
                  <a:gd name="connsiteX29" fmla="*/ 342884 w 814136"/>
                  <a:gd name="connsiteY29" fmla="*/ 116954 h 840060"/>
                  <a:gd name="connsiteX30" fmla="*/ 349232 w 814136"/>
                  <a:gd name="connsiteY30" fmla="*/ 186804 h 840060"/>
                  <a:gd name="connsiteX31" fmla="*/ 409556 w 814136"/>
                  <a:gd name="connsiteY31" fmla="*/ 120128 h 840060"/>
                  <a:gd name="connsiteX32" fmla="*/ 473060 w 814136"/>
                  <a:gd name="connsiteY32" fmla="*/ 110604 h 840060"/>
                  <a:gd name="connsiteX33" fmla="*/ 517508 w 814136"/>
                  <a:gd name="connsiteY33" fmla="*/ 15354 h 840060"/>
                  <a:gd name="connsiteX34" fmla="*/ 772392 w 814136"/>
                  <a:gd name="connsiteY34" fmla="*/ 0 h 8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14136" h="840060">
                    <a:moveTo>
                      <a:pt x="772392" y="0"/>
                    </a:moveTo>
                    <a:lnTo>
                      <a:pt x="768332" y="12180"/>
                    </a:lnTo>
                    <a:lnTo>
                      <a:pt x="806432" y="56628"/>
                    </a:lnTo>
                    <a:lnTo>
                      <a:pt x="814136" y="57220"/>
                    </a:lnTo>
                    <a:lnTo>
                      <a:pt x="768332" y="139180"/>
                    </a:lnTo>
                    <a:lnTo>
                      <a:pt x="738728" y="282974"/>
                    </a:lnTo>
                    <a:lnTo>
                      <a:pt x="619108" y="390004"/>
                    </a:lnTo>
                    <a:lnTo>
                      <a:pt x="614708" y="493362"/>
                    </a:lnTo>
                    <a:lnTo>
                      <a:pt x="510364" y="549548"/>
                    </a:lnTo>
                    <a:lnTo>
                      <a:pt x="441308" y="659084"/>
                    </a:lnTo>
                    <a:lnTo>
                      <a:pt x="431784" y="785292"/>
                    </a:lnTo>
                    <a:lnTo>
                      <a:pt x="300812" y="763860"/>
                    </a:lnTo>
                    <a:lnTo>
                      <a:pt x="165084" y="840060"/>
                    </a:lnTo>
                    <a:lnTo>
                      <a:pt x="103780" y="835602"/>
                    </a:lnTo>
                    <a:lnTo>
                      <a:pt x="111108" y="815454"/>
                    </a:lnTo>
                    <a:lnTo>
                      <a:pt x="0" y="736754"/>
                    </a:lnTo>
                    <a:lnTo>
                      <a:pt x="29352" y="620984"/>
                    </a:lnTo>
                    <a:lnTo>
                      <a:pt x="129364" y="620984"/>
                    </a:lnTo>
                    <a:lnTo>
                      <a:pt x="165084" y="592410"/>
                    </a:lnTo>
                    <a:lnTo>
                      <a:pt x="169844" y="459060"/>
                    </a:lnTo>
                    <a:lnTo>
                      <a:pt x="241284" y="435248"/>
                    </a:lnTo>
                    <a:lnTo>
                      <a:pt x="260332" y="404292"/>
                    </a:lnTo>
                    <a:lnTo>
                      <a:pt x="105552" y="263798"/>
                    </a:lnTo>
                    <a:lnTo>
                      <a:pt x="117460" y="156642"/>
                    </a:lnTo>
                    <a:lnTo>
                      <a:pt x="119184" y="141104"/>
                    </a:lnTo>
                    <a:lnTo>
                      <a:pt x="124604" y="139972"/>
                    </a:lnTo>
                    <a:lnTo>
                      <a:pt x="176988" y="139972"/>
                    </a:lnTo>
                    <a:lnTo>
                      <a:pt x="246044" y="78060"/>
                    </a:lnTo>
                    <a:lnTo>
                      <a:pt x="308136" y="66170"/>
                    </a:lnTo>
                    <a:lnTo>
                      <a:pt x="342884" y="116954"/>
                    </a:lnTo>
                    <a:lnTo>
                      <a:pt x="349232" y="186804"/>
                    </a:lnTo>
                    <a:lnTo>
                      <a:pt x="409556" y="120128"/>
                    </a:lnTo>
                    <a:lnTo>
                      <a:pt x="473060" y="110604"/>
                    </a:lnTo>
                    <a:lnTo>
                      <a:pt x="517508" y="15354"/>
                    </a:lnTo>
                    <a:lnTo>
                      <a:pt x="7723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フリーフォーム: 図形 670">
                <a:extLst>
                  <a:ext uri="{FF2B5EF4-FFF2-40B4-BE49-F238E27FC236}">
                    <a16:creationId xmlns:a16="http://schemas.microsoft.com/office/drawing/2014/main" id="{779ABFA1-046E-45ED-9BFC-51640452B7D9}"/>
                  </a:ext>
                </a:extLst>
              </p:cNvPr>
              <p:cNvSpPr/>
              <p:nvPr/>
            </p:nvSpPr>
            <p:spPr>
              <a:xfrm>
                <a:off x="37509628" y="28857576"/>
                <a:ext cx="476072" cy="428624"/>
              </a:xfrm>
              <a:custGeom>
                <a:avLst/>
                <a:gdLst>
                  <a:gd name="connsiteX0" fmla="*/ 266524 w 476072"/>
                  <a:gd name="connsiteY0" fmla="*/ 0 h 428624"/>
                  <a:gd name="connsiteX1" fmla="*/ 307796 w 476072"/>
                  <a:gd name="connsiteY1" fmla="*/ 22224 h 428624"/>
                  <a:gd name="connsiteX2" fmla="*/ 304620 w 476072"/>
                  <a:gd name="connsiteY2" fmla="*/ 117474 h 428624"/>
                  <a:gd name="connsiteX3" fmla="*/ 377648 w 476072"/>
                  <a:gd name="connsiteY3" fmla="*/ 146048 h 428624"/>
                  <a:gd name="connsiteX4" fmla="*/ 435932 w 476072"/>
                  <a:gd name="connsiteY4" fmla="*/ 119920 h 428624"/>
                  <a:gd name="connsiteX5" fmla="*/ 476072 w 476072"/>
                  <a:gd name="connsiteY5" fmla="*/ 206374 h 428624"/>
                  <a:gd name="connsiteX6" fmla="*/ 464256 w 476072"/>
                  <a:gd name="connsiteY6" fmla="*/ 241820 h 428624"/>
                  <a:gd name="connsiteX7" fmla="*/ 209372 w 476072"/>
                  <a:gd name="connsiteY7" fmla="*/ 257174 h 428624"/>
                  <a:gd name="connsiteX8" fmla="*/ 164924 w 476072"/>
                  <a:gd name="connsiteY8" fmla="*/ 352424 h 428624"/>
                  <a:gd name="connsiteX9" fmla="*/ 101420 w 476072"/>
                  <a:gd name="connsiteY9" fmla="*/ 361948 h 428624"/>
                  <a:gd name="connsiteX10" fmla="*/ 41096 w 476072"/>
                  <a:gd name="connsiteY10" fmla="*/ 428624 h 428624"/>
                  <a:gd name="connsiteX11" fmla="*/ 34748 w 476072"/>
                  <a:gd name="connsiteY11" fmla="*/ 358774 h 428624"/>
                  <a:gd name="connsiteX12" fmla="*/ 0 w 476072"/>
                  <a:gd name="connsiteY12" fmla="*/ 307990 h 428624"/>
                  <a:gd name="connsiteX13" fmla="*/ 49828 w 476072"/>
                  <a:gd name="connsiteY13" fmla="*/ 298448 h 428624"/>
                  <a:gd name="connsiteX14" fmla="*/ 68876 w 476072"/>
                  <a:gd name="connsiteY14" fmla="*/ 236536 h 428624"/>
                  <a:gd name="connsiteX15" fmla="*/ 33160 w 476072"/>
                  <a:gd name="connsiteY15" fmla="*/ 219868 h 428624"/>
                  <a:gd name="connsiteX16" fmla="*/ 35540 w 476072"/>
                  <a:gd name="connsiteY16" fmla="*/ 193674 h 428624"/>
                  <a:gd name="connsiteX17" fmla="*/ 76020 w 476072"/>
                  <a:gd name="connsiteY17" fmla="*/ 184148 h 428624"/>
                  <a:gd name="connsiteX18" fmla="*/ 100852 w 476072"/>
                  <a:gd name="connsiteY18" fmla="*/ 75962 h 428624"/>
                  <a:gd name="connsiteX19" fmla="*/ 139524 w 476072"/>
                  <a:gd name="connsiteY19" fmla="*/ 57148 h 428624"/>
                  <a:gd name="connsiteX20" fmla="*/ 187148 w 476072"/>
                  <a:gd name="connsiteY20" fmla="*/ 19048 h 428624"/>
                  <a:gd name="connsiteX21" fmla="*/ 215724 w 476072"/>
                  <a:gd name="connsiteY21" fmla="*/ 31748 h 428624"/>
                  <a:gd name="connsiteX22" fmla="*/ 266524 w 476072"/>
                  <a:gd name="connsiteY22" fmla="*/ 0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6072" h="428624">
                    <a:moveTo>
                      <a:pt x="266524" y="0"/>
                    </a:moveTo>
                    <a:lnTo>
                      <a:pt x="307796" y="22224"/>
                    </a:lnTo>
                    <a:lnTo>
                      <a:pt x="304620" y="117474"/>
                    </a:lnTo>
                    <a:lnTo>
                      <a:pt x="377648" y="146048"/>
                    </a:lnTo>
                    <a:lnTo>
                      <a:pt x="435932" y="119920"/>
                    </a:lnTo>
                    <a:lnTo>
                      <a:pt x="476072" y="206374"/>
                    </a:lnTo>
                    <a:lnTo>
                      <a:pt x="464256" y="241820"/>
                    </a:lnTo>
                    <a:lnTo>
                      <a:pt x="209372" y="257174"/>
                    </a:lnTo>
                    <a:lnTo>
                      <a:pt x="164924" y="352424"/>
                    </a:lnTo>
                    <a:lnTo>
                      <a:pt x="101420" y="361948"/>
                    </a:lnTo>
                    <a:lnTo>
                      <a:pt x="41096" y="428624"/>
                    </a:lnTo>
                    <a:lnTo>
                      <a:pt x="34748" y="358774"/>
                    </a:lnTo>
                    <a:lnTo>
                      <a:pt x="0" y="307990"/>
                    </a:lnTo>
                    <a:lnTo>
                      <a:pt x="49828" y="298448"/>
                    </a:lnTo>
                    <a:lnTo>
                      <a:pt x="68876" y="236536"/>
                    </a:lnTo>
                    <a:lnTo>
                      <a:pt x="33160" y="219868"/>
                    </a:lnTo>
                    <a:lnTo>
                      <a:pt x="35540" y="193674"/>
                    </a:lnTo>
                    <a:lnTo>
                      <a:pt x="76020" y="184148"/>
                    </a:lnTo>
                    <a:lnTo>
                      <a:pt x="100852" y="75962"/>
                    </a:lnTo>
                    <a:lnTo>
                      <a:pt x="139524" y="57148"/>
                    </a:lnTo>
                    <a:lnTo>
                      <a:pt x="187148" y="19048"/>
                    </a:lnTo>
                    <a:lnTo>
                      <a:pt x="215724" y="31748"/>
                    </a:lnTo>
                    <a:lnTo>
                      <a:pt x="2665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77E3D0C3-A45D-48AD-9E10-11BC5D3CB2E5}"/>
                  </a:ext>
                </a:extLst>
              </p:cNvPr>
              <p:cNvSpPr/>
              <p:nvPr/>
            </p:nvSpPr>
            <p:spPr>
              <a:xfrm>
                <a:off x="37725400" y="28606248"/>
                <a:ext cx="146000" cy="156076"/>
              </a:xfrm>
              <a:custGeom>
                <a:avLst/>
                <a:gdLst>
                  <a:gd name="connsiteX0" fmla="*/ 94048 w 146000"/>
                  <a:gd name="connsiteY0" fmla="*/ 0 h 156076"/>
                  <a:gd name="connsiteX1" fmla="*/ 98376 w 146000"/>
                  <a:gd name="connsiteY1" fmla="*/ 32252 h 156076"/>
                  <a:gd name="connsiteX2" fmla="*/ 146000 w 146000"/>
                  <a:gd name="connsiteY2" fmla="*/ 51302 h 156076"/>
                  <a:gd name="connsiteX3" fmla="*/ 142120 w 146000"/>
                  <a:gd name="connsiteY3" fmla="*/ 108232 h 156076"/>
                  <a:gd name="connsiteX4" fmla="*/ 79324 w 146000"/>
                  <a:gd name="connsiteY4" fmla="*/ 111628 h 156076"/>
                  <a:gd name="connsiteX5" fmla="*/ 63448 w 146000"/>
                  <a:gd name="connsiteY5" fmla="*/ 156076 h 156076"/>
                  <a:gd name="connsiteX6" fmla="*/ 12648 w 146000"/>
                  <a:gd name="connsiteY6" fmla="*/ 117976 h 156076"/>
                  <a:gd name="connsiteX7" fmla="*/ 0 w 146000"/>
                  <a:gd name="connsiteY7" fmla="*/ 52186 h 156076"/>
                  <a:gd name="connsiteX8" fmla="*/ 41224 w 146000"/>
                  <a:gd name="connsiteY8" fmla="*/ 54476 h 156076"/>
                  <a:gd name="connsiteX9" fmla="*/ 94048 w 146000"/>
                  <a:gd name="connsiteY9" fmla="*/ 0 h 15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000" h="156076">
                    <a:moveTo>
                      <a:pt x="94048" y="0"/>
                    </a:moveTo>
                    <a:lnTo>
                      <a:pt x="98376" y="32252"/>
                    </a:lnTo>
                    <a:lnTo>
                      <a:pt x="146000" y="51302"/>
                    </a:lnTo>
                    <a:lnTo>
                      <a:pt x="142120" y="108232"/>
                    </a:lnTo>
                    <a:lnTo>
                      <a:pt x="79324" y="111628"/>
                    </a:lnTo>
                    <a:lnTo>
                      <a:pt x="63448" y="156076"/>
                    </a:lnTo>
                    <a:lnTo>
                      <a:pt x="12648" y="117976"/>
                    </a:lnTo>
                    <a:lnTo>
                      <a:pt x="0" y="52186"/>
                    </a:lnTo>
                    <a:lnTo>
                      <a:pt x="41224" y="54476"/>
                    </a:lnTo>
                    <a:lnTo>
                      <a:pt x="94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FE1934D6-48A4-4300-8943-F9FA66CBBBDD}"/>
                  </a:ext>
                </a:extLst>
              </p:cNvPr>
              <p:cNvSpPr/>
              <p:nvPr/>
            </p:nvSpPr>
            <p:spPr>
              <a:xfrm>
                <a:off x="37693600" y="28694900"/>
                <a:ext cx="251960" cy="308724"/>
              </a:xfrm>
              <a:custGeom>
                <a:avLst/>
                <a:gdLst>
                  <a:gd name="connsiteX0" fmla="*/ 38812 w 251960"/>
                  <a:gd name="connsiteY0" fmla="*/ 0 h 308724"/>
                  <a:gd name="connsiteX1" fmla="*/ 44448 w 251960"/>
                  <a:gd name="connsiteY1" fmla="*/ 29324 h 308724"/>
                  <a:gd name="connsiteX2" fmla="*/ 95248 w 251960"/>
                  <a:gd name="connsiteY2" fmla="*/ 67424 h 308724"/>
                  <a:gd name="connsiteX3" fmla="*/ 111124 w 251960"/>
                  <a:gd name="connsiteY3" fmla="*/ 22976 h 308724"/>
                  <a:gd name="connsiteX4" fmla="*/ 173920 w 251960"/>
                  <a:gd name="connsiteY4" fmla="*/ 19580 h 308724"/>
                  <a:gd name="connsiteX5" fmla="*/ 168276 w 251960"/>
                  <a:gd name="connsiteY5" fmla="*/ 102350 h 308724"/>
                  <a:gd name="connsiteX6" fmla="*/ 251960 w 251960"/>
                  <a:gd name="connsiteY6" fmla="*/ 282596 h 308724"/>
                  <a:gd name="connsiteX7" fmla="*/ 193676 w 251960"/>
                  <a:gd name="connsiteY7" fmla="*/ 308724 h 308724"/>
                  <a:gd name="connsiteX8" fmla="*/ 120648 w 251960"/>
                  <a:gd name="connsiteY8" fmla="*/ 280150 h 308724"/>
                  <a:gd name="connsiteX9" fmla="*/ 123824 w 251960"/>
                  <a:gd name="connsiteY9" fmla="*/ 184900 h 308724"/>
                  <a:gd name="connsiteX10" fmla="*/ 82552 w 251960"/>
                  <a:gd name="connsiteY10" fmla="*/ 162676 h 308724"/>
                  <a:gd name="connsiteX11" fmla="*/ 31752 w 251960"/>
                  <a:gd name="connsiteY11" fmla="*/ 194424 h 308724"/>
                  <a:gd name="connsiteX12" fmla="*/ 5332 w 251960"/>
                  <a:gd name="connsiteY12" fmla="*/ 182682 h 308724"/>
                  <a:gd name="connsiteX13" fmla="*/ 34924 w 251960"/>
                  <a:gd name="connsiteY13" fmla="*/ 108700 h 308724"/>
                  <a:gd name="connsiteX14" fmla="*/ 0 w 251960"/>
                  <a:gd name="connsiteY14" fmla="*/ 70600 h 308724"/>
                  <a:gd name="connsiteX15" fmla="*/ 9524 w 251960"/>
                  <a:gd name="connsiteY15" fmla="*/ 750 h 308724"/>
                  <a:gd name="connsiteX16" fmla="*/ 38812 w 251960"/>
                  <a:gd name="connsiteY16" fmla="*/ 0 h 30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1960" h="308724">
                    <a:moveTo>
                      <a:pt x="38812" y="0"/>
                    </a:moveTo>
                    <a:lnTo>
                      <a:pt x="44448" y="29324"/>
                    </a:lnTo>
                    <a:lnTo>
                      <a:pt x="95248" y="67424"/>
                    </a:lnTo>
                    <a:lnTo>
                      <a:pt x="111124" y="22976"/>
                    </a:lnTo>
                    <a:lnTo>
                      <a:pt x="173920" y="19580"/>
                    </a:lnTo>
                    <a:lnTo>
                      <a:pt x="168276" y="102350"/>
                    </a:lnTo>
                    <a:lnTo>
                      <a:pt x="251960" y="282596"/>
                    </a:lnTo>
                    <a:lnTo>
                      <a:pt x="193676" y="308724"/>
                    </a:lnTo>
                    <a:lnTo>
                      <a:pt x="120648" y="280150"/>
                    </a:lnTo>
                    <a:lnTo>
                      <a:pt x="123824" y="184900"/>
                    </a:lnTo>
                    <a:lnTo>
                      <a:pt x="82552" y="162676"/>
                    </a:lnTo>
                    <a:lnTo>
                      <a:pt x="31752" y="194424"/>
                    </a:lnTo>
                    <a:lnTo>
                      <a:pt x="5332" y="182682"/>
                    </a:lnTo>
                    <a:lnTo>
                      <a:pt x="34924" y="108700"/>
                    </a:lnTo>
                    <a:lnTo>
                      <a:pt x="0" y="70600"/>
                    </a:lnTo>
                    <a:lnTo>
                      <a:pt x="9524" y="750"/>
                    </a:lnTo>
                    <a:lnTo>
                      <a:pt x="38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66D1D59-6F23-4D95-AEF1-0DB96237D756}"/>
                  </a:ext>
                </a:extLst>
              </p:cNvPr>
              <p:cNvSpPr/>
              <p:nvPr/>
            </p:nvSpPr>
            <p:spPr>
              <a:xfrm>
                <a:off x="36718876" y="28241138"/>
                <a:ext cx="1013536" cy="692400"/>
              </a:xfrm>
              <a:custGeom>
                <a:avLst/>
                <a:gdLst>
                  <a:gd name="connsiteX0" fmla="*/ 124312 w 1013536"/>
                  <a:gd name="connsiteY0" fmla="*/ 0 h 692400"/>
                  <a:gd name="connsiteX1" fmla="*/ 207168 w 1013536"/>
                  <a:gd name="connsiteY1" fmla="*/ 40968 h 692400"/>
                  <a:gd name="connsiteX2" fmla="*/ 285748 w 1013536"/>
                  <a:gd name="connsiteY2" fmla="*/ 148126 h 692400"/>
                  <a:gd name="connsiteX3" fmla="*/ 352740 w 1013536"/>
                  <a:gd name="connsiteY3" fmla="*/ 140682 h 692400"/>
                  <a:gd name="connsiteX4" fmla="*/ 421480 w 1013536"/>
                  <a:gd name="connsiteY4" fmla="*/ 269568 h 692400"/>
                  <a:gd name="connsiteX5" fmla="*/ 516732 w 1013536"/>
                  <a:gd name="connsiteY5" fmla="*/ 271950 h 692400"/>
                  <a:gd name="connsiteX6" fmla="*/ 545304 w 1013536"/>
                  <a:gd name="connsiteY6" fmla="*/ 236230 h 692400"/>
                  <a:gd name="connsiteX7" fmla="*/ 592932 w 1013536"/>
                  <a:gd name="connsiteY7" fmla="*/ 255282 h 692400"/>
                  <a:gd name="connsiteX8" fmla="*/ 697704 w 1013536"/>
                  <a:gd name="connsiteY8" fmla="*/ 271950 h 692400"/>
                  <a:gd name="connsiteX9" fmla="*/ 773904 w 1013536"/>
                  <a:gd name="connsiteY9" fmla="*/ 333862 h 692400"/>
                  <a:gd name="connsiteX10" fmla="*/ 819148 w 1013536"/>
                  <a:gd name="connsiteY10" fmla="*/ 319574 h 692400"/>
                  <a:gd name="connsiteX11" fmla="*/ 823912 w 1013536"/>
                  <a:gd name="connsiteY11" fmla="*/ 291000 h 692400"/>
                  <a:gd name="connsiteX12" fmla="*/ 917984 w 1013536"/>
                  <a:gd name="connsiteY12" fmla="*/ 284116 h 692400"/>
                  <a:gd name="connsiteX13" fmla="*/ 933448 w 1013536"/>
                  <a:gd name="connsiteY13" fmla="*/ 292586 h 692400"/>
                  <a:gd name="connsiteX14" fmla="*/ 965200 w 1013536"/>
                  <a:gd name="connsiteY14" fmla="*/ 308462 h 692400"/>
                  <a:gd name="connsiteX15" fmla="*/ 990600 w 1013536"/>
                  <a:gd name="connsiteY15" fmla="*/ 416412 h 692400"/>
                  <a:gd name="connsiteX16" fmla="*/ 1006524 w 1013536"/>
                  <a:gd name="connsiteY16" fmla="*/ 417296 h 692400"/>
                  <a:gd name="connsiteX17" fmla="*/ 1013536 w 1013536"/>
                  <a:gd name="connsiteY17" fmla="*/ 453762 h 692400"/>
                  <a:gd name="connsiteX18" fmla="*/ 984248 w 1013536"/>
                  <a:gd name="connsiteY18" fmla="*/ 454512 h 692400"/>
                  <a:gd name="connsiteX19" fmla="*/ 974724 w 1013536"/>
                  <a:gd name="connsiteY19" fmla="*/ 524362 h 692400"/>
                  <a:gd name="connsiteX20" fmla="*/ 1009648 w 1013536"/>
                  <a:gd name="connsiteY20" fmla="*/ 562462 h 692400"/>
                  <a:gd name="connsiteX21" fmla="*/ 980056 w 1013536"/>
                  <a:gd name="connsiteY21" fmla="*/ 636444 h 692400"/>
                  <a:gd name="connsiteX22" fmla="*/ 977900 w 1013536"/>
                  <a:gd name="connsiteY22" fmla="*/ 635486 h 692400"/>
                  <a:gd name="connsiteX23" fmla="*/ 930276 w 1013536"/>
                  <a:gd name="connsiteY23" fmla="*/ 673586 h 692400"/>
                  <a:gd name="connsiteX24" fmla="*/ 891604 w 1013536"/>
                  <a:gd name="connsiteY24" fmla="*/ 692400 h 692400"/>
                  <a:gd name="connsiteX25" fmla="*/ 900112 w 1013536"/>
                  <a:gd name="connsiteY25" fmla="*/ 655330 h 692400"/>
                  <a:gd name="connsiteX26" fmla="*/ 735804 w 1013536"/>
                  <a:gd name="connsiteY26" fmla="*/ 624374 h 692400"/>
                  <a:gd name="connsiteX27" fmla="*/ 704848 w 1013536"/>
                  <a:gd name="connsiteY27" fmla="*/ 574368 h 692400"/>
                  <a:gd name="connsiteX28" fmla="*/ 635792 w 1013536"/>
                  <a:gd name="connsiteY28" fmla="*/ 602942 h 692400"/>
                  <a:gd name="connsiteX29" fmla="*/ 597692 w 1013536"/>
                  <a:gd name="connsiteY29" fmla="*/ 571986 h 692400"/>
                  <a:gd name="connsiteX30" fmla="*/ 581024 w 1013536"/>
                  <a:gd name="connsiteY30" fmla="*/ 595800 h 692400"/>
                  <a:gd name="connsiteX31" fmla="*/ 535780 w 1013536"/>
                  <a:gd name="connsiteY31" fmla="*/ 586274 h 692400"/>
                  <a:gd name="connsiteX32" fmla="*/ 466584 w 1013536"/>
                  <a:gd name="connsiteY32" fmla="*/ 616548 h 692400"/>
                  <a:gd name="connsiteX33" fmla="*/ 473868 w 1013536"/>
                  <a:gd name="connsiteY33" fmla="*/ 529126 h 692400"/>
                  <a:gd name="connsiteX34" fmla="*/ 404812 w 1013536"/>
                  <a:gd name="connsiteY34" fmla="*/ 533886 h 692400"/>
                  <a:gd name="connsiteX35" fmla="*/ 390524 w 1013536"/>
                  <a:gd name="connsiteY35" fmla="*/ 400538 h 692400"/>
                  <a:gd name="connsiteX36" fmla="*/ 152400 w 1013536"/>
                  <a:gd name="connsiteY36" fmla="*/ 367200 h 692400"/>
                  <a:gd name="connsiteX37" fmla="*/ 121748 w 1013536"/>
                  <a:gd name="connsiteY37" fmla="*/ 397854 h 692400"/>
                  <a:gd name="connsiteX38" fmla="*/ 113860 w 1013536"/>
                  <a:gd name="connsiteY38" fmla="*/ 399722 h 692400"/>
                  <a:gd name="connsiteX39" fmla="*/ 47624 w 1013536"/>
                  <a:gd name="connsiteY39" fmla="*/ 276712 h 692400"/>
                  <a:gd name="connsiteX40" fmla="*/ 47624 w 1013536"/>
                  <a:gd name="connsiteY40" fmla="*/ 162412 h 692400"/>
                  <a:gd name="connsiteX41" fmla="*/ 0 w 1013536"/>
                  <a:gd name="connsiteY41" fmla="*/ 124312 h 692400"/>
                  <a:gd name="connsiteX42" fmla="*/ 124312 w 1013536"/>
                  <a:gd name="connsiteY42" fmla="*/ 0 h 69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3536" h="692400">
                    <a:moveTo>
                      <a:pt x="124312" y="0"/>
                    </a:moveTo>
                    <a:lnTo>
                      <a:pt x="207168" y="40968"/>
                    </a:lnTo>
                    <a:lnTo>
                      <a:pt x="285748" y="148126"/>
                    </a:lnTo>
                    <a:lnTo>
                      <a:pt x="352740" y="140682"/>
                    </a:lnTo>
                    <a:lnTo>
                      <a:pt x="421480" y="269568"/>
                    </a:lnTo>
                    <a:lnTo>
                      <a:pt x="516732" y="271950"/>
                    </a:lnTo>
                    <a:lnTo>
                      <a:pt x="545304" y="236230"/>
                    </a:lnTo>
                    <a:lnTo>
                      <a:pt x="592932" y="255282"/>
                    </a:lnTo>
                    <a:lnTo>
                      <a:pt x="697704" y="271950"/>
                    </a:lnTo>
                    <a:lnTo>
                      <a:pt x="773904" y="333862"/>
                    </a:lnTo>
                    <a:lnTo>
                      <a:pt x="819148" y="319574"/>
                    </a:lnTo>
                    <a:lnTo>
                      <a:pt x="823912" y="291000"/>
                    </a:lnTo>
                    <a:lnTo>
                      <a:pt x="917984" y="284116"/>
                    </a:lnTo>
                    <a:lnTo>
                      <a:pt x="933448" y="292586"/>
                    </a:lnTo>
                    <a:lnTo>
                      <a:pt x="965200" y="308462"/>
                    </a:lnTo>
                    <a:lnTo>
                      <a:pt x="990600" y="416412"/>
                    </a:lnTo>
                    <a:lnTo>
                      <a:pt x="1006524" y="417296"/>
                    </a:lnTo>
                    <a:lnTo>
                      <a:pt x="1013536" y="453762"/>
                    </a:lnTo>
                    <a:lnTo>
                      <a:pt x="984248" y="454512"/>
                    </a:lnTo>
                    <a:lnTo>
                      <a:pt x="974724" y="524362"/>
                    </a:lnTo>
                    <a:lnTo>
                      <a:pt x="1009648" y="562462"/>
                    </a:lnTo>
                    <a:lnTo>
                      <a:pt x="980056" y="636444"/>
                    </a:lnTo>
                    <a:lnTo>
                      <a:pt x="977900" y="635486"/>
                    </a:lnTo>
                    <a:lnTo>
                      <a:pt x="930276" y="673586"/>
                    </a:lnTo>
                    <a:lnTo>
                      <a:pt x="891604" y="692400"/>
                    </a:lnTo>
                    <a:lnTo>
                      <a:pt x="900112" y="655330"/>
                    </a:lnTo>
                    <a:lnTo>
                      <a:pt x="735804" y="624374"/>
                    </a:lnTo>
                    <a:lnTo>
                      <a:pt x="704848" y="574368"/>
                    </a:lnTo>
                    <a:lnTo>
                      <a:pt x="635792" y="602942"/>
                    </a:lnTo>
                    <a:lnTo>
                      <a:pt x="597692" y="571986"/>
                    </a:lnTo>
                    <a:lnTo>
                      <a:pt x="581024" y="595800"/>
                    </a:lnTo>
                    <a:lnTo>
                      <a:pt x="535780" y="586274"/>
                    </a:lnTo>
                    <a:lnTo>
                      <a:pt x="466584" y="616548"/>
                    </a:lnTo>
                    <a:lnTo>
                      <a:pt x="473868" y="529126"/>
                    </a:lnTo>
                    <a:lnTo>
                      <a:pt x="404812" y="533886"/>
                    </a:lnTo>
                    <a:lnTo>
                      <a:pt x="390524" y="400538"/>
                    </a:lnTo>
                    <a:lnTo>
                      <a:pt x="152400" y="367200"/>
                    </a:lnTo>
                    <a:lnTo>
                      <a:pt x="121748" y="397854"/>
                    </a:lnTo>
                    <a:lnTo>
                      <a:pt x="113860" y="399722"/>
                    </a:lnTo>
                    <a:lnTo>
                      <a:pt x="47624" y="276712"/>
                    </a:lnTo>
                    <a:lnTo>
                      <a:pt x="47624" y="162412"/>
                    </a:lnTo>
                    <a:lnTo>
                      <a:pt x="0" y="124312"/>
                    </a:lnTo>
                    <a:lnTo>
                      <a:pt x="1243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48BBD28B-1F16-4395-A758-B04FC437B875}"/>
                  </a:ext>
                </a:extLst>
              </p:cNvPr>
              <p:cNvSpPr/>
              <p:nvPr/>
            </p:nvSpPr>
            <p:spPr>
              <a:xfrm>
                <a:off x="37963476" y="28395134"/>
                <a:ext cx="597816" cy="725966"/>
              </a:xfrm>
              <a:custGeom>
                <a:avLst/>
                <a:gdLst>
                  <a:gd name="connsiteX0" fmla="*/ 129364 w 597816"/>
                  <a:gd name="connsiteY0" fmla="*/ 0 h 725966"/>
                  <a:gd name="connsiteX1" fmla="*/ 288924 w 597816"/>
                  <a:gd name="connsiteY1" fmla="*/ 220346 h 725966"/>
                  <a:gd name="connsiteX2" fmla="*/ 369888 w 597816"/>
                  <a:gd name="connsiteY2" fmla="*/ 234634 h 725966"/>
                  <a:gd name="connsiteX3" fmla="*/ 369960 w 597816"/>
                  <a:gd name="connsiteY3" fmla="*/ 233352 h 725966"/>
                  <a:gd name="connsiteX4" fmla="*/ 374648 w 597816"/>
                  <a:gd name="connsiteY4" fmla="*/ 239398 h 725966"/>
                  <a:gd name="connsiteX5" fmla="*/ 457992 w 597816"/>
                  <a:gd name="connsiteY5" fmla="*/ 265590 h 725966"/>
                  <a:gd name="connsiteX6" fmla="*/ 565092 w 597816"/>
                  <a:gd name="connsiteY6" fmla="*/ 366902 h 725966"/>
                  <a:gd name="connsiteX7" fmla="*/ 562768 w 597816"/>
                  <a:gd name="connsiteY7" fmla="*/ 420372 h 725966"/>
                  <a:gd name="connsiteX8" fmla="*/ 577056 w 597816"/>
                  <a:gd name="connsiteY8" fmla="*/ 437042 h 725966"/>
                  <a:gd name="connsiteX9" fmla="*/ 597816 w 597816"/>
                  <a:gd name="connsiteY9" fmla="*/ 466586 h 725966"/>
                  <a:gd name="connsiteX10" fmla="*/ 571500 w 597816"/>
                  <a:gd name="connsiteY10" fmla="*/ 557690 h 725966"/>
                  <a:gd name="connsiteX11" fmla="*/ 317500 w 597816"/>
                  <a:gd name="connsiteY11" fmla="*/ 643416 h 725966"/>
                  <a:gd name="connsiteX12" fmla="*/ 254000 w 597816"/>
                  <a:gd name="connsiteY12" fmla="*/ 725966 h 725966"/>
                  <a:gd name="connsiteX13" fmla="*/ 153676 w 597816"/>
                  <a:gd name="connsiteY13" fmla="*/ 698290 h 725966"/>
                  <a:gd name="connsiteX14" fmla="*/ 117476 w 597816"/>
                  <a:gd name="connsiteY14" fmla="*/ 630716 h 725966"/>
                  <a:gd name="connsiteX15" fmla="*/ 114300 w 597816"/>
                  <a:gd name="connsiteY15" fmla="*/ 532290 h 725966"/>
                  <a:gd name="connsiteX16" fmla="*/ 12700 w 597816"/>
                  <a:gd name="connsiteY16" fmla="*/ 471966 h 725966"/>
                  <a:gd name="connsiteX17" fmla="*/ 0 w 597816"/>
                  <a:gd name="connsiteY17" fmla="*/ 427516 h 725966"/>
                  <a:gd name="connsiteX18" fmla="*/ 50800 w 597816"/>
                  <a:gd name="connsiteY18" fmla="*/ 386242 h 725966"/>
                  <a:gd name="connsiteX19" fmla="*/ 53972 w 597816"/>
                  <a:gd name="connsiteY19" fmla="*/ 341790 h 725966"/>
                  <a:gd name="connsiteX20" fmla="*/ 3172 w 597816"/>
                  <a:gd name="connsiteY20" fmla="*/ 313216 h 725966"/>
                  <a:gd name="connsiteX21" fmla="*/ 12700 w 597816"/>
                  <a:gd name="connsiteY21" fmla="*/ 252890 h 725966"/>
                  <a:gd name="connsiteX22" fmla="*/ 120648 w 597816"/>
                  <a:gd name="connsiteY22" fmla="*/ 214790 h 725966"/>
                  <a:gd name="connsiteX23" fmla="*/ 79372 w 597816"/>
                  <a:gd name="connsiteY23" fmla="*/ 87790 h 725966"/>
                  <a:gd name="connsiteX24" fmla="*/ 129364 w 597816"/>
                  <a:gd name="connsiteY24" fmla="*/ 0 h 72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97816" h="725966">
                    <a:moveTo>
                      <a:pt x="129364" y="0"/>
                    </a:moveTo>
                    <a:lnTo>
                      <a:pt x="288924" y="220346"/>
                    </a:lnTo>
                    <a:lnTo>
                      <a:pt x="369888" y="234634"/>
                    </a:lnTo>
                    <a:lnTo>
                      <a:pt x="369960" y="233352"/>
                    </a:lnTo>
                    <a:lnTo>
                      <a:pt x="374648" y="239398"/>
                    </a:lnTo>
                    <a:lnTo>
                      <a:pt x="457992" y="265590"/>
                    </a:lnTo>
                    <a:lnTo>
                      <a:pt x="565092" y="366902"/>
                    </a:lnTo>
                    <a:lnTo>
                      <a:pt x="562768" y="420372"/>
                    </a:lnTo>
                    <a:lnTo>
                      <a:pt x="577056" y="437042"/>
                    </a:lnTo>
                    <a:lnTo>
                      <a:pt x="597816" y="466586"/>
                    </a:lnTo>
                    <a:lnTo>
                      <a:pt x="571500" y="557690"/>
                    </a:lnTo>
                    <a:lnTo>
                      <a:pt x="317500" y="643416"/>
                    </a:lnTo>
                    <a:lnTo>
                      <a:pt x="254000" y="725966"/>
                    </a:lnTo>
                    <a:lnTo>
                      <a:pt x="153676" y="698290"/>
                    </a:lnTo>
                    <a:lnTo>
                      <a:pt x="117476" y="630716"/>
                    </a:lnTo>
                    <a:lnTo>
                      <a:pt x="114300" y="532290"/>
                    </a:lnTo>
                    <a:lnTo>
                      <a:pt x="12700" y="471966"/>
                    </a:lnTo>
                    <a:lnTo>
                      <a:pt x="0" y="427516"/>
                    </a:lnTo>
                    <a:lnTo>
                      <a:pt x="50800" y="386242"/>
                    </a:lnTo>
                    <a:lnTo>
                      <a:pt x="53972" y="341790"/>
                    </a:lnTo>
                    <a:lnTo>
                      <a:pt x="3172" y="313216"/>
                    </a:lnTo>
                    <a:lnTo>
                      <a:pt x="12700" y="252890"/>
                    </a:lnTo>
                    <a:lnTo>
                      <a:pt x="120648" y="214790"/>
                    </a:lnTo>
                    <a:lnTo>
                      <a:pt x="79372" y="87790"/>
                    </a:lnTo>
                    <a:lnTo>
                      <a:pt x="129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D32B1E2-741A-4E69-A278-D40369DFA38B}"/>
                  </a:ext>
                </a:extLst>
              </p:cNvPr>
              <p:cNvSpPr/>
              <p:nvPr/>
            </p:nvSpPr>
            <p:spPr>
              <a:xfrm>
                <a:off x="38601648" y="28794076"/>
                <a:ext cx="691260" cy="566360"/>
              </a:xfrm>
              <a:custGeom>
                <a:avLst/>
                <a:gdLst>
                  <a:gd name="connsiteX0" fmla="*/ 424656 w 691260"/>
                  <a:gd name="connsiteY0" fmla="*/ 0 h 566360"/>
                  <a:gd name="connsiteX1" fmla="*/ 453232 w 691260"/>
                  <a:gd name="connsiteY1" fmla="*/ 21430 h 566360"/>
                  <a:gd name="connsiteX2" fmla="*/ 450852 w 691260"/>
                  <a:gd name="connsiteY2" fmla="*/ 102392 h 566360"/>
                  <a:gd name="connsiteX3" fmla="*/ 527052 w 691260"/>
                  <a:gd name="connsiteY3" fmla="*/ 114300 h 566360"/>
                  <a:gd name="connsiteX4" fmla="*/ 584200 w 691260"/>
                  <a:gd name="connsiteY4" fmla="*/ 88104 h 566360"/>
                  <a:gd name="connsiteX5" fmla="*/ 661692 w 691260"/>
                  <a:gd name="connsiteY5" fmla="*/ 74430 h 566360"/>
                  <a:gd name="connsiteX6" fmla="*/ 691260 w 691260"/>
                  <a:gd name="connsiteY6" fmla="*/ 197226 h 566360"/>
                  <a:gd name="connsiteX7" fmla="*/ 655640 w 691260"/>
                  <a:gd name="connsiteY7" fmla="*/ 219074 h 566360"/>
                  <a:gd name="connsiteX8" fmla="*/ 605632 w 691260"/>
                  <a:gd name="connsiteY8" fmla="*/ 292892 h 566360"/>
                  <a:gd name="connsiteX9" fmla="*/ 527052 w 691260"/>
                  <a:gd name="connsiteY9" fmla="*/ 295274 h 566360"/>
                  <a:gd name="connsiteX10" fmla="*/ 498476 w 691260"/>
                  <a:gd name="connsiteY10" fmla="*/ 361948 h 566360"/>
                  <a:gd name="connsiteX11" fmla="*/ 410372 w 691260"/>
                  <a:gd name="connsiteY11" fmla="*/ 433388 h 566360"/>
                  <a:gd name="connsiteX12" fmla="*/ 378096 w 691260"/>
                  <a:gd name="connsiteY12" fmla="*/ 528812 h 566360"/>
                  <a:gd name="connsiteX13" fmla="*/ 323716 w 691260"/>
                  <a:gd name="connsiteY13" fmla="*/ 566360 h 566360"/>
                  <a:gd name="connsiteX14" fmla="*/ 260352 w 691260"/>
                  <a:gd name="connsiteY14" fmla="*/ 501648 h 566360"/>
                  <a:gd name="connsiteX15" fmla="*/ 273052 w 691260"/>
                  <a:gd name="connsiteY15" fmla="*/ 438148 h 566360"/>
                  <a:gd name="connsiteX16" fmla="*/ 177800 w 691260"/>
                  <a:gd name="connsiteY16" fmla="*/ 396874 h 566360"/>
                  <a:gd name="connsiteX17" fmla="*/ 168276 w 691260"/>
                  <a:gd name="connsiteY17" fmla="*/ 311148 h 566360"/>
                  <a:gd name="connsiteX18" fmla="*/ 209552 w 691260"/>
                  <a:gd name="connsiteY18" fmla="*/ 260348 h 566360"/>
                  <a:gd name="connsiteX19" fmla="*/ 127000 w 691260"/>
                  <a:gd name="connsiteY19" fmla="*/ 187324 h 566360"/>
                  <a:gd name="connsiteX20" fmla="*/ 12704 w 691260"/>
                  <a:gd name="connsiteY20" fmla="*/ 168274 h 566360"/>
                  <a:gd name="connsiteX21" fmla="*/ 0 w 691260"/>
                  <a:gd name="connsiteY21" fmla="*/ 130174 h 566360"/>
                  <a:gd name="connsiteX22" fmla="*/ 0 w 691260"/>
                  <a:gd name="connsiteY22" fmla="*/ 125072 h 566360"/>
                  <a:gd name="connsiteX23" fmla="*/ 796 w 691260"/>
                  <a:gd name="connsiteY23" fmla="*/ 126204 h 566360"/>
                  <a:gd name="connsiteX24" fmla="*/ 110332 w 691260"/>
                  <a:gd name="connsiteY24" fmla="*/ 59530 h 566360"/>
                  <a:gd name="connsiteX25" fmla="*/ 272256 w 691260"/>
                  <a:gd name="connsiteY25" fmla="*/ 85724 h 566360"/>
                  <a:gd name="connsiteX26" fmla="*/ 424656 w 691260"/>
                  <a:gd name="connsiteY26" fmla="*/ 0 h 56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91260" h="566360">
                    <a:moveTo>
                      <a:pt x="424656" y="0"/>
                    </a:moveTo>
                    <a:lnTo>
                      <a:pt x="453232" y="21430"/>
                    </a:lnTo>
                    <a:cubicBezTo>
                      <a:pt x="452440" y="48418"/>
                      <a:pt x="451648" y="75404"/>
                      <a:pt x="450852" y="102392"/>
                    </a:cubicBezTo>
                    <a:lnTo>
                      <a:pt x="527052" y="114300"/>
                    </a:lnTo>
                    <a:lnTo>
                      <a:pt x="584200" y="88104"/>
                    </a:lnTo>
                    <a:lnTo>
                      <a:pt x="661692" y="74430"/>
                    </a:lnTo>
                    <a:lnTo>
                      <a:pt x="691260" y="197226"/>
                    </a:lnTo>
                    <a:lnTo>
                      <a:pt x="655640" y="219074"/>
                    </a:lnTo>
                    <a:lnTo>
                      <a:pt x="605632" y="292892"/>
                    </a:lnTo>
                    <a:lnTo>
                      <a:pt x="527052" y="295274"/>
                    </a:lnTo>
                    <a:lnTo>
                      <a:pt x="498476" y="361948"/>
                    </a:lnTo>
                    <a:lnTo>
                      <a:pt x="410372" y="433388"/>
                    </a:lnTo>
                    <a:lnTo>
                      <a:pt x="378096" y="528812"/>
                    </a:lnTo>
                    <a:lnTo>
                      <a:pt x="323716" y="566360"/>
                    </a:lnTo>
                    <a:lnTo>
                      <a:pt x="260352" y="501648"/>
                    </a:lnTo>
                    <a:lnTo>
                      <a:pt x="273052" y="438148"/>
                    </a:lnTo>
                    <a:lnTo>
                      <a:pt x="177800" y="396874"/>
                    </a:lnTo>
                    <a:lnTo>
                      <a:pt x="168276" y="311148"/>
                    </a:lnTo>
                    <a:lnTo>
                      <a:pt x="209552" y="260348"/>
                    </a:lnTo>
                    <a:lnTo>
                      <a:pt x="127000" y="187324"/>
                    </a:lnTo>
                    <a:lnTo>
                      <a:pt x="12704" y="168274"/>
                    </a:lnTo>
                    <a:lnTo>
                      <a:pt x="0" y="130174"/>
                    </a:lnTo>
                    <a:lnTo>
                      <a:pt x="0" y="125072"/>
                    </a:lnTo>
                    <a:lnTo>
                      <a:pt x="796" y="126204"/>
                    </a:lnTo>
                    <a:lnTo>
                      <a:pt x="110332" y="59530"/>
                    </a:lnTo>
                    <a:lnTo>
                      <a:pt x="272256" y="85724"/>
                    </a:lnTo>
                    <a:lnTo>
                      <a:pt x="424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F4632810-8547-4DE9-A018-F08592EE483F}"/>
                  </a:ext>
                </a:extLst>
              </p:cNvPr>
              <p:cNvSpPr/>
              <p:nvPr/>
            </p:nvSpPr>
            <p:spPr>
              <a:xfrm>
                <a:off x="38636576" y="29205796"/>
                <a:ext cx="288788" cy="190736"/>
              </a:xfrm>
              <a:custGeom>
                <a:avLst/>
                <a:gdLst>
                  <a:gd name="connsiteX0" fmla="*/ 177136 w 288788"/>
                  <a:gd name="connsiteY0" fmla="*/ 0 h 190736"/>
                  <a:gd name="connsiteX1" fmla="*/ 238124 w 288788"/>
                  <a:gd name="connsiteY1" fmla="*/ 26428 h 190736"/>
                  <a:gd name="connsiteX2" fmla="*/ 225424 w 288788"/>
                  <a:gd name="connsiteY2" fmla="*/ 89928 h 190736"/>
                  <a:gd name="connsiteX3" fmla="*/ 288788 w 288788"/>
                  <a:gd name="connsiteY3" fmla="*/ 154640 h 190736"/>
                  <a:gd name="connsiteX4" fmla="*/ 246856 w 288788"/>
                  <a:gd name="connsiteY4" fmla="*/ 183592 h 190736"/>
                  <a:gd name="connsiteX5" fmla="*/ 163512 w 288788"/>
                  <a:gd name="connsiteY5" fmla="*/ 190736 h 190736"/>
                  <a:gd name="connsiteX6" fmla="*/ 170656 w 288788"/>
                  <a:gd name="connsiteY6" fmla="*/ 150254 h 190736"/>
                  <a:gd name="connsiteX7" fmla="*/ 115888 w 288788"/>
                  <a:gd name="connsiteY7" fmla="*/ 133584 h 190736"/>
                  <a:gd name="connsiteX8" fmla="*/ 89692 w 288788"/>
                  <a:gd name="connsiteY8" fmla="*/ 176448 h 190736"/>
                  <a:gd name="connsiteX9" fmla="*/ 21004 w 288788"/>
                  <a:gd name="connsiteY9" fmla="*/ 162710 h 190736"/>
                  <a:gd name="connsiteX10" fmla="*/ 0 w 288788"/>
                  <a:gd name="connsiteY10" fmla="*/ 131204 h 190736"/>
                  <a:gd name="connsiteX11" fmla="*/ 15872 w 288788"/>
                  <a:gd name="connsiteY11" fmla="*/ 74054 h 190736"/>
                  <a:gd name="connsiteX12" fmla="*/ 101600 w 288788"/>
                  <a:gd name="connsiteY12" fmla="*/ 93104 h 190736"/>
                  <a:gd name="connsiteX13" fmla="*/ 177136 w 288788"/>
                  <a:gd name="connsiteY13" fmla="*/ 0 h 1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8788" h="190736">
                    <a:moveTo>
                      <a:pt x="177136" y="0"/>
                    </a:moveTo>
                    <a:lnTo>
                      <a:pt x="238124" y="26428"/>
                    </a:lnTo>
                    <a:lnTo>
                      <a:pt x="225424" y="89928"/>
                    </a:lnTo>
                    <a:lnTo>
                      <a:pt x="288788" y="154640"/>
                    </a:lnTo>
                    <a:lnTo>
                      <a:pt x="246856" y="183592"/>
                    </a:lnTo>
                    <a:lnTo>
                      <a:pt x="163512" y="190736"/>
                    </a:lnTo>
                    <a:lnTo>
                      <a:pt x="170656" y="150254"/>
                    </a:lnTo>
                    <a:lnTo>
                      <a:pt x="115888" y="133584"/>
                    </a:lnTo>
                    <a:lnTo>
                      <a:pt x="89692" y="176448"/>
                    </a:lnTo>
                    <a:lnTo>
                      <a:pt x="21004" y="162710"/>
                    </a:lnTo>
                    <a:lnTo>
                      <a:pt x="0" y="131204"/>
                    </a:lnTo>
                    <a:lnTo>
                      <a:pt x="15872" y="74054"/>
                    </a:lnTo>
                    <a:lnTo>
                      <a:pt x="101600" y="93104"/>
                    </a:lnTo>
                    <a:lnTo>
                      <a:pt x="177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0B3F3E37-A7F8-470B-B317-6F2333E0A943}"/>
                  </a:ext>
                </a:extLst>
              </p:cNvPr>
              <p:cNvSpPr/>
              <p:nvPr/>
            </p:nvSpPr>
            <p:spPr>
              <a:xfrm>
                <a:off x="38620700" y="28969154"/>
                <a:ext cx="190500" cy="190046"/>
              </a:xfrm>
              <a:custGeom>
                <a:avLst/>
                <a:gdLst>
                  <a:gd name="connsiteX0" fmla="*/ 34472 w 190500"/>
                  <a:gd name="connsiteY0" fmla="*/ 0 h 190046"/>
                  <a:gd name="connsiteX1" fmla="*/ 107948 w 190500"/>
                  <a:gd name="connsiteY1" fmla="*/ 12246 h 190046"/>
                  <a:gd name="connsiteX2" fmla="*/ 190500 w 190500"/>
                  <a:gd name="connsiteY2" fmla="*/ 85270 h 190046"/>
                  <a:gd name="connsiteX3" fmla="*/ 149224 w 190500"/>
                  <a:gd name="connsiteY3" fmla="*/ 136070 h 190046"/>
                  <a:gd name="connsiteX4" fmla="*/ 155220 w 190500"/>
                  <a:gd name="connsiteY4" fmla="*/ 190046 h 190046"/>
                  <a:gd name="connsiteX5" fmla="*/ 85724 w 190500"/>
                  <a:gd name="connsiteY5" fmla="*/ 190046 h 190046"/>
                  <a:gd name="connsiteX6" fmla="*/ 66676 w 190500"/>
                  <a:gd name="connsiteY6" fmla="*/ 94796 h 190046"/>
                  <a:gd name="connsiteX7" fmla="*/ 8756 w 190500"/>
                  <a:gd name="connsiteY7" fmla="*/ 78248 h 190046"/>
                  <a:gd name="connsiteX8" fmla="*/ 0 w 190500"/>
                  <a:gd name="connsiteY8" fmla="*/ 34470 h 190046"/>
                  <a:gd name="connsiteX9" fmla="*/ 34472 w 190500"/>
                  <a:gd name="connsiteY9" fmla="*/ 0 h 19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500" h="190046">
                    <a:moveTo>
                      <a:pt x="34472" y="0"/>
                    </a:moveTo>
                    <a:lnTo>
                      <a:pt x="107948" y="12246"/>
                    </a:lnTo>
                    <a:lnTo>
                      <a:pt x="190500" y="85270"/>
                    </a:lnTo>
                    <a:lnTo>
                      <a:pt x="149224" y="136070"/>
                    </a:lnTo>
                    <a:lnTo>
                      <a:pt x="155220" y="190046"/>
                    </a:lnTo>
                    <a:lnTo>
                      <a:pt x="85724" y="190046"/>
                    </a:lnTo>
                    <a:lnTo>
                      <a:pt x="66676" y="94796"/>
                    </a:lnTo>
                    <a:lnTo>
                      <a:pt x="8756" y="78248"/>
                    </a:lnTo>
                    <a:lnTo>
                      <a:pt x="0" y="34470"/>
                    </a:lnTo>
                    <a:lnTo>
                      <a:pt x="34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63EBE712-942C-4DA3-B705-866E964CFF24}"/>
                  </a:ext>
                </a:extLst>
              </p:cNvPr>
              <p:cNvSpPr/>
              <p:nvPr/>
            </p:nvSpPr>
            <p:spPr>
              <a:xfrm>
                <a:off x="38376224" y="29047402"/>
                <a:ext cx="437488" cy="620502"/>
              </a:xfrm>
              <a:custGeom>
                <a:avLst/>
                <a:gdLst>
                  <a:gd name="connsiteX0" fmla="*/ 253232 w 437488"/>
                  <a:gd name="connsiteY0" fmla="*/ 0 h 620502"/>
                  <a:gd name="connsiteX1" fmla="*/ 311152 w 437488"/>
                  <a:gd name="connsiteY1" fmla="*/ 16548 h 620502"/>
                  <a:gd name="connsiteX2" fmla="*/ 330200 w 437488"/>
                  <a:gd name="connsiteY2" fmla="*/ 111798 h 620502"/>
                  <a:gd name="connsiteX3" fmla="*/ 399696 w 437488"/>
                  <a:gd name="connsiteY3" fmla="*/ 111798 h 620502"/>
                  <a:gd name="connsiteX4" fmla="*/ 403224 w 437488"/>
                  <a:gd name="connsiteY4" fmla="*/ 143548 h 620502"/>
                  <a:gd name="connsiteX5" fmla="*/ 437488 w 437488"/>
                  <a:gd name="connsiteY5" fmla="*/ 158394 h 620502"/>
                  <a:gd name="connsiteX6" fmla="*/ 361952 w 437488"/>
                  <a:gd name="connsiteY6" fmla="*/ 251498 h 620502"/>
                  <a:gd name="connsiteX7" fmla="*/ 276224 w 437488"/>
                  <a:gd name="connsiteY7" fmla="*/ 232448 h 620502"/>
                  <a:gd name="connsiteX8" fmla="*/ 260352 w 437488"/>
                  <a:gd name="connsiteY8" fmla="*/ 289598 h 620502"/>
                  <a:gd name="connsiteX9" fmla="*/ 281356 w 437488"/>
                  <a:gd name="connsiteY9" fmla="*/ 321104 h 620502"/>
                  <a:gd name="connsiteX10" fmla="*/ 278608 w 437488"/>
                  <a:gd name="connsiteY10" fmla="*/ 320554 h 620502"/>
                  <a:gd name="connsiteX11" fmla="*/ 264320 w 437488"/>
                  <a:gd name="connsiteY11" fmla="*/ 387230 h 620502"/>
                  <a:gd name="connsiteX12" fmla="*/ 345280 w 437488"/>
                  <a:gd name="connsiteY12" fmla="*/ 408662 h 620502"/>
                  <a:gd name="connsiteX13" fmla="*/ 335756 w 437488"/>
                  <a:gd name="connsiteY13" fmla="*/ 451522 h 620502"/>
                  <a:gd name="connsiteX14" fmla="*/ 428624 w 437488"/>
                  <a:gd name="connsiteY14" fmla="*/ 532486 h 620502"/>
                  <a:gd name="connsiteX15" fmla="*/ 430640 w 437488"/>
                  <a:gd name="connsiteY15" fmla="*/ 536754 h 620502"/>
                  <a:gd name="connsiteX16" fmla="*/ 422276 w 437488"/>
                  <a:gd name="connsiteY16" fmla="*/ 530898 h 620502"/>
                  <a:gd name="connsiteX17" fmla="*/ 333376 w 437488"/>
                  <a:gd name="connsiteY17" fmla="*/ 581698 h 620502"/>
                  <a:gd name="connsiteX18" fmla="*/ 187328 w 437488"/>
                  <a:gd name="connsiteY18" fmla="*/ 568998 h 620502"/>
                  <a:gd name="connsiteX19" fmla="*/ 53976 w 437488"/>
                  <a:gd name="connsiteY19" fmla="*/ 619798 h 620502"/>
                  <a:gd name="connsiteX20" fmla="*/ 34276 w 437488"/>
                  <a:gd name="connsiteY20" fmla="*/ 620502 h 620502"/>
                  <a:gd name="connsiteX21" fmla="*/ 33340 w 437488"/>
                  <a:gd name="connsiteY21" fmla="*/ 515818 h 620502"/>
                  <a:gd name="connsiteX22" fmla="*/ 0 w 437488"/>
                  <a:gd name="connsiteY22" fmla="*/ 446762 h 620502"/>
                  <a:gd name="connsiteX23" fmla="*/ 88108 w 437488"/>
                  <a:gd name="connsiteY23" fmla="*/ 356274 h 620502"/>
                  <a:gd name="connsiteX24" fmla="*/ 97632 w 437488"/>
                  <a:gd name="connsiteY24" fmla="*/ 282454 h 620502"/>
                  <a:gd name="connsiteX25" fmla="*/ 95960 w 437488"/>
                  <a:gd name="connsiteY25" fmla="*/ 281678 h 620502"/>
                  <a:gd name="connsiteX26" fmla="*/ 117476 w 437488"/>
                  <a:gd name="connsiteY26" fmla="*/ 226098 h 620502"/>
                  <a:gd name="connsiteX27" fmla="*/ 171452 w 437488"/>
                  <a:gd name="connsiteY27" fmla="*/ 168948 h 620502"/>
                  <a:gd name="connsiteX28" fmla="*/ 171452 w 437488"/>
                  <a:gd name="connsiteY28" fmla="*/ 111798 h 620502"/>
                  <a:gd name="connsiteX29" fmla="*/ 254000 w 437488"/>
                  <a:gd name="connsiteY29" fmla="*/ 3848 h 620502"/>
                  <a:gd name="connsiteX30" fmla="*/ 253232 w 437488"/>
                  <a:gd name="connsiteY30" fmla="*/ 0 h 62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7488" h="620502">
                    <a:moveTo>
                      <a:pt x="253232" y="0"/>
                    </a:moveTo>
                    <a:lnTo>
                      <a:pt x="311152" y="16548"/>
                    </a:lnTo>
                    <a:lnTo>
                      <a:pt x="330200" y="111798"/>
                    </a:lnTo>
                    <a:lnTo>
                      <a:pt x="399696" y="111798"/>
                    </a:lnTo>
                    <a:lnTo>
                      <a:pt x="403224" y="143548"/>
                    </a:lnTo>
                    <a:lnTo>
                      <a:pt x="437488" y="158394"/>
                    </a:lnTo>
                    <a:lnTo>
                      <a:pt x="361952" y="251498"/>
                    </a:lnTo>
                    <a:lnTo>
                      <a:pt x="276224" y="232448"/>
                    </a:lnTo>
                    <a:lnTo>
                      <a:pt x="260352" y="289598"/>
                    </a:lnTo>
                    <a:lnTo>
                      <a:pt x="281356" y="321104"/>
                    </a:lnTo>
                    <a:lnTo>
                      <a:pt x="278608" y="320554"/>
                    </a:lnTo>
                    <a:lnTo>
                      <a:pt x="264320" y="387230"/>
                    </a:lnTo>
                    <a:lnTo>
                      <a:pt x="345280" y="408662"/>
                    </a:lnTo>
                    <a:lnTo>
                      <a:pt x="335756" y="451522"/>
                    </a:lnTo>
                    <a:lnTo>
                      <a:pt x="428624" y="532486"/>
                    </a:lnTo>
                    <a:lnTo>
                      <a:pt x="430640" y="536754"/>
                    </a:lnTo>
                    <a:lnTo>
                      <a:pt x="422276" y="530898"/>
                    </a:lnTo>
                    <a:lnTo>
                      <a:pt x="333376" y="581698"/>
                    </a:lnTo>
                    <a:lnTo>
                      <a:pt x="187328" y="568998"/>
                    </a:lnTo>
                    <a:lnTo>
                      <a:pt x="53976" y="619798"/>
                    </a:lnTo>
                    <a:lnTo>
                      <a:pt x="34276" y="620502"/>
                    </a:lnTo>
                    <a:lnTo>
                      <a:pt x="33340" y="515818"/>
                    </a:lnTo>
                    <a:lnTo>
                      <a:pt x="0" y="446762"/>
                    </a:lnTo>
                    <a:lnTo>
                      <a:pt x="88108" y="356274"/>
                    </a:lnTo>
                    <a:lnTo>
                      <a:pt x="97632" y="282454"/>
                    </a:lnTo>
                    <a:lnTo>
                      <a:pt x="95960" y="281678"/>
                    </a:lnTo>
                    <a:lnTo>
                      <a:pt x="117476" y="226098"/>
                    </a:lnTo>
                    <a:lnTo>
                      <a:pt x="171452" y="168948"/>
                    </a:lnTo>
                    <a:lnTo>
                      <a:pt x="171452" y="111798"/>
                    </a:lnTo>
                    <a:lnTo>
                      <a:pt x="254000" y="3848"/>
                    </a:lnTo>
                    <a:lnTo>
                      <a:pt x="253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636571AC-5159-4010-B4BD-B62858D22ECC}"/>
                  </a:ext>
                </a:extLst>
              </p:cNvPr>
              <p:cNvSpPr/>
              <p:nvPr/>
            </p:nvSpPr>
            <p:spPr>
              <a:xfrm>
                <a:off x="37940220" y="28861720"/>
                <a:ext cx="714952" cy="700178"/>
              </a:xfrm>
              <a:custGeom>
                <a:avLst/>
                <a:gdLst>
                  <a:gd name="connsiteX0" fmla="*/ 621072 w 714952"/>
                  <a:gd name="connsiteY0" fmla="*/ 0 h 700178"/>
                  <a:gd name="connsiteX1" fmla="*/ 661428 w 714952"/>
                  <a:gd name="connsiteY1" fmla="*/ 57428 h 700178"/>
                  <a:gd name="connsiteX2" fmla="*/ 661428 w 714952"/>
                  <a:gd name="connsiteY2" fmla="*/ 62530 h 700178"/>
                  <a:gd name="connsiteX3" fmla="*/ 674132 w 714952"/>
                  <a:gd name="connsiteY3" fmla="*/ 100630 h 700178"/>
                  <a:gd name="connsiteX4" fmla="*/ 714952 w 714952"/>
                  <a:gd name="connsiteY4" fmla="*/ 107434 h 700178"/>
                  <a:gd name="connsiteX5" fmla="*/ 680480 w 714952"/>
                  <a:gd name="connsiteY5" fmla="*/ 141904 h 700178"/>
                  <a:gd name="connsiteX6" fmla="*/ 690004 w 714952"/>
                  <a:gd name="connsiteY6" fmla="*/ 189530 h 700178"/>
                  <a:gd name="connsiteX7" fmla="*/ 607456 w 714952"/>
                  <a:gd name="connsiteY7" fmla="*/ 297480 h 700178"/>
                  <a:gd name="connsiteX8" fmla="*/ 607456 w 714952"/>
                  <a:gd name="connsiteY8" fmla="*/ 354630 h 700178"/>
                  <a:gd name="connsiteX9" fmla="*/ 553480 w 714952"/>
                  <a:gd name="connsiteY9" fmla="*/ 411780 h 700178"/>
                  <a:gd name="connsiteX10" fmla="*/ 531964 w 714952"/>
                  <a:gd name="connsiteY10" fmla="*/ 467360 h 700178"/>
                  <a:gd name="connsiteX11" fmla="*/ 466960 w 714952"/>
                  <a:gd name="connsiteY11" fmla="*/ 437180 h 700178"/>
                  <a:gd name="connsiteX12" fmla="*/ 450292 w 714952"/>
                  <a:gd name="connsiteY12" fmla="*/ 420512 h 700178"/>
                  <a:gd name="connsiteX13" fmla="*/ 443148 w 714952"/>
                  <a:gd name="connsiteY13" fmla="*/ 341930 h 700178"/>
                  <a:gd name="connsiteX14" fmla="*/ 331228 w 714952"/>
                  <a:gd name="connsiteY14" fmla="*/ 341930 h 700178"/>
                  <a:gd name="connsiteX15" fmla="*/ 240744 w 714952"/>
                  <a:gd name="connsiteY15" fmla="*/ 415748 h 700178"/>
                  <a:gd name="connsiteX16" fmla="*/ 240744 w 714952"/>
                  <a:gd name="connsiteY16" fmla="*/ 601486 h 700178"/>
                  <a:gd name="connsiteX17" fmla="*/ 153016 w 714952"/>
                  <a:gd name="connsiteY17" fmla="*/ 700178 h 700178"/>
                  <a:gd name="connsiteX18" fmla="*/ 102628 w 714952"/>
                  <a:gd name="connsiteY18" fmla="*/ 691180 h 700178"/>
                  <a:gd name="connsiteX19" fmla="*/ 89932 w 714952"/>
                  <a:gd name="connsiteY19" fmla="*/ 589580 h 700178"/>
                  <a:gd name="connsiteX20" fmla="*/ 1028 w 714952"/>
                  <a:gd name="connsiteY20" fmla="*/ 519730 h 700178"/>
                  <a:gd name="connsiteX21" fmla="*/ 0 w 714952"/>
                  <a:gd name="connsiteY21" fmla="*/ 520650 h 700178"/>
                  <a:gd name="connsiteX22" fmla="*/ 29604 w 714952"/>
                  <a:gd name="connsiteY22" fmla="*/ 376856 h 700178"/>
                  <a:gd name="connsiteX23" fmla="*/ 75408 w 714952"/>
                  <a:gd name="connsiteY23" fmla="*/ 294896 h 700178"/>
                  <a:gd name="connsiteX24" fmla="*/ 108980 w 714952"/>
                  <a:gd name="connsiteY24" fmla="*/ 297480 h 700178"/>
                  <a:gd name="connsiteX25" fmla="*/ 188356 w 714952"/>
                  <a:gd name="connsiteY25" fmla="*/ 253030 h 700178"/>
                  <a:gd name="connsiteX26" fmla="*/ 176932 w 714952"/>
                  <a:gd name="connsiteY26" fmla="*/ 231704 h 700178"/>
                  <a:gd name="connsiteX27" fmla="*/ 277256 w 714952"/>
                  <a:gd name="connsiteY27" fmla="*/ 259380 h 700178"/>
                  <a:gd name="connsiteX28" fmla="*/ 340756 w 714952"/>
                  <a:gd name="connsiteY28" fmla="*/ 176830 h 700178"/>
                  <a:gd name="connsiteX29" fmla="*/ 594756 w 714952"/>
                  <a:gd name="connsiteY29" fmla="*/ 91104 h 700178"/>
                  <a:gd name="connsiteX30" fmla="*/ 621072 w 714952"/>
                  <a:gd name="connsiteY30" fmla="*/ 0 h 70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14952" h="700178">
                    <a:moveTo>
                      <a:pt x="621072" y="0"/>
                    </a:moveTo>
                    <a:lnTo>
                      <a:pt x="661428" y="57428"/>
                    </a:lnTo>
                    <a:lnTo>
                      <a:pt x="661428" y="62530"/>
                    </a:lnTo>
                    <a:lnTo>
                      <a:pt x="674132" y="100630"/>
                    </a:lnTo>
                    <a:lnTo>
                      <a:pt x="714952" y="107434"/>
                    </a:lnTo>
                    <a:lnTo>
                      <a:pt x="680480" y="141904"/>
                    </a:lnTo>
                    <a:lnTo>
                      <a:pt x="690004" y="189530"/>
                    </a:lnTo>
                    <a:lnTo>
                      <a:pt x="607456" y="297480"/>
                    </a:lnTo>
                    <a:lnTo>
                      <a:pt x="607456" y="354630"/>
                    </a:lnTo>
                    <a:lnTo>
                      <a:pt x="553480" y="411780"/>
                    </a:lnTo>
                    <a:lnTo>
                      <a:pt x="531964" y="467360"/>
                    </a:lnTo>
                    <a:lnTo>
                      <a:pt x="466960" y="437180"/>
                    </a:lnTo>
                    <a:lnTo>
                      <a:pt x="450292" y="420512"/>
                    </a:lnTo>
                    <a:lnTo>
                      <a:pt x="443148" y="341930"/>
                    </a:lnTo>
                    <a:lnTo>
                      <a:pt x="331228" y="341930"/>
                    </a:lnTo>
                    <a:lnTo>
                      <a:pt x="240744" y="415748"/>
                    </a:lnTo>
                    <a:lnTo>
                      <a:pt x="240744" y="601486"/>
                    </a:lnTo>
                    <a:lnTo>
                      <a:pt x="153016" y="700178"/>
                    </a:lnTo>
                    <a:lnTo>
                      <a:pt x="102628" y="691180"/>
                    </a:lnTo>
                    <a:lnTo>
                      <a:pt x="89932" y="589580"/>
                    </a:lnTo>
                    <a:lnTo>
                      <a:pt x="1028" y="519730"/>
                    </a:lnTo>
                    <a:lnTo>
                      <a:pt x="0" y="520650"/>
                    </a:lnTo>
                    <a:lnTo>
                      <a:pt x="29604" y="376856"/>
                    </a:lnTo>
                    <a:lnTo>
                      <a:pt x="75408" y="294896"/>
                    </a:lnTo>
                    <a:lnTo>
                      <a:pt x="108980" y="297480"/>
                    </a:lnTo>
                    <a:lnTo>
                      <a:pt x="188356" y="253030"/>
                    </a:lnTo>
                    <a:lnTo>
                      <a:pt x="176932" y="231704"/>
                    </a:lnTo>
                    <a:lnTo>
                      <a:pt x="277256" y="259380"/>
                    </a:lnTo>
                    <a:lnTo>
                      <a:pt x="340756" y="176830"/>
                    </a:lnTo>
                    <a:lnTo>
                      <a:pt x="594756" y="91104"/>
                    </a:lnTo>
                    <a:lnTo>
                      <a:pt x="62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82A70491-B890-47DD-851A-309371440A6A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99EFCD95-85B8-4A8C-8C20-6F3E83078B60}"/>
                </a:ext>
              </a:extLst>
            </p:cNvPr>
            <p:cNvSpPr/>
            <p:nvPr/>
          </p:nvSpPr>
          <p:spPr>
            <a:xfrm>
              <a:off x="37657808" y="28431847"/>
              <a:ext cx="896399" cy="36933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　梨</a:t>
              </a:r>
            </a:p>
          </p:txBody>
        </p:sp>
      </p:grpSp>
      <p:sp>
        <p:nvSpPr>
          <p:cNvPr id="681" name="フリーフォーム: 図形 680">
            <a:extLst>
              <a:ext uri="{FF2B5EF4-FFF2-40B4-BE49-F238E27FC236}">
                <a16:creationId xmlns:a16="http://schemas.microsoft.com/office/drawing/2014/main" id="{E6028A10-709F-46CA-9079-E8E1EB24CE89}"/>
              </a:ext>
            </a:extLst>
          </p:cNvPr>
          <p:cNvSpPr/>
          <p:nvPr/>
        </p:nvSpPr>
        <p:spPr>
          <a:xfrm>
            <a:off x="3562348" y="9175703"/>
            <a:ext cx="1562100" cy="3529012"/>
          </a:xfrm>
          <a:custGeom>
            <a:avLst/>
            <a:gdLst>
              <a:gd name="connsiteX0" fmla="*/ 1522156 w 1562100"/>
              <a:gd name="connsiteY0" fmla="*/ 3328988 h 3529012"/>
              <a:gd name="connsiteX1" fmla="*/ 1562100 w 1562100"/>
              <a:gd name="connsiteY1" fmla="*/ 3452812 h 3529012"/>
              <a:gd name="connsiteX2" fmla="*/ 1517856 w 1562100"/>
              <a:gd name="connsiteY2" fmla="*/ 3514724 h 3529012"/>
              <a:gd name="connsiteX3" fmla="*/ 1458864 w 1562100"/>
              <a:gd name="connsiteY3" fmla="*/ 3529012 h 3529012"/>
              <a:gd name="connsiteX4" fmla="*/ 1409700 w 1562100"/>
              <a:gd name="connsiteY4" fmla="*/ 3481388 h 3529012"/>
              <a:gd name="connsiteX5" fmla="*/ 1409700 w 1562100"/>
              <a:gd name="connsiteY5" fmla="*/ 3414712 h 3529012"/>
              <a:gd name="connsiteX6" fmla="*/ 1429364 w 1562100"/>
              <a:gd name="connsiteY6" fmla="*/ 3386136 h 3529012"/>
              <a:gd name="connsiteX7" fmla="*/ 1444112 w 1562100"/>
              <a:gd name="connsiteY7" fmla="*/ 3343276 h 3529012"/>
              <a:gd name="connsiteX8" fmla="*/ 1128712 w 1562100"/>
              <a:gd name="connsiteY8" fmla="*/ 2519360 h 3529012"/>
              <a:gd name="connsiteX9" fmla="*/ 1319212 w 1562100"/>
              <a:gd name="connsiteY9" fmla="*/ 2524124 h 3529012"/>
              <a:gd name="connsiteX10" fmla="*/ 1366836 w 1562100"/>
              <a:gd name="connsiteY10" fmla="*/ 2600324 h 3529012"/>
              <a:gd name="connsiteX11" fmla="*/ 1352548 w 1562100"/>
              <a:gd name="connsiteY11" fmla="*/ 2705100 h 3529012"/>
              <a:gd name="connsiteX12" fmla="*/ 1338264 w 1562100"/>
              <a:gd name="connsiteY12" fmla="*/ 2747960 h 3529012"/>
              <a:gd name="connsiteX13" fmla="*/ 1238252 w 1562100"/>
              <a:gd name="connsiteY13" fmla="*/ 2781300 h 3529012"/>
              <a:gd name="connsiteX14" fmla="*/ 1104900 w 1562100"/>
              <a:gd name="connsiteY14" fmla="*/ 2771776 h 3529012"/>
              <a:gd name="connsiteX15" fmla="*/ 1085852 w 1562100"/>
              <a:gd name="connsiteY15" fmla="*/ 2724152 h 3529012"/>
              <a:gd name="connsiteX16" fmla="*/ 1085852 w 1562100"/>
              <a:gd name="connsiteY16" fmla="*/ 2643188 h 3529012"/>
              <a:gd name="connsiteX17" fmla="*/ 1138236 w 1562100"/>
              <a:gd name="connsiteY17" fmla="*/ 2600324 h 3529012"/>
              <a:gd name="connsiteX18" fmla="*/ 66676 w 1562100"/>
              <a:gd name="connsiteY18" fmla="*/ 2057400 h 3529012"/>
              <a:gd name="connsiteX19" fmla="*/ 166688 w 1562100"/>
              <a:gd name="connsiteY19" fmla="*/ 2105024 h 3529012"/>
              <a:gd name="connsiteX20" fmla="*/ 166688 w 1562100"/>
              <a:gd name="connsiteY20" fmla="*/ 2200276 h 3529012"/>
              <a:gd name="connsiteX21" fmla="*/ 123824 w 1562100"/>
              <a:gd name="connsiteY21" fmla="*/ 2219324 h 3529012"/>
              <a:gd name="connsiteX22" fmla="*/ 61912 w 1562100"/>
              <a:gd name="connsiteY22" fmla="*/ 2300288 h 3529012"/>
              <a:gd name="connsiteX23" fmla="*/ 0 w 1562100"/>
              <a:gd name="connsiteY23" fmla="*/ 2266952 h 3529012"/>
              <a:gd name="connsiteX24" fmla="*/ 23812 w 1562100"/>
              <a:gd name="connsiteY24" fmla="*/ 2219324 h 3529012"/>
              <a:gd name="connsiteX25" fmla="*/ 38100 w 1562100"/>
              <a:gd name="connsiteY25" fmla="*/ 2105024 h 3529012"/>
              <a:gd name="connsiteX26" fmla="*/ 276224 w 1562100"/>
              <a:gd name="connsiteY26" fmla="*/ 1700212 h 3529012"/>
              <a:gd name="connsiteX27" fmla="*/ 338140 w 1562100"/>
              <a:gd name="connsiteY27" fmla="*/ 1738312 h 3529012"/>
              <a:gd name="connsiteX28" fmla="*/ 319088 w 1562100"/>
              <a:gd name="connsiteY28" fmla="*/ 1785936 h 3529012"/>
              <a:gd name="connsiteX29" fmla="*/ 223836 w 1562100"/>
              <a:gd name="connsiteY29" fmla="*/ 1781176 h 3529012"/>
              <a:gd name="connsiteX30" fmla="*/ 514348 w 1562100"/>
              <a:gd name="connsiteY30" fmla="*/ 1371600 h 3529012"/>
              <a:gd name="connsiteX31" fmla="*/ 523876 w 1562100"/>
              <a:gd name="connsiteY31" fmla="*/ 1504950 h 3529012"/>
              <a:gd name="connsiteX32" fmla="*/ 500064 w 1562100"/>
              <a:gd name="connsiteY32" fmla="*/ 1538288 h 3529012"/>
              <a:gd name="connsiteX33" fmla="*/ 452436 w 1562100"/>
              <a:gd name="connsiteY33" fmla="*/ 1766888 h 3529012"/>
              <a:gd name="connsiteX34" fmla="*/ 376236 w 1562100"/>
              <a:gd name="connsiteY34" fmla="*/ 1685924 h 3529012"/>
              <a:gd name="connsiteX35" fmla="*/ 381000 w 1562100"/>
              <a:gd name="connsiteY35" fmla="*/ 1571624 h 3529012"/>
              <a:gd name="connsiteX36" fmla="*/ 433388 w 1562100"/>
              <a:gd name="connsiteY36" fmla="*/ 1471612 h 3529012"/>
              <a:gd name="connsiteX37" fmla="*/ 433388 w 1562100"/>
              <a:gd name="connsiteY37" fmla="*/ 1443036 h 3529012"/>
              <a:gd name="connsiteX38" fmla="*/ 481012 w 1562100"/>
              <a:gd name="connsiteY38" fmla="*/ 971550 h 3529012"/>
              <a:gd name="connsiteX39" fmla="*/ 523876 w 1562100"/>
              <a:gd name="connsiteY39" fmla="*/ 1047750 h 3529012"/>
              <a:gd name="connsiteX40" fmla="*/ 452436 w 1562100"/>
              <a:gd name="connsiteY40" fmla="*/ 1071562 h 3529012"/>
              <a:gd name="connsiteX41" fmla="*/ 433388 w 1562100"/>
              <a:gd name="connsiteY41" fmla="*/ 1047750 h 3529012"/>
              <a:gd name="connsiteX42" fmla="*/ 442912 w 1562100"/>
              <a:gd name="connsiteY42" fmla="*/ 990600 h 3529012"/>
              <a:gd name="connsiteX43" fmla="*/ 776288 w 1562100"/>
              <a:gd name="connsiteY43" fmla="*/ 0 h 3529012"/>
              <a:gd name="connsiteX44" fmla="*/ 814388 w 1562100"/>
              <a:gd name="connsiteY44" fmla="*/ 38100 h 3529012"/>
              <a:gd name="connsiteX45" fmla="*/ 914400 w 1562100"/>
              <a:gd name="connsiteY45" fmla="*/ 52388 h 3529012"/>
              <a:gd name="connsiteX46" fmla="*/ 981076 w 1562100"/>
              <a:gd name="connsiteY46" fmla="*/ 133350 h 3529012"/>
              <a:gd name="connsiteX47" fmla="*/ 1009652 w 1562100"/>
              <a:gd name="connsiteY47" fmla="*/ 361950 h 3529012"/>
              <a:gd name="connsiteX48" fmla="*/ 976312 w 1562100"/>
              <a:gd name="connsiteY48" fmla="*/ 452436 h 3529012"/>
              <a:gd name="connsiteX49" fmla="*/ 847724 w 1562100"/>
              <a:gd name="connsiteY49" fmla="*/ 442912 h 3529012"/>
              <a:gd name="connsiteX50" fmla="*/ 762000 w 1562100"/>
              <a:gd name="connsiteY50" fmla="*/ 361950 h 3529012"/>
              <a:gd name="connsiteX51" fmla="*/ 723900 w 1562100"/>
              <a:gd name="connsiteY51" fmla="*/ 328612 h 3529012"/>
              <a:gd name="connsiteX52" fmla="*/ 728664 w 1562100"/>
              <a:gd name="connsiteY52" fmla="*/ 228600 h 3529012"/>
              <a:gd name="connsiteX53" fmla="*/ 704852 w 1562100"/>
              <a:gd name="connsiteY53" fmla="*/ 100012 h 3529012"/>
              <a:gd name="connsiteX54" fmla="*/ 704852 w 1562100"/>
              <a:gd name="connsiteY54" fmla="*/ 47624 h 35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562100" h="3529012">
                <a:moveTo>
                  <a:pt x="1522156" y="3328988"/>
                </a:moveTo>
                <a:lnTo>
                  <a:pt x="1562100" y="3452812"/>
                </a:lnTo>
                <a:lnTo>
                  <a:pt x="1517856" y="3514724"/>
                </a:lnTo>
                <a:lnTo>
                  <a:pt x="1458864" y="3529012"/>
                </a:lnTo>
                <a:lnTo>
                  <a:pt x="1409700" y="3481388"/>
                </a:lnTo>
                <a:lnTo>
                  <a:pt x="1409700" y="3414712"/>
                </a:lnTo>
                <a:lnTo>
                  <a:pt x="1429364" y="3386136"/>
                </a:lnTo>
                <a:lnTo>
                  <a:pt x="1444112" y="3343276"/>
                </a:lnTo>
                <a:close/>
                <a:moveTo>
                  <a:pt x="1128712" y="2519360"/>
                </a:moveTo>
                <a:lnTo>
                  <a:pt x="1319212" y="2524124"/>
                </a:lnTo>
                <a:lnTo>
                  <a:pt x="1366836" y="2600324"/>
                </a:lnTo>
                <a:lnTo>
                  <a:pt x="1352548" y="2705100"/>
                </a:lnTo>
                <a:lnTo>
                  <a:pt x="1338264" y="2747960"/>
                </a:lnTo>
                <a:lnTo>
                  <a:pt x="1238252" y="2781300"/>
                </a:lnTo>
                <a:lnTo>
                  <a:pt x="1104900" y="2771776"/>
                </a:lnTo>
                <a:lnTo>
                  <a:pt x="1085852" y="2724152"/>
                </a:lnTo>
                <a:lnTo>
                  <a:pt x="1085852" y="2643188"/>
                </a:lnTo>
                <a:lnTo>
                  <a:pt x="1138236" y="2600324"/>
                </a:lnTo>
                <a:close/>
                <a:moveTo>
                  <a:pt x="66676" y="2057400"/>
                </a:moveTo>
                <a:lnTo>
                  <a:pt x="166688" y="2105024"/>
                </a:lnTo>
                <a:lnTo>
                  <a:pt x="166688" y="2200276"/>
                </a:lnTo>
                <a:lnTo>
                  <a:pt x="123824" y="2219324"/>
                </a:lnTo>
                <a:lnTo>
                  <a:pt x="61912" y="2300288"/>
                </a:lnTo>
                <a:lnTo>
                  <a:pt x="0" y="2266952"/>
                </a:lnTo>
                <a:lnTo>
                  <a:pt x="23812" y="2219324"/>
                </a:lnTo>
                <a:lnTo>
                  <a:pt x="38100" y="2105024"/>
                </a:lnTo>
                <a:close/>
                <a:moveTo>
                  <a:pt x="276224" y="1700212"/>
                </a:moveTo>
                <a:lnTo>
                  <a:pt x="338140" y="1738312"/>
                </a:lnTo>
                <a:lnTo>
                  <a:pt x="319088" y="1785936"/>
                </a:lnTo>
                <a:lnTo>
                  <a:pt x="223836" y="1781176"/>
                </a:lnTo>
                <a:close/>
                <a:moveTo>
                  <a:pt x="514348" y="1371600"/>
                </a:moveTo>
                <a:lnTo>
                  <a:pt x="523876" y="1504950"/>
                </a:lnTo>
                <a:lnTo>
                  <a:pt x="500064" y="1538288"/>
                </a:lnTo>
                <a:lnTo>
                  <a:pt x="452436" y="1766888"/>
                </a:lnTo>
                <a:lnTo>
                  <a:pt x="376236" y="1685924"/>
                </a:lnTo>
                <a:lnTo>
                  <a:pt x="381000" y="1571624"/>
                </a:lnTo>
                <a:lnTo>
                  <a:pt x="433388" y="1471612"/>
                </a:lnTo>
                <a:lnTo>
                  <a:pt x="433388" y="1443036"/>
                </a:lnTo>
                <a:close/>
                <a:moveTo>
                  <a:pt x="481012" y="971550"/>
                </a:moveTo>
                <a:lnTo>
                  <a:pt x="523876" y="1047750"/>
                </a:lnTo>
                <a:lnTo>
                  <a:pt x="452436" y="1071562"/>
                </a:lnTo>
                <a:lnTo>
                  <a:pt x="433388" y="1047750"/>
                </a:lnTo>
                <a:lnTo>
                  <a:pt x="442912" y="990600"/>
                </a:lnTo>
                <a:close/>
                <a:moveTo>
                  <a:pt x="776288" y="0"/>
                </a:moveTo>
                <a:lnTo>
                  <a:pt x="814388" y="38100"/>
                </a:lnTo>
                <a:lnTo>
                  <a:pt x="914400" y="52388"/>
                </a:lnTo>
                <a:lnTo>
                  <a:pt x="981076" y="133350"/>
                </a:lnTo>
                <a:lnTo>
                  <a:pt x="1009652" y="361950"/>
                </a:lnTo>
                <a:lnTo>
                  <a:pt x="976312" y="452436"/>
                </a:lnTo>
                <a:lnTo>
                  <a:pt x="847724" y="442912"/>
                </a:lnTo>
                <a:lnTo>
                  <a:pt x="762000" y="361950"/>
                </a:lnTo>
                <a:lnTo>
                  <a:pt x="723900" y="328612"/>
                </a:lnTo>
                <a:lnTo>
                  <a:pt x="728664" y="228600"/>
                </a:lnTo>
                <a:lnTo>
                  <a:pt x="704852" y="100012"/>
                </a:lnTo>
                <a:lnTo>
                  <a:pt x="704852" y="4762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469</Words>
  <Application>Microsoft Office PowerPoint</Application>
  <PresentationFormat>A3 297x420 mm</PresentationFormat>
  <Paragraphs>411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map055_関東地方１都７県の市区町村地図</dc:title>
  <dc:subject>map055_関東地方１都７県の市区町村地図</dc:subject>
  <dc:creator>でじけろお</dc:creator>
  <cp:revision>1</cp:revision>
  <dcterms:created xsi:type="dcterms:W3CDTF">2018-05-20T00:31:01Z</dcterms:created>
  <dcterms:modified xsi:type="dcterms:W3CDTF">2022-02-12T09:10:23Z</dcterms:modified>
  <cp:version>1</cp:version>
</cp:coreProperties>
</file>